
<file path=[Content_Types].xml><?xml version="1.0" encoding="utf-8"?>
<Types xmlns="http://schemas.openxmlformats.org/package/2006/content-types">
  <Default Extension="bin" ContentType="application/vnd.openxmlformats-officedocument.oleObject"/>
  <Default Extension="fntdata" ContentType="application/x-fontdata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407" r:id="rId2"/>
    <p:sldId id="408" r:id="rId3"/>
    <p:sldId id="412" r:id="rId4"/>
    <p:sldId id="413" r:id="rId5"/>
    <p:sldId id="433" r:id="rId6"/>
    <p:sldId id="415" r:id="rId7"/>
    <p:sldId id="416" r:id="rId8"/>
    <p:sldId id="418" r:id="rId9"/>
    <p:sldId id="434" r:id="rId10"/>
    <p:sldId id="419" r:id="rId11"/>
    <p:sldId id="420" r:id="rId12"/>
    <p:sldId id="421" r:id="rId13"/>
    <p:sldId id="422" r:id="rId14"/>
    <p:sldId id="423" r:id="rId15"/>
    <p:sldId id="424" r:id="rId16"/>
    <p:sldId id="425" r:id="rId17"/>
    <p:sldId id="426" r:id="rId18"/>
    <p:sldId id="427" r:id="rId19"/>
    <p:sldId id="429" r:id="rId20"/>
    <p:sldId id="430" r:id="rId21"/>
    <p:sldId id="431" r:id="rId22"/>
    <p:sldId id="432" r:id="rId23"/>
  </p:sldIdLst>
  <p:sldSz cx="12192000" cy="6858000"/>
  <p:notesSz cx="6858000" cy="9144000"/>
  <p:embeddedFontLst>
    <p:embeddedFont>
      <p:font typeface="管峻楷书简体" panose="02010600010101010101" charset="-122"/>
      <p:regular r:id="rId24"/>
    </p:embeddedFont>
    <p:embeddedFont>
      <p:font typeface="锐字云字库大标宋体GBK" panose="02010600030101010101" charset="-122"/>
      <p:regular r:id="rId25"/>
    </p:embeddedFont>
    <p:embeddedFont>
      <p:font typeface="思源宋体 CN Heavy" panose="02010600030101010101" charset="-122"/>
      <p:bold r:id="rId26"/>
    </p:embeddedFont>
    <p:embeddedFont>
      <p:font typeface="Segoe UI" panose="020B0502040204020203" pitchFamily="34" charset="0"/>
      <p:regular r:id="rId27"/>
      <p:bold r:id="rId28"/>
      <p:italic r:id="rId29"/>
      <p:boldItalic r:id="rId30"/>
    </p:embeddedFont>
    <p:embeddedFont>
      <p:font typeface="Segoe UI Black" panose="020B0A02040204020203" pitchFamily="34" charset="0"/>
      <p:bold r:id="rId31"/>
      <p:boldItalic r:id="rId32"/>
    </p:embeddedFont>
    <p:embeddedFont>
      <p:font typeface="Segoe UI Light" panose="020B0502040204020203" pitchFamily="34" charset="0"/>
      <p:regular r:id="rId33"/>
      <p:italic r:id="rId34"/>
    </p:embeddedFont>
    <p:embeddedFont>
      <p:font typeface="楷体" panose="02010609060101010101" pitchFamily="49" charset="-122"/>
      <p:regular r:id="rId35"/>
    </p:embeddedFont>
  </p:embeddedFontLst>
  <p:custDataLst>
    <p:tags r:id="rId3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离散数学" id="{F126CAA7-8406-48EB-AE57-B6B679A5C6C8}">
          <p14:sldIdLst>
            <p14:sldId id="407"/>
            <p14:sldId id="408"/>
            <p14:sldId id="412"/>
            <p14:sldId id="413"/>
            <p14:sldId id="433"/>
            <p14:sldId id="415"/>
            <p14:sldId id="416"/>
            <p14:sldId id="418"/>
            <p14:sldId id="434"/>
            <p14:sldId id="419"/>
            <p14:sldId id="420"/>
            <p14:sldId id="421"/>
            <p14:sldId id="422"/>
            <p14:sldId id="423"/>
            <p14:sldId id="424"/>
            <p14:sldId id="425"/>
            <p14:sldId id="426"/>
            <p14:sldId id="427"/>
            <p14:sldId id="429"/>
            <p14:sldId id="430"/>
            <p14:sldId id="431"/>
            <p14:sldId id="432"/>
          </p14:sldIdLst>
        </p14:section>
      </p14:sectionLst>
    </p:ext>
    <p:ext uri="{EFAFB233-063F-42B5-8137-9DF3F51BA10A}">
      <p15:sldGuideLst xmlns:p15="http://schemas.microsoft.com/office/powerpoint/2012/main">
        <p15:guide id="4" orient="horz" pos="709" userDrawn="1">
          <p15:clr>
            <a:srgbClr val="A4A3A4"/>
          </p15:clr>
        </p15:guide>
        <p15:guide id="5" orient="horz" pos="3929" userDrawn="1">
          <p15:clr>
            <a:srgbClr val="A4A3A4"/>
          </p15:clr>
        </p15:guide>
        <p15:guide id="6" orient="horz" pos="3884" userDrawn="1">
          <p15:clr>
            <a:srgbClr val="A4A3A4"/>
          </p15:clr>
        </p15:guide>
        <p15:guide id="8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FCFCFC"/>
    <a:srgbClr val="FFFFFF"/>
    <a:srgbClr val="2C2C2C"/>
    <a:srgbClr val="585858"/>
    <a:srgbClr val="EBF4FB"/>
    <a:srgbClr val="D2E7FE"/>
    <a:srgbClr val="034C9C"/>
    <a:srgbClr val="B5B5B5"/>
    <a:srgbClr val="FFA4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345" autoAdjust="0"/>
    <p:restoredTop sz="94660"/>
  </p:normalViewPr>
  <p:slideViewPr>
    <p:cSldViewPr snapToGrid="0" showGuides="1">
      <p:cViewPr varScale="1">
        <p:scale>
          <a:sx n="92" d="100"/>
          <a:sy n="92" d="100"/>
        </p:scale>
        <p:origin x="54" y="168"/>
      </p:cViewPr>
      <p:guideLst>
        <p:guide orient="horz" pos="709"/>
        <p:guide orient="horz" pos="3929"/>
        <p:guide orient="horz" pos="38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5.fntdata"/><Relationship Id="rId36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font" Target="fonts/font12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1656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单人介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B8D9212-3DCD-4931-BEBD-FCBF0E87D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6C455-D181-459A-8014-67AAEFFCA7C2}" type="datetimeFigureOut">
              <a:rPr lang="zh-CN" altLang="en-US" smtClean="0"/>
              <a:t>2021/6/2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0C6CE3E-F628-4DC0-9F26-62D0C37CB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A04A8A5-53A9-4ABD-967E-C8C64909B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21020-7931-4610-B95E-80A53469F597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9BF1744D-C5B7-40AE-8F1B-05D3CB39E94F}"/>
              </a:ext>
            </a:extLst>
          </p:cNvPr>
          <p:cNvGrpSpPr/>
          <p:nvPr userDrawn="1"/>
        </p:nvGrpSpPr>
        <p:grpSpPr>
          <a:xfrm>
            <a:off x="399002" y="1086761"/>
            <a:ext cx="4957524" cy="4606485"/>
            <a:chOff x="703035" y="1086761"/>
            <a:chExt cx="4957524" cy="4606485"/>
          </a:xfrm>
        </p:grpSpPr>
        <p:sp>
          <p:nvSpPr>
            <p:cNvPr id="7" name="任意多边形: 形状 6">
              <a:extLst>
                <a:ext uri="{FF2B5EF4-FFF2-40B4-BE49-F238E27FC236}">
                  <a16:creationId xmlns:a16="http://schemas.microsoft.com/office/drawing/2014/main" id="{765761A5-2B5A-4276-B2BC-BEAC27DBE5D0}"/>
                </a:ext>
              </a:extLst>
            </p:cNvPr>
            <p:cNvSpPr/>
            <p:nvPr/>
          </p:nvSpPr>
          <p:spPr>
            <a:xfrm rot="10015880">
              <a:off x="3385211" y="1086761"/>
              <a:ext cx="2275348" cy="4564647"/>
            </a:xfrm>
            <a:custGeom>
              <a:avLst/>
              <a:gdLst>
                <a:gd name="connsiteX0" fmla="*/ 2209501 w 2209501"/>
                <a:gd name="connsiteY0" fmla="*/ 0 h 4432548"/>
                <a:gd name="connsiteX1" fmla="*/ 2209501 w 2209501"/>
                <a:gd name="connsiteY1" fmla="*/ 4432548 h 4432548"/>
                <a:gd name="connsiteX2" fmla="*/ 1989997 w 2209501"/>
                <a:gd name="connsiteY2" fmla="*/ 4421464 h 4432548"/>
                <a:gd name="connsiteX3" fmla="*/ 0 w 2209501"/>
                <a:gd name="connsiteY3" fmla="*/ 2216274 h 4432548"/>
                <a:gd name="connsiteX4" fmla="*/ 1989997 w 2209501"/>
                <a:gd name="connsiteY4" fmla="*/ 11085 h 4432548"/>
                <a:gd name="connsiteX0" fmla="*/ 2209501 w 2211099"/>
                <a:gd name="connsiteY0" fmla="*/ 0 h 4432548"/>
                <a:gd name="connsiteX1" fmla="*/ 2211099 w 2211099"/>
                <a:gd name="connsiteY1" fmla="*/ 2248887 h 4432548"/>
                <a:gd name="connsiteX2" fmla="*/ 2209501 w 2211099"/>
                <a:gd name="connsiteY2" fmla="*/ 4432548 h 4432548"/>
                <a:gd name="connsiteX3" fmla="*/ 1989997 w 2211099"/>
                <a:gd name="connsiteY3" fmla="*/ 4421464 h 4432548"/>
                <a:gd name="connsiteX4" fmla="*/ 0 w 2211099"/>
                <a:gd name="connsiteY4" fmla="*/ 2216274 h 4432548"/>
                <a:gd name="connsiteX5" fmla="*/ 1989997 w 2211099"/>
                <a:gd name="connsiteY5" fmla="*/ 11085 h 4432548"/>
                <a:gd name="connsiteX6" fmla="*/ 2209501 w 2211099"/>
                <a:gd name="connsiteY6" fmla="*/ 0 h 4432548"/>
                <a:gd name="connsiteX0" fmla="*/ 2211099 w 2302539"/>
                <a:gd name="connsiteY0" fmla="*/ 2248887 h 4432548"/>
                <a:gd name="connsiteX1" fmla="*/ 2209501 w 2302539"/>
                <a:gd name="connsiteY1" fmla="*/ 4432548 h 4432548"/>
                <a:gd name="connsiteX2" fmla="*/ 1989997 w 2302539"/>
                <a:gd name="connsiteY2" fmla="*/ 4421464 h 4432548"/>
                <a:gd name="connsiteX3" fmla="*/ 0 w 2302539"/>
                <a:gd name="connsiteY3" fmla="*/ 2216274 h 4432548"/>
                <a:gd name="connsiteX4" fmla="*/ 1989997 w 2302539"/>
                <a:gd name="connsiteY4" fmla="*/ 11085 h 4432548"/>
                <a:gd name="connsiteX5" fmla="*/ 2209501 w 2302539"/>
                <a:gd name="connsiteY5" fmla="*/ 0 h 4432548"/>
                <a:gd name="connsiteX6" fmla="*/ 2302539 w 2302539"/>
                <a:gd name="connsiteY6" fmla="*/ 2340327 h 4432548"/>
                <a:gd name="connsiteX0" fmla="*/ 2211099 w 2211099"/>
                <a:gd name="connsiteY0" fmla="*/ 2248887 h 4432548"/>
                <a:gd name="connsiteX1" fmla="*/ 2209501 w 2211099"/>
                <a:gd name="connsiteY1" fmla="*/ 4432548 h 4432548"/>
                <a:gd name="connsiteX2" fmla="*/ 1989997 w 2211099"/>
                <a:gd name="connsiteY2" fmla="*/ 4421464 h 4432548"/>
                <a:gd name="connsiteX3" fmla="*/ 0 w 2211099"/>
                <a:gd name="connsiteY3" fmla="*/ 2216274 h 4432548"/>
                <a:gd name="connsiteX4" fmla="*/ 1989997 w 2211099"/>
                <a:gd name="connsiteY4" fmla="*/ 11085 h 4432548"/>
                <a:gd name="connsiteX5" fmla="*/ 2209501 w 2211099"/>
                <a:gd name="connsiteY5" fmla="*/ 0 h 4432548"/>
                <a:gd name="connsiteX0" fmla="*/ 2209501 w 2209501"/>
                <a:gd name="connsiteY0" fmla="*/ 4432548 h 4432548"/>
                <a:gd name="connsiteX1" fmla="*/ 1989997 w 2209501"/>
                <a:gd name="connsiteY1" fmla="*/ 4421464 h 4432548"/>
                <a:gd name="connsiteX2" fmla="*/ 0 w 2209501"/>
                <a:gd name="connsiteY2" fmla="*/ 2216274 h 4432548"/>
                <a:gd name="connsiteX3" fmla="*/ 1989997 w 2209501"/>
                <a:gd name="connsiteY3" fmla="*/ 11085 h 4432548"/>
                <a:gd name="connsiteX4" fmla="*/ 2209501 w 2209501"/>
                <a:gd name="connsiteY4" fmla="*/ 0 h 4432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09501" h="4432548">
                  <a:moveTo>
                    <a:pt x="2209501" y="4432548"/>
                  </a:moveTo>
                  <a:lnTo>
                    <a:pt x="1989997" y="4421464"/>
                  </a:lnTo>
                  <a:cubicBezTo>
                    <a:pt x="872246" y="4307950"/>
                    <a:pt x="0" y="3363974"/>
                    <a:pt x="0" y="2216274"/>
                  </a:cubicBezTo>
                  <a:cubicBezTo>
                    <a:pt x="0" y="1068575"/>
                    <a:pt x="872246" y="124599"/>
                    <a:pt x="1989997" y="11085"/>
                  </a:cubicBezTo>
                  <a:lnTo>
                    <a:pt x="2209501" y="0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019C5247-F939-44FB-924E-E42D105D9E5D}"/>
                </a:ext>
              </a:extLst>
            </p:cNvPr>
            <p:cNvGrpSpPr/>
            <p:nvPr/>
          </p:nvGrpSpPr>
          <p:grpSpPr>
            <a:xfrm>
              <a:off x="703035" y="1374365"/>
              <a:ext cx="4837299" cy="4318881"/>
              <a:chOff x="703035" y="1374365"/>
              <a:chExt cx="4837299" cy="4318881"/>
            </a:xfrm>
          </p:grpSpPr>
          <p:sp>
            <p:nvSpPr>
              <p:cNvPr id="10" name="任意多边形: 形状 9">
                <a:extLst>
                  <a:ext uri="{FF2B5EF4-FFF2-40B4-BE49-F238E27FC236}">
                    <a16:creationId xmlns:a16="http://schemas.microsoft.com/office/drawing/2014/main" id="{94AACD51-675E-4447-A4E2-A632F9B3909C}"/>
                  </a:ext>
                </a:extLst>
              </p:cNvPr>
              <p:cNvSpPr/>
              <p:nvPr/>
            </p:nvSpPr>
            <p:spPr>
              <a:xfrm>
                <a:off x="1336624" y="1528777"/>
                <a:ext cx="4164314" cy="4164469"/>
              </a:xfrm>
              <a:custGeom>
                <a:avLst/>
                <a:gdLst>
                  <a:gd name="connsiteX0" fmla="*/ 1310015 w 2619936"/>
                  <a:gd name="connsiteY0" fmla="*/ 0 h 2620034"/>
                  <a:gd name="connsiteX1" fmla="*/ 1310015 w 2619936"/>
                  <a:gd name="connsiteY1" fmla="*/ 1311964 h 2620034"/>
                  <a:gd name="connsiteX2" fmla="*/ 2619936 w 2619936"/>
                  <a:gd name="connsiteY2" fmla="*/ 1311964 h 2620034"/>
                  <a:gd name="connsiteX3" fmla="*/ 2613271 w 2619936"/>
                  <a:gd name="connsiteY3" fmla="*/ 1443959 h 2620034"/>
                  <a:gd name="connsiteX4" fmla="*/ 1310017 w 2619936"/>
                  <a:gd name="connsiteY4" fmla="*/ 2620034 h 2620034"/>
                  <a:gd name="connsiteX5" fmla="*/ 0 w 2619936"/>
                  <a:gd name="connsiteY5" fmla="*/ 1310017 h 2620034"/>
                  <a:gd name="connsiteX6" fmla="*/ 1176076 w 2619936"/>
                  <a:gd name="connsiteY6" fmla="*/ 6764 h 2620034"/>
                  <a:gd name="connsiteX0" fmla="*/ 1310015 w 2619936"/>
                  <a:gd name="connsiteY0" fmla="*/ 1311964 h 2620034"/>
                  <a:gd name="connsiteX1" fmla="*/ 2619936 w 2619936"/>
                  <a:gd name="connsiteY1" fmla="*/ 1311964 h 2620034"/>
                  <a:gd name="connsiteX2" fmla="*/ 2613271 w 2619936"/>
                  <a:gd name="connsiteY2" fmla="*/ 1443959 h 2620034"/>
                  <a:gd name="connsiteX3" fmla="*/ 1310017 w 2619936"/>
                  <a:gd name="connsiteY3" fmla="*/ 2620034 h 2620034"/>
                  <a:gd name="connsiteX4" fmla="*/ 0 w 2619936"/>
                  <a:gd name="connsiteY4" fmla="*/ 1310017 h 2620034"/>
                  <a:gd name="connsiteX5" fmla="*/ 1176076 w 2619936"/>
                  <a:gd name="connsiteY5" fmla="*/ 6764 h 2620034"/>
                  <a:gd name="connsiteX6" fmla="*/ 1310015 w 2619936"/>
                  <a:gd name="connsiteY6" fmla="*/ 0 h 2620034"/>
                  <a:gd name="connsiteX7" fmla="*/ 1401455 w 2619936"/>
                  <a:gd name="connsiteY7" fmla="*/ 1403404 h 2620034"/>
                  <a:gd name="connsiteX0" fmla="*/ 1310015 w 2619936"/>
                  <a:gd name="connsiteY0" fmla="*/ 1311964 h 2620034"/>
                  <a:gd name="connsiteX1" fmla="*/ 2619936 w 2619936"/>
                  <a:gd name="connsiteY1" fmla="*/ 1311964 h 2620034"/>
                  <a:gd name="connsiteX2" fmla="*/ 2613271 w 2619936"/>
                  <a:gd name="connsiteY2" fmla="*/ 1443959 h 2620034"/>
                  <a:gd name="connsiteX3" fmla="*/ 1310017 w 2619936"/>
                  <a:gd name="connsiteY3" fmla="*/ 2620034 h 2620034"/>
                  <a:gd name="connsiteX4" fmla="*/ 0 w 2619936"/>
                  <a:gd name="connsiteY4" fmla="*/ 1310017 h 2620034"/>
                  <a:gd name="connsiteX5" fmla="*/ 1176076 w 2619936"/>
                  <a:gd name="connsiteY5" fmla="*/ 6764 h 2620034"/>
                  <a:gd name="connsiteX6" fmla="*/ 1310015 w 2619936"/>
                  <a:gd name="connsiteY6" fmla="*/ 0 h 2620034"/>
                  <a:gd name="connsiteX0" fmla="*/ 2619936 w 2619936"/>
                  <a:gd name="connsiteY0" fmla="*/ 1311964 h 2620034"/>
                  <a:gd name="connsiteX1" fmla="*/ 2613271 w 2619936"/>
                  <a:gd name="connsiteY1" fmla="*/ 1443959 h 2620034"/>
                  <a:gd name="connsiteX2" fmla="*/ 1310017 w 2619936"/>
                  <a:gd name="connsiteY2" fmla="*/ 2620034 h 2620034"/>
                  <a:gd name="connsiteX3" fmla="*/ 0 w 2619936"/>
                  <a:gd name="connsiteY3" fmla="*/ 1310017 h 2620034"/>
                  <a:gd name="connsiteX4" fmla="*/ 1176076 w 2619936"/>
                  <a:gd name="connsiteY4" fmla="*/ 6764 h 2620034"/>
                  <a:gd name="connsiteX5" fmla="*/ 1310015 w 2619936"/>
                  <a:gd name="connsiteY5" fmla="*/ 0 h 26200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19936" h="2620034">
                    <a:moveTo>
                      <a:pt x="2619936" y="1311964"/>
                    </a:moveTo>
                    <a:lnTo>
                      <a:pt x="2613271" y="1443959"/>
                    </a:lnTo>
                    <a:cubicBezTo>
                      <a:pt x="2546185" y="2104542"/>
                      <a:pt x="1988300" y="2620034"/>
                      <a:pt x="1310017" y="2620034"/>
                    </a:cubicBezTo>
                    <a:cubicBezTo>
                      <a:pt x="586515" y="2620034"/>
                      <a:pt x="0" y="2033519"/>
                      <a:pt x="0" y="1310017"/>
                    </a:cubicBezTo>
                    <a:cubicBezTo>
                      <a:pt x="0" y="631734"/>
                      <a:pt x="515492" y="73850"/>
                      <a:pt x="1176076" y="6764"/>
                    </a:cubicBezTo>
                    <a:lnTo>
                      <a:pt x="1310015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A0CACCD3-CFED-493C-95DB-9427A42177FA}"/>
                  </a:ext>
                </a:extLst>
              </p:cNvPr>
              <p:cNvSpPr/>
              <p:nvPr/>
            </p:nvSpPr>
            <p:spPr>
              <a:xfrm>
                <a:off x="2801074" y="1374365"/>
                <a:ext cx="97528" cy="97528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2" name="组合 11">
                <a:extLst>
                  <a:ext uri="{FF2B5EF4-FFF2-40B4-BE49-F238E27FC236}">
                    <a16:creationId xmlns:a16="http://schemas.microsoft.com/office/drawing/2014/main" id="{D2720566-AD26-46F0-BBE9-F51A5747FEFE}"/>
                  </a:ext>
                </a:extLst>
              </p:cNvPr>
              <p:cNvGrpSpPr/>
              <p:nvPr/>
            </p:nvGrpSpPr>
            <p:grpSpPr>
              <a:xfrm>
                <a:off x="703035" y="2791613"/>
                <a:ext cx="2303860" cy="2763395"/>
                <a:chOff x="667909" y="2831346"/>
                <a:chExt cx="2303860" cy="2763395"/>
              </a:xfrm>
            </p:grpSpPr>
            <p:sp>
              <p:nvSpPr>
                <p:cNvPr id="14" name="任意多边形: 形状 13">
                  <a:extLst>
                    <a:ext uri="{FF2B5EF4-FFF2-40B4-BE49-F238E27FC236}">
                      <a16:creationId xmlns:a16="http://schemas.microsoft.com/office/drawing/2014/main" id="{87CB537F-2514-488C-9645-1F6ACEAEBECF}"/>
                    </a:ext>
                  </a:extLst>
                </p:cNvPr>
                <p:cNvSpPr/>
                <p:nvPr/>
              </p:nvSpPr>
              <p:spPr>
                <a:xfrm rot="18225743">
                  <a:off x="682165" y="2817090"/>
                  <a:ext cx="2275348" cy="2303860"/>
                </a:xfrm>
                <a:custGeom>
                  <a:avLst/>
                  <a:gdLst>
                    <a:gd name="connsiteX0" fmla="*/ 2422212 w 2422212"/>
                    <a:gd name="connsiteY0" fmla="*/ 2452564 h 2452564"/>
                    <a:gd name="connsiteX1" fmla="*/ 1086 w 2422212"/>
                    <a:gd name="connsiteY1" fmla="*/ 2452564 h 2452564"/>
                    <a:gd name="connsiteX2" fmla="*/ 0 w 2422212"/>
                    <a:gd name="connsiteY2" fmla="*/ 2429638 h 2452564"/>
                    <a:gd name="connsiteX3" fmla="*/ 2181576 w 2422212"/>
                    <a:gd name="connsiteY3" fmla="*/ 12152 h 2452564"/>
                    <a:gd name="connsiteX4" fmla="*/ 2422212 w 2422212"/>
                    <a:gd name="connsiteY4" fmla="*/ 0 h 2452564"/>
                    <a:gd name="connsiteX0" fmla="*/ 2422212 w 2513652"/>
                    <a:gd name="connsiteY0" fmla="*/ 2452564 h 2544004"/>
                    <a:gd name="connsiteX1" fmla="*/ 1086 w 2513652"/>
                    <a:gd name="connsiteY1" fmla="*/ 2452564 h 2544004"/>
                    <a:gd name="connsiteX2" fmla="*/ 0 w 2513652"/>
                    <a:gd name="connsiteY2" fmla="*/ 2429638 h 2544004"/>
                    <a:gd name="connsiteX3" fmla="*/ 2181576 w 2513652"/>
                    <a:gd name="connsiteY3" fmla="*/ 12152 h 2544004"/>
                    <a:gd name="connsiteX4" fmla="*/ 2422212 w 2513652"/>
                    <a:gd name="connsiteY4" fmla="*/ 0 h 2544004"/>
                    <a:gd name="connsiteX5" fmla="*/ 2513652 w 2513652"/>
                    <a:gd name="connsiteY5" fmla="*/ 2544004 h 2544004"/>
                    <a:gd name="connsiteX0" fmla="*/ 1086 w 2513652"/>
                    <a:gd name="connsiteY0" fmla="*/ 2452564 h 2544004"/>
                    <a:gd name="connsiteX1" fmla="*/ 0 w 2513652"/>
                    <a:gd name="connsiteY1" fmla="*/ 2429638 h 2544004"/>
                    <a:gd name="connsiteX2" fmla="*/ 2181576 w 2513652"/>
                    <a:gd name="connsiteY2" fmla="*/ 12152 h 2544004"/>
                    <a:gd name="connsiteX3" fmla="*/ 2422212 w 2513652"/>
                    <a:gd name="connsiteY3" fmla="*/ 0 h 2544004"/>
                    <a:gd name="connsiteX4" fmla="*/ 2513652 w 2513652"/>
                    <a:gd name="connsiteY4" fmla="*/ 2544004 h 2544004"/>
                    <a:gd name="connsiteX0" fmla="*/ 1086 w 2422212"/>
                    <a:gd name="connsiteY0" fmla="*/ 2452564 h 2452564"/>
                    <a:gd name="connsiteX1" fmla="*/ 0 w 2422212"/>
                    <a:gd name="connsiteY1" fmla="*/ 2429638 h 2452564"/>
                    <a:gd name="connsiteX2" fmla="*/ 2181576 w 2422212"/>
                    <a:gd name="connsiteY2" fmla="*/ 12152 h 2452564"/>
                    <a:gd name="connsiteX3" fmla="*/ 2422212 w 2422212"/>
                    <a:gd name="connsiteY3" fmla="*/ 0 h 24525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422212" h="2452564">
                      <a:moveTo>
                        <a:pt x="1086" y="2452564"/>
                      </a:moveTo>
                      <a:lnTo>
                        <a:pt x="0" y="2429638"/>
                      </a:lnTo>
                      <a:cubicBezTo>
                        <a:pt x="0" y="1171448"/>
                        <a:pt x="956218" y="136595"/>
                        <a:pt x="2181576" y="12152"/>
                      </a:cubicBezTo>
                      <a:lnTo>
                        <a:pt x="2422212" y="0"/>
                      </a:ln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5" name="椭圆 14">
                  <a:extLst>
                    <a:ext uri="{FF2B5EF4-FFF2-40B4-BE49-F238E27FC236}">
                      <a16:creationId xmlns:a16="http://schemas.microsoft.com/office/drawing/2014/main" id="{68899CAF-78A8-4756-B081-66063D7B10E5}"/>
                    </a:ext>
                  </a:extLst>
                </p:cNvPr>
                <p:cNvSpPr/>
                <p:nvPr/>
              </p:nvSpPr>
              <p:spPr>
                <a:xfrm>
                  <a:off x="2079475" y="5497213"/>
                  <a:ext cx="97528" cy="97528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13" name="椭圆 12">
                <a:extLst>
                  <a:ext uri="{FF2B5EF4-FFF2-40B4-BE49-F238E27FC236}">
                    <a16:creationId xmlns:a16="http://schemas.microsoft.com/office/drawing/2014/main" id="{06333FFF-5688-4F93-9839-C31FDDAB49F9}"/>
                  </a:ext>
                </a:extLst>
              </p:cNvPr>
              <p:cNvSpPr/>
              <p:nvPr/>
            </p:nvSpPr>
            <p:spPr>
              <a:xfrm>
                <a:off x="5442806" y="3611011"/>
                <a:ext cx="97528" cy="97528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</p:grpSp>
      <p:sp>
        <p:nvSpPr>
          <p:cNvPr id="17" name="图片占位符 16">
            <a:extLst>
              <a:ext uri="{FF2B5EF4-FFF2-40B4-BE49-F238E27FC236}">
                <a16:creationId xmlns:a16="http://schemas.microsoft.com/office/drawing/2014/main" id="{81E97ED8-AB58-4D06-9D80-B989AC3501D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39984" y="1740365"/>
            <a:ext cx="3731695" cy="3731695"/>
          </a:xfrm>
          <a:prstGeom prst="ellipse">
            <a:avLst/>
          </a:prstGeom>
        </p:spPr>
        <p:txBody>
          <a:bodyPr/>
          <a:lstStyle/>
          <a:p>
            <a:endParaRPr lang="zh-CN" altLang="en-US"/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BC7B29BC-2EFB-4898-935D-6555CD278FBF}"/>
              </a:ext>
            </a:extLst>
          </p:cNvPr>
          <p:cNvGrpSpPr/>
          <p:nvPr userDrawn="1"/>
        </p:nvGrpSpPr>
        <p:grpSpPr>
          <a:xfrm rot="169789">
            <a:off x="7333468" y="1757113"/>
            <a:ext cx="5694860" cy="5835138"/>
            <a:chOff x="377825" y="6983413"/>
            <a:chExt cx="5284788" cy="5414962"/>
          </a:xfrm>
          <a:solidFill>
            <a:schemeClr val="accent1">
              <a:alpha val="4000"/>
            </a:schemeClr>
          </a:solidFill>
        </p:grpSpPr>
        <p:sp>
          <p:nvSpPr>
            <p:cNvPr id="18" name="Freeform 19">
              <a:extLst>
                <a:ext uri="{FF2B5EF4-FFF2-40B4-BE49-F238E27FC236}">
                  <a16:creationId xmlns:a16="http://schemas.microsoft.com/office/drawing/2014/main" id="{A8CD631D-865C-4B12-BE50-33850BEE710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87650" y="9477375"/>
              <a:ext cx="2874963" cy="1692275"/>
            </a:xfrm>
            <a:custGeom>
              <a:avLst/>
              <a:gdLst>
                <a:gd name="T0" fmla="*/ 209 w 888"/>
                <a:gd name="T1" fmla="*/ 128 h 522"/>
                <a:gd name="T2" fmla="*/ 324 w 888"/>
                <a:gd name="T3" fmla="*/ 64 h 522"/>
                <a:gd name="T4" fmla="*/ 539 w 888"/>
                <a:gd name="T5" fmla="*/ 2 h 522"/>
                <a:gd name="T6" fmla="*/ 641 w 888"/>
                <a:gd name="T7" fmla="*/ 7 h 522"/>
                <a:gd name="T8" fmla="*/ 760 w 888"/>
                <a:gd name="T9" fmla="*/ 108 h 522"/>
                <a:gd name="T10" fmla="*/ 786 w 888"/>
                <a:gd name="T11" fmla="*/ 130 h 522"/>
                <a:gd name="T12" fmla="*/ 852 w 888"/>
                <a:gd name="T13" fmla="*/ 159 h 522"/>
                <a:gd name="T14" fmla="*/ 854 w 888"/>
                <a:gd name="T15" fmla="*/ 230 h 522"/>
                <a:gd name="T16" fmla="*/ 745 w 888"/>
                <a:gd name="T17" fmla="*/ 274 h 522"/>
                <a:gd name="T18" fmla="*/ 513 w 888"/>
                <a:gd name="T19" fmla="*/ 252 h 522"/>
                <a:gd name="T20" fmla="*/ 439 w 888"/>
                <a:gd name="T21" fmla="*/ 217 h 522"/>
                <a:gd name="T22" fmla="*/ 398 w 888"/>
                <a:gd name="T23" fmla="*/ 208 h 522"/>
                <a:gd name="T24" fmla="*/ 358 w 888"/>
                <a:gd name="T25" fmla="*/ 230 h 522"/>
                <a:gd name="T26" fmla="*/ 331 w 888"/>
                <a:gd name="T27" fmla="*/ 305 h 522"/>
                <a:gd name="T28" fmla="*/ 304 w 888"/>
                <a:gd name="T29" fmla="*/ 395 h 522"/>
                <a:gd name="T30" fmla="*/ 171 w 888"/>
                <a:gd name="T31" fmla="*/ 512 h 522"/>
                <a:gd name="T32" fmla="*/ 85 w 888"/>
                <a:gd name="T33" fmla="*/ 521 h 522"/>
                <a:gd name="T34" fmla="*/ 5 w 888"/>
                <a:gd name="T35" fmla="*/ 426 h 522"/>
                <a:gd name="T36" fmla="*/ 234 w 888"/>
                <a:gd name="T37" fmla="*/ 161 h 522"/>
                <a:gd name="T38" fmla="*/ 427 w 888"/>
                <a:gd name="T39" fmla="*/ 187 h 522"/>
                <a:gd name="T40" fmla="*/ 531 w 888"/>
                <a:gd name="T41" fmla="*/ 233 h 522"/>
                <a:gd name="T42" fmla="*/ 720 w 888"/>
                <a:gd name="T43" fmla="*/ 247 h 522"/>
                <a:gd name="T44" fmla="*/ 809 w 888"/>
                <a:gd name="T45" fmla="*/ 222 h 522"/>
                <a:gd name="T46" fmla="*/ 837 w 888"/>
                <a:gd name="T47" fmla="*/ 207 h 522"/>
                <a:gd name="T48" fmla="*/ 838 w 888"/>
                <a:gd name="T49" fmla="*/ 174 h 522"/>
                <a:gd name="T50" fmla="*/ 786 w 888"/>
                <a:gd name="T51" fmla="*/ 142 h 522"/>
                <a:gd name="T52" fmla="*/ 756 w 888"/>
                <a:gd name="T53" fmla="*/ 115 h 522"/>
                <a:gd name="T54" fmla="*/ 631 w 888"/>
                <a:gd name="T55" fmla="*/ 32 h 522"/>
                <a:gd name="T56" fmla="*/ 411 w 888"/>
                <a:gd name="T57" fmla="*/ 46 h 522"/>
                <a:gd name="T58" fmla="*/ 224 w 888"/>
                <a:gd name="T59" fmla="*/ 126 h 522"/>
                <a:gd name="T60" fmla="*/ 211 w 888"/>
                <a:gd name="T61" fmla="*/ 131 h 522"/>
                <a:gd name="T62" fmla="*/ 209 w 888"/>
                <a:gd name="T63" fmla="*/ 128 h 522"/>
                <a:gd name="T64" fmla="*/ 403 w 888"/>
                <a:gd name="T65" fmla="*/ 196 h 522"/>
                <a:gd name="T66" fmla="*/ 395 w 888"/>
                <a:gd name="T67" fmla="*/ 190 h 522"/>
                <a:gd name="T68" fmla="*/ 220 w 888"/>
                <a:gd name="T69" fmla="*/ 178 h 522"/>
                <a:gd name="T70" fmla="*/ 70 w 888"/>
                <a:gd name="T71" fmla="*/ 294 h 522"/>
                <a:gd name="T72" fmla="*/ 17 w 888"/>
                <a:gd name="T73" fmla="*/ 400 h 522"/>
                <a:gd name="T74" fmla="*/ 104 w 888"/>
                <a:gd name="T75" fmla="*/ 503 h 522"/>
                <a:gd name="T76" fmla="*/ 201 w 888"/>
                <a:gd name="T77" fmla="*/ 478 h 522"/>
                <a:gd name="T78" fmla="*/ 292 w 888"/>
                <a:gd name="T79" fmla="*/ 364 h 522"/>
                <a:gd name="T80" fmla="*/ 313 w 888"/>
                <a:gd name="T81" fmla="*/ 279 h 522"/>
                <a:gd name="T82" fmla="*/ 403 w 888"/>
                <a:gd name="T83" fmla="*/ 196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888" h="522">
                  <a:moveTo>
                    <a:pt x="209" y="128"/>
                  </a:moveTo>
                  <a:cubicBezTo>
                    <a:pt x="247" y="107"/>
                    <a:pt x="285" y="84"/>
                    <a:pt x="324" y="64"/>
                  </a:cubicBezTo>
                  <a:cubicBezTo>
                    <a:pt x="392" y="31"/>
                    <a:pt x="463" y="7"/>
                    <a:pt x="539" y="2"/>
                  </a:cubicBezTo>
                  <a:cubicBezTo>
                    <a:pt x="573" y="0"/>
                    <a:pt x="608" y="1"/>
                    <a:pt x="641" y="7"/>
                  </a:cubicBezTo>
                  <a:cubicBezTo>
                    <a:pt x="698" y="19"/>
                    <a:pt x="735" y="58"/>
                    <a:pt x="760" y="108"/>
                  </a:cubicBezTo>
                  <a:cubicBezTo>
                    <a:pt x="766" y="120"/>
                    <a:pt x="774" y="126"/>
                    <a:pt x="786" y="130"/>
                  </a:cubicBezTo>
                  <a:cubicBezTo>
                    <a:pt x="809" y="139"/>
                    <a:pt x="831" y="147"/>
                    <a:pt x="852" y="159"/>
                  </a:cubicBezTo>
                  <a:cubicBezTo>
                    <a:pt x="887" y="180"/>
                    <a:pt x="888" y="206"/>
                    <a:pt x="854" y="230"/>
                  </a:cubicBezTo>
                  <a:cubicBezTo>
                    <a:pt x="821" y="253"/>
                    <a:pt x="784" y="267"/>
                    <a:pt x="745" y="274"/>
                  </a:cubicBezTo>
                  <a:cubicBezTo>
                    <a:pt x="665" y="288"/>
                    <a:pt x="588" y="281"/>
                    <a:pt x="513" y="252"/>
                  </a:cubicBezTo>
                  <a:cubicBezTo>
                    <a:pt x="488" y="242"/>
                    <a:pt x="464" y="227"/>
                    <a:pt x="439" y="217"/>
                  </a:cubicBezTo>
                  <a:cubicBezTo>
                    <a:pt x="426" y="212"/>
                    <a:pt x="412" y="210"/>
                    <a:pt x="398" y="208"/>
                  </a:cubicBezTo>
                  <a:cubicBezTo>
                    <a:pt x="381" y="206"/>
                    <a:pt x="365" y="214"/>
                    <a:pt x="358" y="230"/>
                  </a:cubicBezTo>
                  <a:cubicBezTo>
                    <a:pt x="347" y="254"/>
                    <a:pt x="339" y="280"/>
                    <a:pt x="331" y="305"/>
                  </a:cubicBezTo>
                  <a:cubicBezTo>
                    <a:pt x="321" y="335"/>
                    <a:pt x="313" y="365"/>
                    <a:pt x="304" y="395"/>
                  </a:cubicBezTo>
                  <a:cubicBezTo>
                    <a:pt x="283" y="460"/>
                    <a:pt x="234" y="495"/>
                    <a:pt x="171" y="512"/>
                  </a:cubicBezTo>
                  <a:cubicBezTo>
                    <a:pt x="144" y="519"/>
                    <a:pt x="114" y="522"/>
                    <a:pt x="85" y="521"/>
                  </a:cubicBezTo>
                  <a:cubicBezTo>
                    <a:pt x="33" y="519"/>
                    <a:pt x="0" y="479"/>
                    <a:pt x="5" y="426"/>
                  </a:cubicBezTo>
                  <a:cubicBezTo>
                    <a:pt x="15" y="320"/>
                    <a:pt x="94" y="194"/>
                    <a:pt x="234" y="161"/>
                  </a:cubicBezTo>
                  <a:cubicBezTo>
                    <a:pt x="303" y="145"/>
                    <a:pt x="365" y="161"/>
                    <a:pt x="427" y="187"/>
                  </a:cubicBezTo>
                  <a:cubicBezTo>
                    <a:pt x="462" y="202"/>
                    <a:pt x="496" y="217"/>
                    <a:pt x="531" y="233"/>
                  </a:cubicBezTo>
                  <a:cubicBezTo>
                    <a:pt x="592" y="260"/>
                    <a:pt x="656" y="261"/>
                    <a:pt x="720" y="247"/>
                  </a:cubicBezTo>
                  <a:cubicBezTo>
                    <a:pt x="750" y="241"/>
                    <a:pt x="780" y="231"/>
                    <a:pt x="809" y="222"/>
                  </a:cubicBezTo>
                  <a:cubicBezTo>
                    <a:pt x="819" y="218"/>
                    <a:pt x="829" y="213"/>
                    <a:pt x="837" y="207"/>
                  </a:cubicBezTo>
                  <a:cubicBezTo>
                    <a:pt x="851" y="197"/>
                    <a:pt x="852" y="184"/>
                    <a:pt x="838" y="174"/>
                  </a:cubicBezTo>
                  <a:cubicBezTo>
                    <a:pt x="822" y="161"/>
                    <a:pt x="804" y="151"/>
                    <a:pt x="786" y="142"/>
                  </a:cubicBezTo>
                  <a:cubicBezTo>
                    <a:pt x="774" y="135"/>
                    <a:pt x="763" y="128"/>
                    <a:pt x="756" y="115"/>
                  </a:cubicBezTo>
                  <a:cubicBezTo>
                    <a:pt x="728" y="67"/>
                    <a:pt x="682" y="45"/>
                    <a:pt x="631" y="32"/>
                  </a:cubicBezTo>
                  <a:cubicBezTo>
                    <a:pt x="556" y="13"/>
                    <a:pt x="483" y="25"/>
                    <a:pt x="411" y="46"/>
                  </a:cubicBezTo>
                  <a:cubicBezTo>
                    <a:pt x="345" y="65"/>
                    <a:pt x="285" y="97"/>
                    <a:pt x="224" y="126"/>
                  </a:cubicBezTo>
                  <a:cubicBezTo>
                    <a:pt x="220" y="128"/>
                    <a:pt x="215" y="130"/>
                    <a:pt x="211" y="131"/>
                  </a:cubicBezTo>
                  <a:cubicBezTo>
                    <a:pt x="210" y="130"/>
                    <a:pt x="210" y="129"/>
                    <a:pt x="209" y="128"/>
                  </a:cubicBezTo>
                  <a:close/>
                  <a:moveTo>
                    <a:pt x="403" y="196"/>
                  </a:moveTo>
                  <a:cubicBezTo>
                    <a:pt x="400" y="193"/>
                    <a:pt x="398" y="192"/>
                    <a:pt x="395" y="190"/>
                  </a:cubicBezTo>
                  <a:cubicBezTo>
                    <a:pt x="339" y="160"/>
                    <a:pt x="279" y="157"/>
                    <a:pt x="220" y="178"/>
                  </a:cubicBezTo>
                  <a:cubicBezTo>
                    <a:pt x="158" y="200"/>
                    <a:pt x="111" y="244"/>
                    <a:pt x="70" y="294"/>
                  </a:cubicBezTo>
                  <a:cubicBezTo>
                    <a:pt x="45" y="325"/>
                    <a:pt x="24" y="360"/>
                    <a:pt x="17" y="400"/>
                  </a:cubicBezTo>
                  <a:cubicBezTo>
                    <a:pt x="6" y="460"/>
                    <a:pt x="43" y="504"/>
                    <a:pt x="104" y="503"/>
                  </a:cubicBezTo>
                  <a:cubicBezTo>
                    <a:pt x="138" y="503"/>
                    <a:pt x="170" y="492"/>
                    <a:pt x="201" y="478"/>
                  </a:cubicBezTo>
                  <a:cubicBezTo>
                    <a:pt x="252" y="456"/>
                    <a:pt x="280" y="417"/>
                    <a:pt x="292" y="364"/>
                  </a:cubicBezTo>
                  <a:cubicBezTo>
                    <a:pt x="299" y="336"/>
                    <a:pt x="306" y="308"/>
                    <a:pt x="313" y="279"/>
                  </a:cubicBezTo>
                  <a:cubicBezTo>
                    <a:pt x="327" y="222"/>
                    <a:pt x="347" y="203"/>
                    <a:pt x="403" y="1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19" name="Freeform 20">
              <a:extLst>
                <a:ext uri="{FF2B5EF4-FFF2-40B4-BE49-F238E27FC236}">
                  <a16:creationId xmlns:a16="http://schemas.microsoft.com/office/drawing/2014/main" id="{BDDD1872-3AD5-452B-97E2-AA2D6E61CA43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5425" y="7048500"/>
              <a:ext cx="1139825" cy="3148013"/>
            </a:xfrm>
            <a:custGeom>
              <a:avLst/>
              <a:gdLst>
                <a:gd name="T0" fmla="*/ 167 w 352"/>
                <a:gd name="T1" fmla="*/ 889 h 971"/>
                <a:gd name="T2" fmla="*/ 231 w 352"/>
                <a:gd name="T3" fmla="*/ 720 h 971"/>
                <a:gd name="T4" fmla="*/ 303 w 352"/>
                <a:gd name="T5" fmla="*/ 421 h 971"/>
                <a:gd name="T6" fmla="*/ 298 w 352"/>
                <a:gd name="T7" fmla="*/ 228 h 971"/>
                <a:gd name="T8" fmla="*/ 266 w 352"/>
                <a:gd name="T9" fmla="*/ 165 h 971"/>
                <a:gd name="T10" fmla="*/ 217 w 352"/>
                <a:gd name="T11" fmla="*/ 50 h 971"/>
                <a:gd name="T12" fmla="*/ 197 w 352"/>
                <a:gd name="T13" fmla="*/ 43 h 971"/>
                <a:gd name="T14" fmla="*/ 51 w 352"/>
                <a:gd name="T15" fmla="*/ 264 h 971"/>
                <a:gd name="T16" fmla="*/ 39 w 352"/>
                <a:gd name="T17" fmla="*/ 437 h 971"/>
                <a:gd name="T18" fmla="*/ 59 w 352"/>
                <a:gd name="T19" fmla="*/ 682 h 971"/>
                <a:gd name="T20" fmla="*/ 71 w 352"/>
                <a:gd name="T21" fmla="*/ 905 h 971"/>
                <a:gd name="T22" fmla="*/ 79 w 352"/>
                <a:gd name="T23" fmla="*/ 955 h 971"/>
                <a:gd name="T24" fmla="*/ 79 w 352"/>
                <a:gd name="T25" fmla="*/ 970 h 971"/>
                <a:gd name="T26" fmla="*/ 73 w 352"/>
                <a:gd name="T27" fmla="*/ 971 h 971"/>
                <a:gd name="T28" fmla="*/ 59 w 352"/>
                <a:gd name="T29" fmla="*/ 914 h 971"/>
                <a:gd name="T30" fmla="*/ 41 w 352"/>
                <a:gd name="T31" fmla="*/ 696 h 971"/>
                <a:gd name="T32" fmla="*/ 22 w 352"/>
                <a:gd name="T33" fmla="*/ 461 h 971"/>
                <a:gd name="T34" fmla="*/ 8 w 352"/>
                <a:gd name="T35" fmla="*/ 389 h 971"/>
                <a:gd name="T36" fmla="*/ 39 w 352"/>
                <a:gd name="T37" fmla="*/ 228 h 971"/>
                <a:gd name="T38" fmla="*/ 193 w 352"/>
                <a:gd name="T39" fmla="*/ 14 h 971"/>
                <a:gd name="T40" fmla="*/ 218 w 352"/>
                <a:gd name="T41" fmla="*/ 0 h 971"/>
                <a:gd name="T42" fmla="*/ 224 w 352"/>
                <a:gd name="T43" fmla="*/ 25 h 971"/>
                <a:gd name="T44" fmla="*/ 262 w 352"/>
                <a:gd name="T45" fmla="*/ 110 h 971"/>
                <a:gd name="T46" fmla="*/ 316 w 352"/>
                <a:gd name="T47" fmla="*/ 193 h 971"/>
                <a:gd name="T48" fmla="*/ 333 w 352"/>
                <a:gd name="T49" fmla="*/ 406 h 971"/>
                <a:gd name="T50" fmla="*/ 287 w 352"/>
                <a:gd name="T51" fmla="*/ 567 h 971"/>
                <a:gd name="T52" fmla="*/ 237 w 352"/>
                <a:gd name="T53" fmla="*/ 757 h 971"/>
                <a:gd name="T54" fmla="*/ 187 w 352"/>
                <a:gd name="T55" fmla="*/ 873 h 971"/>
                <a:gd name="T56" fmla="*/ 170 w 352"/>
                <a:gd name="T57" fmla="*/ 892 h 971"/>
                <a:gd name="T58" fmla="*/ 167 w 352"/>
                <a:gd name="T59" fmla="*/ 889 h 9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52" h="971">
                  <a:moveTo>
                    <a:pt x="167" y="889"/>
                  </a:moveTo>
                  <a:cubicBezTo>
                    <a:pt x="203" y="838"/>
                    <a:pt x="218" y="779"/>
                    <a:pt x="231" y="720"/>
                  </a:cubicBezTo>
                  <a:cubicBezTo>
                    <a:pt x="254" y="620"/>
                    <a:pt x="280" y="521"/>
                    <a:pt x="303" y="421"/>
                  </a:cubicBezTo>
                  <a:cubicBezTo>
                    <a:pt x="318" y="357"/>
                    <a:pt x="322" y="291"/>
                    <a:pt x="298" y="228"/>
                  </a:cubicBezTo>
                  <a:cubicBezTo>
                    <a:pt x="290" y="206"/>
                    <a:pt x="279" y="185"/>
                    <a:pt x="266" y="165"/>
                  </a:cubicBezTo>
                  <a:cubicBezTo>
                    <a:pt x="244" y="129"/>
                    <a:pt x="226" y="92"/>
                    <a:pt x="217" y="50"/>
                  </a:cubicBezTo>
                  <a:cubicBezTo>
                    <a:pt x="214" y="34"/>
                    <a:pt x="208" y="32"/>
                    <a:pt x="197" y="43"/>
                  </a:cubicBezTo>
                  <a:cubicBezTo>
                    <a:pt x="135" y="108"/>
                    <a:pt x="79" y="176"/>
                    <a:pt x="51" y="264"/>
                  </a:cubicBezTo>
                  <a:cubicBezTo>
                    <a:pt x="33" y="321"/>
                    <a:pt x="30" y="379"/>
                    <a:pt x="39" y="437"/>
                  </a:cubicBezTo>
                  <a:cubicBezTo>
                    <a:pt x="52" y="518"/>
                    <a:pt x="56" y="600"/>
                    <a:pt x="59" y="682"/>
                  </a:cubicBezTo>
                  <a:cubicBezTo>
                    <a:pt x="62" y="756"/>
                    <a:pt x="66" y="831"/>
                    <a:pt x="71" y="905"/>
                  </a:cubicBezTo>
                  <a:cubicBezTo>
                    <a:pt x="72" y="922"/>
                    <a:pt x="76" y="939"/>
                    <a:pt x="79" y="955"/>
                  </a:cubicBezTo>
                  <a:cubicBezTo>
                    <a:pt x="79" y="960"/>
                    <a:pt x="79" y="965"/>
                    <a:pt x="79" y="970"/>
                  </a:cubicBezTo>
                  <a:cubicBezTo>
                    <a:pt x="77" y="970"/>
                    <a:pt x="75" y="971"/>
                    <a:pt x="73" y="971"/>
                  </a:cubicBezTo>
                  <a:cubicBezTo>
                    <a:pt x="68" y="952"/>
                    <a:pt x="61" y="934"/>
                    <a:pt x="59" y="914"/>
                  </a:cubicBezTo>
                  <a:cubicBezTo>
                    <a:pt x="52" y="842"/>
                    <a:pt x="46" y="769"/>
                    <a:pt x="41" y="696"/>
                  </a:cubicBezTo>
                  <a:cubicBezTo>
                    <a:pt x="35" y="618"/>
                    <a:pt x="29" y="539"/>
                    <a:pt x="22" y="461"/>
                  </a:cubicBezTo>
                  <a:cubicBezTo>
                    <a:pt x="20" y="436"/>
                    <a:pt x="12" y="413"/>
                    <a:pt x="8" y="389"/>
                  </a:cubicBezTo>
                  <a:cubicBezTo>
                    <a:pt x="0" y="332"/>
                    <a:pt x="16" y="279"/>
                    <a:pt x="39" y="228"/>
                  </a:cubicBezTo>
                  <a:cubicBezTo>
                    <a:pt x="75" y="145"/>
                    <a:pt x="126" y="74"/>
                    <a:pt x="193" y="14"/>
                  </a:cubicBezTo>
                  <a:cubicBezTo>
                    <a:pt x="200" y="8"/>
                    <a:pt x="210" y="5"/>
                    <a:pt x="218" y="0"/>
                  </a:cubicBezTo>
                  <a:cubicBezTo>
                    <a:pt x="220" y="8"/>
                    <a:pt x="224" y="17"/>
                    <a:pt x="224" y="25"/>
                  </a:cubicBezTo>
                  <a:cubicBezTo>
                    <a:pt x="227" y="58"/>
                    <a:pt x="244" y="84"/>
                    <a:pt x="262" y="110"/>
                  </a:cubicBezTo>
                  <a:cubicBezTo>
                    <a:pt x="280" y="138"/>
                    <a:pt x="300" y="164"/>
                    <a:pt x="316" y="193"/>
                  </a:cubicBezTo>
                  <a:cubicBezTo>
                    <a:pt x="352" y="261"/>
                    <a:pt x="351" y="334"/>
                    <a:pt x="333" y="406"/>
                  </a:cubicBezTo>
                  <a:cubicBezTo>
                    <a:pt x="319" y="460"/>
                    <a:pt x="301" y="513"/>
                    <a:pt x="287" y="567"/>
                  </a:cubicBezTo>
                  <a:cubicBezTo>
                    <a:pt x="269" y="630"/>
                    <a:pt x="255" y="694"/>
                    <a:pt x="237" y="757"/>
                  </a:cubicBezTo>
                  <a:cubicBezTo>
                    <a:pt x="226" y="798"/>
                    <a:pt x="212" y="838"/>
                    <a:pt x="187" y="873"/>
                  </a:cubicBezTo>
                  <a:cubicBezTo>
                    <a:pt x="182" y="880"/>
                    <a:pt x="176" y="886"/>
                    <a:pt x="170" y="892"/>
                  </a:cubicBezTo>
                  <a:cubicBezTo>
                    <a:pt x="169" y="891"/>
                    <a:pt x="168" y="890"/>
                    <a:pt x="167" y="88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20" name="Freeform 22">
              <a:extLst>
                <a:ext uri="{FF2B5EF4-FFF2-40B4-BE49-F238E27FC236}">
                  <a16:creationId xmlns:a16="http://schemas.microsoft.com/office/drawing/2014/main" id="{18B3E5A3-0E42-4D36-BD1B-5F0FEA71DB3E}"/>
                </a:ext>
              </a:extLst>
            </p:cNvPr>
            <p:cNvSpPr>
              <a:spLocks/>
            </p:cNvSpPr>
            <p:nvPr/>
          </p:nvSpPr>
          <p:spPr bwMode="auto">
            <a:xfrm>
              <a:off x="968375" y="7385050"/>
              <a:ext cx="1520825" cy="3641725"/>
            </a:xfrm>
            <a:custGeom>
              <a:avLst/>
              <a:gdLst>
                <a:gd name="T0" fmla="*/ 141 w 470"/>
                <a:gd name="T1" fmla="*/ 62 h 1123"/>
                <a:gd name="T2" fmla="*/ 39 w 470"/>
                <a:gd name="T3" fmla="*/ 15 h 1123"/>
                <a:gd name="T4" fmla="*/ 42 w 470"/>
                <a:gd name="T5" fmla="*/ 29 h 1123"/>
                <a:gd name="T6" fmla="*/ 54 w 470"/>
                <a:gd name="T7" fmla="*/ 209 h 1123"/>
                <a:gd name="T8" fmla="*/ 31 w 470"/>
                <a:gd name="T9" fmla="*/ 372 h 1123"/>
                <a:gd name="T10" fmla="*/ 132 w 470"/>
                <a:gd name="T11" fmla="*/ 675 h 1123"/>
                <a:gd name="T12" fmla="*/ 243 w 470"/>
                <a:gd name="T13" fmla="*/ 786 h 1123"/>
                <a:gd name="T14" fmla="*/ 331 w 470"/>
                <a:gd name="T15" fmla="*/ 928 h 1123"/>
                <a:gd name="T16" fmla="*/ 470 w 470"/>
                <a:gd name="T17" fmla="*/ 1119 h 1123"/>
                <a:gd name="T18" fmla="*/ 466 w 470"/>
                <a:gd name="T19" fmla="*/ 1123 h 1123"/>
                <a:gd name="T20" fmla="*/ 420 w 470"/>
                <a:gd name="T21" fmla="*/ 1090 h 1123"/>
                <a:gd name="T22" fmla="*/ 333 w 470"/>
                <a:gd name="T23" fmla="*/ 970 h 1123"/>
                <a:gd name="T24" fmla="*/ 187 w 470"/>
                <a:gd name="T25" fmla="*/ 767 h 1123"/>
                <a:gd name="T26" fmla="*/ 86 w 470"/>
                <a:gd name="T27" fmla="*/ 662 h 1123"/>
                <a:gd name="T28" fmla="*/ 1 w 470"/>
                <a:gd name="T29" fmla="*/ 410 h 1123"/>
                <a:gd name="T30" fmla="*/ 27 w 470"/>
                <a:gd name="T31" fmla="*/ 204 h 1123"/>
                <a:gd name="T32" fmla="*/ 41 w 470"/>
                <a:gd name="T33" fmla="*/ 126 h 1123"/>
                <a:gd name="T34" fmla="*/ 25 w 470"/>
                <a:gd name="T35" fmla="*/ 26 h 1123"/>
                <a:gd name="T36" fmla="*/ 36 w 470"/>
                <a:gd name="T37" fmla="*/ 1 h 1123"/>
                <a:gd name="T38" fmla="*/ 46 w 470"/>
                <a:gd name="T39" fmla="*/ 1 h 1123"/>
                <a:gd name="T40" fmla="*/ 141 w 470"/>
                <a:gd name="T41" fmla="*/ 62 h 1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70" h="1123">
                  <a:moveTo>
                    <a:pt x="141" y="62"/>
                  </a:moveTo>
                  <a:cubicBezTo>
                    <a:pt x="111" y="39"/>
                    <a:pt x="79" y="22"/>
                    <a:pt x="39" y="15"/>
                  </a:cubicBezTo>
                  <a:cubicBezTo>
                    <a:pt x="40" y="21"/>
                    <a:pt x="40" y="25"/>
                    <a:pt x="42" y="29"/>
                  </a:cubicBezTo>
                  <a:cubicBezTo>
                    <a:pt x="66" y="88"/>
                    <a:pt x="63" y="148"/>
                    <a:pt x="54" y="209"/>
                  </a:cubicBezTo>
                  <a:cubicBezTo>
                    <a:pt x="47" y="264"/>
                    <a:pt x="38" y="318"/>
                    <a:pt x="31" y="372"/>
                  </a:cubicBezTo>
                  <a:cubicBezTo>
                    <a:pt x="18" y="489"/>
                    <a:pt x="53" y="590"/>
                    <a:pt x="132" y="675"/>
                  </a:cubicBezTo>
                  <a:cubicBezTo>
                    <a:pt x="168" y="713"/>
                    <a:pt x="206" y="749"/>
                    <a:pt x="243" y="786"/>
                  </a:cubicBezTo>
                  <a:cubicBezTo>
                    <a:pt x="283" y="827"/>
                    <a:pt x="314" y="873"/>
                    <a:pt x="331" y="928"/>
                  </a:cubicBezTo>
                  <a:cubicBezTo>
                    <a:pt x="356" y="1006"/>
                    <a:pt x="396" y="1075"/>
                    <a:pt x="470" y="1119"/>
                  </a:cubicBezTo>
                  <a:cubicBezTo>
                    <a:pt x="468" y="1120"/>
                    <a:pt x="467" y="1121"/>
                    <a:pt x="466" y="1123"/>
                  </a:cubicBezTo>
                  <a:cubicBezTo>
                    <a:pt x="451" y="1112"/>
                    <a:pt x="435" y="1101"/>
                    <a:pt x="420" y="1090"/>
                  </a:cubicBezTo>
                  <a:cubicBezTo>
                    <a:pt x="380" y="1057"/>
                    <a:pt x="351" y="1016"/>
                    <a:pt x="333" y="970"/>
                  </a:cubicBezTo>
                  <a:cubicBezTo>
                    <a:pt x="301" y="889"/>
                    <a:pt x="246" y="827"/>
                    <a:pt x="187" y="767"/>
                  </a:cubicBezTo>
                  <a:cubicBezTo>
                    <a:pt x="153" y="733"/>
                    <a:pt x="118" y="699"/>
                    <a:pt x="86" y="662"/>
                  </a:cubicBezTo>
                  <a:cubicBezTo>
                    <a:pt x="22" y="591"/>
                    <a:pt x="0" y="505"/>
                    <a:pt x="1" y="410"/>
                  </a:cubicBezTo>
                  <a:cubicBezTo>
                    <a:pt x="2" y="340"/>
                    <a:pt x="16" y="272"/>
                    <a:pt x="27" y="204"/>
                  </a:cubicBezTo>
                  <a:cubicBezTo>
                    <a:pt x="31" y="178"/>
                    <a:pt x="36" y="152"/>
                    <a:pt x="41" y="126"/>
                  </a:cubicBezTo>
                  <a:cubicBezTo>
                    <a:pt x="48" y="90"/>
                    <a:pt x="43" y="57"/>
                    <a:pt x="25" y="26"/>
                  </a:cubicBezTo>
                  <a:cubicBezTo>
                    <a:pt x="17" y="13"/>
                    <a:pt x="21" y="5"/>
                    <a:pt x="36" y="1"/>
                  </a:cubicBezTo>
                  <a:cubicBezTo>
                    <a:pt x="39" y="1"/>
                    <a:pt x="43" y="0"/>
                    <a:pt x="46" y="1"/>
                  </a:cubicBezTo>
                  <a:cubicBezTo>
                    <a:pt x="87" y="6"/>
                    <a:pt x="118" y="28"/>
                    <a:pt x="141" y="6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21" name="Freeform 23">
              <a:extLst>
                <a:ext uri="{FF2B5EF4-FFF2-40B4-BE49-F238E27FC236}">
                  <a16:creationId xmlns:a16="http://schemas.microsoft.com/office/drawing/2014/main" id="{40241421-76BC-4EE5-8C0D-69E50E86F913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825" y="9642475"/>
              <a:ext cx="2266950" cy="1509713"/>
            </a:xfrm>
            <a:custGeom>
              <a:avLst/>
              <a:gdLst>
                <a:gd name="T0" fmla="*/ 700 w 700"/>
                <a:gd name="T1" fmla="*/ 457 h 466"/>
                <a:gd name="T2" fmla="*/ 570 w 700"/>
                <a:gd name="T3" fmla="*/ 449 h 466"/>
                <a:gd name="T4" fmla="*/ 367 w 700"/>
                <a:gd name="T5" fmla="*/ 408 h 466"/>
                <a:gd name="T6" fmla="*/ 251 w 700"/>
                <a:gd name="T7" fmla="*/ 363 h 466"/>
                <a:gd name="T8" fmla="*/ 194 w 700"/>
                <a:gd name="T9" fmla="*/ 291 h 466"/>
                <a:gd name="T10" fmla="*/ 104 w 700"/>
                <a:gd name="T11" fmla="*/ 167 h 466"/>
                <a:gd name="T12" fmla="*/ 19 w 700"/>
                <a:gd name="T13" fmla="*/ 79 h 466"/>
                <a:gd name="T14" fmla="*/ 27 w 700"/>
                <a:gd name="T15" fmla="*/ 33 h 466"/>
                <a:gd name="T16" fmla="*/ 196 w 700"/>
                <a:gd name="T17" fmla="*/ 16 h 466"/>
                <a:gd name="T18" fmla="*/ 402 w 700"/>
                <a:gd name="T19" fmla="*/ 189 h 466"/>
                <a:gd name="T20" fmla="*/ 494 w 700"/>
                <a:gd name="T21" fmla="*/ 306 h 466"/>
                <a:gd name="T22" fmla="*/ 527 w 700"/>
                <a:gd name="T23" fmla="*/ 332 h 466"/>
                <a:gd name="T24" fmla="*/ 476 w 700"/>
                <a:gd name="T25" fmla="*/ 306 h 466"/>
                <a:gd name="T26" fmla="*/ 373 w 700"/>
                <a:gd name="T27" fmla="*/ 184 h 466"/>
                <a:gd name="T28" fmla="*/ 288 w 700"/>
                <a:gd name="T29" fmla="*/ 79 h 466"/>
                <a:gd name="T30" fmla="*/ 171 w 700"/>
                <a:gd name="T31" fmla="*/ 27 h 466"/>
                <a:gd name="T32" fmla="*/ 30 w 700"/>
                <a:gd name="T33" fmla="*/ 44 h 466"/>
                <a:gd name="T34" fmla="*/ 12 w 700"/>
                <a:gd name="T35" fmla="*/ 55 h 466"/>
                <a:gd name="T36" fmla="*/ 23 w 700"/>
                <a:gd name="T37" fmla="*/ 72 h 466"/>
                <a:gd name="T38" fmla="*/ 211 w 700"/>
                <a:gd name="T39" fmla="*/ 273 h 466"/>
                <a:gd name="T40" fmla="*/ 383 w 700"/>
                <a:gd name="T41" fmla="*/ 389 h 466"/>
                <a:gd name="T42" fmla="*/ 651 w 700"/>
                <a:gd name="T43" fmla="*/ 448 h 466"/>
                <a:gd name="T44" fmla="*/ 685 w 700"/>
                <a:gd name="T45" fmla="*/ 452 h 466"/>
                <a:gd name="T46" fmla="*/ 700 w 700"/>
                <a:gd name="T47" fmla="*/ 457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00" h="466">
                  <a:moveTo>
                    <a:pt x="700" y="457"/>
                  </a:moveTo>
                  <a:cubicBezTo>
                    <a:pt x="655" y="466"/>
                    <a:pt x="612" y="458"/>
                    <a:pt x="570" y="449"/>
                  </a:cubicBezTo>
                  <a:cubicBezTo>
                    <a:pt x="502" y="435"/>
                    <a:pt x="435" y="422"/>
                    <a:pt x="367" y="408"/>
                  </a:cubicBezTo>
                  <a:cubicBezTo>
                    <a:pt x="326" y="399"/>
                    <a:pt x="286" y="388"/>
                    <a:pt x="251" y="363"/>
                  </a:cubicBezTo>
                  <a:cubicBezTo>
                    <a:pt x="225" y="344"/>
                    <a:pt x="206" y="320"/>
                    <a:pt x="194" y="291"/>
                  </a:cubicBezTo>
                  <a:cubicBezTo>
                    <a:pt x="174" y="242"/>
                    <a:pt x="144" y="202"/>
                    <a:pt x="104" y="167"/>
                  </a:cubicBezTo>
                  <a:cubicBezTo>
                    <a:pt x="73" y="141"/>
                    <a:pt x="46" y="109"/>
                    <a:pt x="19" y="79"/>
                  </a:cubicBezTo>
                  <a:cubicBezTo>
                    <a:pt x="0" y="59"/>
                    <a:pt x="3" y="47"/>
                    <a:pt x="27" y="33"/>
                  </a:cubicBezTo>
                  <a:cubicBezTo>
                    <a:pt x="80" y="0"/>
                    <a:pt x="138" y="0"/>
                    <a:pt x="196" y="16"/>
                  </a:cubicBezTo>
                  <a:cubicBezTo>
                    <a:pt x="290" y="43"/>
                    <a:pt x="354" y="106"/>
                    <a:pt x="402" y="189"/>
                  </a:cubicBezTo>
                  <a:cubicBezTo>
                    <a:pt x="427" y="232"/>
                    <a:pt x="454" y="274"/>
                    <a:pt x="494" y="306"/>
                  </a:cubicBezTo>
                  <a:cubicBezTo>
                    <a:pt x="504" y="315"/>
                    <a:pt x="516" y="323"/>
                    <a:pt x="527" y="332"/>
                  </a:cubicBezTo>
                  <a:cubicBezTo>
                    <a:pt x="507" y="329"/>
                    <a:pt x="491" y="318"/>
                    <a:pt x="476" y="306"/>
                  </a:cubicBezTo>
                  <a:cubicBezTo>
                    <a:pt x="435" y="271"/>
                    <a:pt x="405" y="226"/>
                    <a:pt x="373" y="184"/>
                  </a:cubicBezTo>
                  <a:cubicBezTo>
                    <a:pt x="345" y="148"/>
                    <a:pt x="317" y="113"/>
                    <a:pt x="288" y="79"/>
                  </a:cubicBezTo>
                  <a:cubicBezTo>
                    <a:pt x="257" y="44"/>
                    <a:pt x="216" y="29"/>
                    <a:pt x="171" y="27"/>
                  </a:cubicBezTo>
                  <a:cubicBezTo>
                    <a:pt x="123" y="25"/>
                    <a:pt x="76" y="30"/>
                    <a:pt x="30" y="44"/>
                  </a:cubicBezTo>
                  <a:cubicBezTo>
                    <a:pt x="23" y="46"/>
                    <a:pt x="18" y="51"/>
                    <a:pt x="12" y="55"/>
                  </a:cubicBezTo>
                  <a:cubicBezTo>
                    <a:pt x="16" y="61"/>
                    <a:pt x="18" y="68"/>
                    <a:pt x="23" y="72"/>
                  </a:cubicBezTo>
                  <a:cubicBezTo>
                    <a:pt x="101" y="125"/>
                    <a:pt x="159" y="196"/>
                    <a:pt x="211" y="273"/>
                  </a:cubicBezTo>
                  <a:cubicBezTo>
                    <a:pt x="253" y="335"/>
                    <a:pt x="310" y="373"/>
                    <a:pt x="383" y="389"/>
                  </a:cubicBezTo>
                  <a:cubicBezTo>
                    <a:pt x="472" y="408"/>
                    <a:pt x="562" y="428"/>
                    <a:pt x="651" y="448"/>
                  </a:cubicBezTo>
                  <a:cubicBezTo>
                    <a:pt x="662" y="450"/>
                    <a:pt x="674" y="450"/>
                    <a:pt x="685" y="452"/>
                  </a:cubicBezTo>
                  <a:cubicBezTo>
                    <a:pt x="690" y="453"/>
                    <a:pt x="695" y="455"/>
                    <a:pt x="700" y="4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22" name="Freeform 24">
              <a:extLst>
                <a:ext uri="{FF2B5EF4-FFF2-40B4-BE49-F238E27FC236}">
                  <a16:creationId xmlns:a16="http://schemas.microsoft.com/office/drawing/2014/main" id="{656037F2-C138-40D7-8425-3DCDFC3E7EAD}"/>
                </a:ext>
              </a:extLst>
            </p:cNvPr>
            <p:cNvSpPr>
              <a:spLocks/>
            </p:cNvSpPr>
            <p:nvPr/>
          </p:nvSpPr>
          <p:spPr bwMode="auto">
            <a:xfrm>
              <a:off x="3535363" y="7392988"/>
              <a:ext cx="1385888" cy="2308225"/>
            </a:xfrm>
            <a:custGeom>
              <a:avLst/>
              <a:gdLst>
                <a:gd name="T0" fmla="*/ 0 w 428"/>
                <a:gd name="T1" fmla="*/ 711 h 712"/>
                <a:gd name="T2" fmla="*/ 71 w 428"/>
                <a:gd name="T3" fmla="*/ 457 h 712"/>
                <a:gd name="T4" fmla="*/ 295 w 428"/>
                <a:gd name="T5" fmla="*/ 108 h 712"/>
                <a:gd name="T6" fmla="*/ 345 w 428"/>
                <a:gd name="T7" fmla="*/ 54 h 712"/>
                <a:gd name="T8" fmla="*/ 355 w 428"/>
                <a:gd name="T9" fmla="*/ 9 h 712"/>
                <a:gd name="T10" fmla="*/ 427 w 428"/>
                <a:gd name="T11" fmla="*/ 64 h 712"/>
                <a:gd name="T12" fmla="*/ 404 w 428"/>
                <a:gd name="T13" fmla="*/ 158 h 712"/>
                <a:gd name="T14" fmla="*/ 225 w 428"/>
                <a:gd name="T15" fmla="*/ 465 h 712"/>
                <a:gd name="T16" fmla="*/ 125 w 428"/>
                <a:gd name="T17" fmla="*/ 590 h 712"/>
                <a:gd name="T18" fmla="*/ 122 w 428"/>
                <a:gd name="T19" fmla="*/ 588 h 712"/>
                <a:gd name="T20" fmla="*/ 145 w 428"/>
                <a:gd name="T21" fmla="*/ 554 h 712"/>
                <a:gd name="T22" fmla="*/ 335 w 428"/>
                <a:gd name="T23" fmla="*/ 259 h 712"/>
                <a:gd name="T24" fmla="*/ 395 w 428"/>
                <a:gd name="T25" fmla="*/ 112 h 712"/>
                <a:gd name="T26" fmla="*/ 400 w 428"/>
                <a:gd name="T27" fmla="*/ 54 h 712"/>
                <a:gd name="T28" fmla="*/ 371 w 428"/>
                <a:gd name="T29" fmla="*/ 26 h 712"/>
                <a:gd name="T30" fmla="*/ 288 w 428"/>
                <a:gd name="T31" fmla="*/ 131 h 712"/>
                <a:gd name="T32" fmla="*/ 79 w 428"/>
                <a:gd name="T33" fmla="*/ 492 h 712"/>
                <a:gd name="T34" fmla="*/ 9 w 428"/>
                <a:gd name="T35" fmla="*/ 698 h 712"/>
                <a:gd name="T36" fmla="*/ 4 w 428"/>
                <a:gd name="T37" fmla="*/ 712 h 712"/>
                <a:gd name="T38" fmla="*/ 0 w 428"/>
                <a:gd name="T39" fmla="*/ 711 h 7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28" h="712">
                  <a:moveTo>
                    <a:pt x="0" y="711"/>
                  </a:moveTo>
                  <a:cubicBezTo>
                    <a:pt x="23" y="626"/>
                    <a:pt x="44" y="541"/>
                    <a:pt x="71" y="457"/>
                  </a:cubicBezTo>
                  <a:cubicBezTo>
                    <a:pt x="115" y="322"/>
                    <a:pt x="192" y="206"/>
                    <a:pt x="295" y="108"/>
                  </a:cubicBezTo>
                  <a:cubicBezTo>
                    <a:pt x="313" y="91"/>
                    <a:pt x="330" y="73"/>
                    <a:pt x="345" y="54"/>
                  </a:cubicBezTo>
                  <a:cubicBezTo>
                    <a:pt x="356" y="42"/>
                    <a:pt x="362" y="26"/>
                    <a:pt x="355" y="9"/>
                  </a:cubicBezTo>
                  <a:cubicBezTo>
                    <a:pt x="395" y="0"/>
                    <a:pt x="426" y="23"/>
                    <a:pt x="427" y="64"/>
                  </a:cubicBezTo>
                  <a:cubicBezTo>
                    <a:pt x="428" y="98"/>
                    <a:pt x="416" y="128"/>
                    <a:pt x="404" y="158"/>
                  </a:cubicBezTo>
                  <a:cubicBezTo>
                    <a:pt x="361" y="270"/>
                    <a:pt x="297" y="370"/>
                    <a:pt x="225" y="465"/>
                  </a:cubicBezTo>
                  <a:cubicBezTo>
                    <a:pt x="192" y="507"/>
                    <a:pt x="158" y="549"/>
                    <a:pt x="125" y="590"/>
                  </a:cubicBezTo>
                  <a:cubicBezTo>
                    <a:pt x="124" y="590"/>
                    <a:pt x="123" y="589"/>
                    <a:pt x="122" y="588"/>
                  </a:cubicBezTo>
                  <a:cubicBezTo>
                    <a:pt x="130" y="577"/>
                    <a:pt x="138" y="566"/>
                    <a:pt x="145" y="554"/>
                  </a:cubicBezTo>
                  <a:cubicBezTo>
                    <a:pt x="208" y="456"/>
                    <a:pt x="273" y="359"/>
                    <a:pt x="335" y="259"/>
                  </a:cubicBezTo>
                  <a:cubicBezTo>
                    <a:pt x="363" y="214"/>
                    <a:pt x="383" y="164"/>
                    <a:pt x="395" y="112"/>
                  </a:cubicBezTo>
                  <a:cubicBezTo>
                    <a:pt x="399" y="93"/>
                    <a:pt x="400" y="73"/>
                    <a:pt x="400" y="54"/>
                  </a:cubicBezTo>
                  <a:cubicBezTo>
                    <a:pt x="399" y="37"/>
                    <a:pt x="389" y="29"/>
                    <a:pt x="371" y="26"/>
                  </a:cubicBezTo>
                  <a:cubicBezTo>
                    <a:pt x="351" y="67"/>
                    <a:pt x="319" y="99"/>
                    <a:pt x="288" y="131"/>
                  </a:cubicBezTo>
                  <a:cubicBezTo>
                    <a:pt x="190" y="235"/>
                    <a:pt x="121" y="356"/>
                    <a:pt x="79" y="492"/>
                  </a:cubicBezTo>
                  <a:cubicBezTo>
                    <a:pt x="58" y="561"/>
                    <a:pt x="33" y="629"/>
                    <a:pt x="9" y="698"/>
                  </a:cubicBezTo>
                  <a:cubicBezTo>
                    <a:pt x="8" y="703"/>
                    <a:pt x="6" y="707"/>
                    <a:pt x="4" y="712"/>
                  </a:cubicBezTo>
                  <a:cubicBezTo>
                    <a:pt x="2" y="711"/>
                    <a:pt x="1" y="711"/>
                    <a:pt x="0" y="7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23" name="Freeform 25">
              <a:extLst>
                <a:ext uri="{FF2B5EF4-FFF2-40B4-BE49-F238E27FC236}">
                  <a16:creationId xmlns:a16="http://schemas.microsoft.com/office/drawing/2014/main" id="{9191F881-30AC-4421-8BEF-B3B194959CA9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4650" y="7396163"/>
              <a:ext cx="1301750" cy="2865438"/>
            </a:xfrm>
            <a:custGeom>
              <a:avLst/>
              <a:gdLst>
                <a:gd name="T0" fmla="*/ 1 w 402"/>
                <a:gd name="T1" fmla="*/ 3 h 884"/>
                <a:gd name="T2" fmla="*/ 30 w 402"/>
                <a:gd name="T3" fmla="*/ 5 h 884"/>
                <a:gd name="T4" fmla="*/ 46 w 402"/>
                <a:gd name="T5" fmla="*/ 16 h 884"/>
                <a:gd name="T6" fmla="*/ 176 w 402"/>
                <a:gd name="T7" fmla="*/ 111 h 884"/>
                <a:gd name="T8" fmla="*/ 333 w 402"/>
                <a:gd name="T9" fmla="*/ 342 h 884"/>
                <a:gd name="T10" fmla="*/ 348 w 402"/>
                <a:gd name="T11" fmla="*/ 555 h 884"/>
                <a:gd name="T12" fmla="*/ 357 w 402"/>
                <a:gd name="T13" fmla="*/ 729 h 884"/>
                <a:gd name="T14" fmla="*/ 400 w 402"/>
                <a:gd name="T15" fmla="*/ 868 h 884"/>
                <a:gd name="T16" fmla="*/ 400 w 402"/>
                <a:gd name="T17" fmla="*/ 884 h 884"/>
                <a:gd name="T18" fmla="*/ 342 w 402"/>
                <a:gd name="T19" fmla="*/ 770 h 884"/>
                <a:gd name="T20" fmla="*/ 317 w 402"/>
                <a:gd name="T21" fmla="*/ 554 h 884"/>
                <a:gd name="T22" fmla="*/ 313 w 402"/>
                <a:gd name="T23" fmla="*/ 366 h 884"/>
                <a:gd name="T24" fmla="*/ 207 w 402"/>
                <a:gd name="T25" fmla="*/ 162 h 884"/>
                <a:gd name="T26" fmla="*/ 103 w 402"/>
                <a:gd name="T27" fmla="*/ 89 h 884"/>
                <a:gd name="T28" fmla="*/ 31 w 402"/>
                <a:gd name="T29" fmla="*/ 24 h 884"/>
                <a:gd name="T30" fmla="*/ 0 w 402"/>
                <a:gd name="T31" fmla="*/ 3 h 884"/>
                <a:gd name="T32" fmla="*/ 1 w 402"/>
                <a:gd name="T33" fmla="*/ 3 h 8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02" h="884">
                  <a:moveTo>
                    <a:pt x="1" y="3"/>
                  </a:moveTo>
                  <a:cubicBezTo>
                    <a:pt x="11" y="4"/>
                    <a:pt x="21" y="3"/>
                    <a:pt x="30" y="5"/>
                  </a:cubicBezTo>
                  <a:cubicBezTo>
                    <a:pt x="36" y="6"/>
                    <a:pt x="42" y="11"/>
                    <a:pt x="46" y="16"/>
                  </a:cubicBezTo>
                  <a:cubicBezTo>
                    <a:pt x="84" y="56"/>
                    <a:pt x="131" y="82"/>
                    <a:pt x="176" y="111"/>
                  </a:cubicBezTo>
                  <a:cubicBezTo>
                    <a:pt x="260" y="166"/>
                    <a:pt x="312" y="244"/>
                    <a:pt x="333" y="342"/>
                  </a:cubicBezTo>
                  <a:cubicBezTo>
                    <a:pt x="347" y="412"/>
                    <a:pt x="345" y="484"/>
                    <a:pt x="348" y="555"/>
                  </a:cubicBezTo>
                  <a:cubicBezTo>
                    <a:pt x="350" y="613"/>
                    <a:pt x="351" y="671"/>
                    <a:pt x="357" y="729"/>
                  </a:cubicBezTo>
                  <a:cubicBezTo>
                    <a:pt x="362" y="778"/>
                    <a:pt x="377" y="825"/>
                    <a:pt x="400" y="868"/>
                  </a:cubicBezTo>
                  <a:cubicBezTo>
                    <a:pt x="402" y="873"/>
                    <a:pt x="401" y="879"/>
                    <a:pt x="400" y="884"/>
                  </a:cubicBezTo>
                  <a:cubicBezTo>
                    <a:pt x="371" y="850"/>
                    <a:pt x="354" y="811"/>
                    <a:pt x="342" y="770"/>
                  </a:cubicBezTo>
                  <a:cubicBezTo>
                    <a:pt x="322" y="699"/>
                    <a:pt x="319" y="627"/>
                    <a:pt x="317" y="554"/>
                  </a:cubicBezTo>
                  <a:cubicBezTo>
                    <a:pt x="316" y="491"/>
                    <a:pt x="315" y="428"/>
                    <a:pt x="313" y="366"/>
                  </a:cubicBezTo>
                  <a:cubicBezTo>
                    <a:pt x="309" y="281"/>
                    <a:pt x="271" y="214"/>
                    <a:pt x="207" y="162"/>
                  </a:cubicBezTo>
                  <a:cubicBezTo>
                    <a:pt x="174" y="135"/>
                    <a:pt x="139" y="111"/>
                    <a:pt x="103" y="89"/>
                  </a:cubicBezTo>
                  <a:cubicBezTo>
                    <a:pt x="75" y="72"/>
                    <a:pt x="50" y="52"/>
                    <a:pt x="31" y="24"/>
                  </a:cubicBezTo>
                  <a:cubicBezTo>
                    <a:pt x="24" y="14"/>
                    <a:pt x="17" y="0"/>
                    <a:pt x="0" y="3"/>
                  </a:cubicBezTo>
                  <a:lnTo>
                    <a:pt x="1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24" name="Freeform 26">
              <a:extLst>
                <a:ext uri="{FF2B5EF4-FFF2-40B4-BE49-F238E27FC236}">
                  <a16:creationId xmlns:a16="http://schemas.microsoft.com/office/drawing/2014/main" id="{9F6EF83B-0289-497A-9AD9-AB91823193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2225" y="7405688"/>
              <a:ext cx="1573213" cy="3714750"/>
            </a:xfrm>
            <a:custGeom>
              <a:avLst/>
              <a:gdLst>
                <a:gd name="T0" fmla="*/ 109 w 486"/>
                <a:gd name="T1" fmla="*/ 0 h 1146"/>
                <a:gd name="T2" fmla="*/ 87 w 486"/>
                <a:gd name="T3" fmla="*/ 47 h 1146"/>
                <a:gd name="T4" fmla="*/ 35 w 486"/>
                <a:gd name="T5" fmla="*/ 237 h 1146"/>
                <a:gd name="T6" fmla="*/ 47 w 486"/>
                <a:gd name="T7" fmla="*/ 468 h 1146"/>
                <a:gd name="T8" fmla="*/ 245 w 486"/>
                <a:gd name="T9" fmla="*/ 807 h 1146"/>
                <a:gd name="T10" fmla="*/ 261 w 486"/>
                <a:gd name="T11" fmla="*/ 833 h 1146"/>
                <a:gd name="T12" fmla="*/ 361 w 486"/>
                <a:gd name="T13" fmla="*/ 1051 h 1146"/>
                <a:gd name="T14" fmla="*/ 435 w 486"/>
                <a:gd name="T15" fmla="*/ 1112 h 1146"/>
                <a:gd name="T16" fmla="*/ 464 w 486"/>
                <a:gd name="T17" fmla="*/ 1124 h 1146"/>
                <a:gd name="T18" fmla="*/ 486 w 486"/>
                <a:gd name="T19" fmla="*/ 1143 h 1146"/>
                <a:gd name="T20" fmla="*/ 381 w 486"/>
                <a:gd name="T21" fmla="*/ 1115 h 1146"/>
                <a:gd name="T22" fmla="*/ 312 w 486"/>
                <a:gd name="T23" fmla="*/ 1011 h 1146"/>
                <a:gd name="T24" fmla="*/ 260 w 486"/>
                <a:gd name="T25" fmla="*/ 852 h 1146"/>
                <a:gd name="T26" fmla="*/ 235 w 486"/>
                <a:gd name="T27" fmla="*/ 807 h 1146"/>
                <a:gd name="T28" fmla="*/ 56 w 486"/>
                <a:gd name="T29" fmla="*/ 551 h 1146"/>
                <a:gd name="T30" fmla="*/ 4 w 486"/>
                <a:gd name="T31" fmla="*/ 293 h 1146"/>
                <a:gd name="T32" fmla="*/ 44 w 486"/>
                <a:gd name="T33" fmla="*/ 131 h 1146"/>
                <a:gd name="T34" fmla="*/ 81 w 486"/>
                <a:gd name="T35" fmla="*/ 31 h 1146"/>
                <a:gd name="T36" fmla="*/ 110 w 486"/>
                <a:gd name="T37" fmla="*/ 0 h 1146"/>
                <a:gd name="T38" fmla="*/ 109 w 486"/>
                <a:gd name="T39" fmla="*/ 0 h 1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86" h="1146">
                  <a:moveTo>
                    <a:pt x="109" y="0"/>
                  </a:moveTo>
                  <a:cubicBezTo>
                    <a:pt x="102" y="15"/>
                    <a:pt x="92" y="30"/>
                    <a:pt x="87" y="47"/>
                  </a:cubicBezTo>
                  <a:cubicBezTo>
                    <a:pt x="69" y="110"/>
                    <a:pt x="50" y="173"/>
                    <a:pt x="35" y="237"/>
                  </a:cubicBezTo>
                  <a:cubicBezTo>
                    <a:pt x="16" y="315"/>
                    <a:pt x="27" y="392"/>
                    <a:pt x="47" y="468"/>
                  </a:cubicBezTo>
                  <a:cubicBezTo>
                    <a:pt x="81" y="599"/>
                    <a:pt x="149" y="711"/>
                    <a:pt x="245" y="807"/>
                  </a:cubicBezTo>
                  <a:cubicBezTo>
                    <a:pt x="252" y="814"/>
                    <a:pt x="258" y="823"/>
                    <a:pt x="261" y="833"/>
                  </a:cubicBezTo>
                  <a:cubicBezTo>
                    <a:pt x="287" y="909"/>
                    <a:pt x="319" y="982"/>
                    <a:pt x="361" y="1051"/>
                  </a:cubicBezTo>
                  <a:cubicBezTo>
                    <a:pt x="379" y="1080"/>
                    <a:pt x="404" y="1100"/>
                    <a:pt x="435" y="1112"/>
                  </a:cubicBezTo>
                  <a:cubicBezTo>
                    <a:pt x="445" y="1116"/>
                    <a:pt x="455" y="1119"/>
                    <a:pt x="464" y="1124"/>
                  </a:cubicBezTo>
                  <a:cubicBezTo>
                    <a:pt x="473" y="1128"/>
                    <a:pt x="480" y="1135"/>
                    <a:pt x="486" y="1143"/>
                  </a:cubicBezTo>
                  <a:cubicBezTo>
                    <a:pt x="447" y="1146"/>
                    <a:pt x="411" y="1141"/>
                    <a:pt x="381" y="1115"/>
                  </a:cubicBezTo>
                  <a:cubicBezTo>
                    <a:pt x="348" y="1087"/>
                    <a:pt x="327" y="1051"/>
                    <a:pt x="312" y="1011"/>
                  </a:cubicBezTo>
                  <a:cubicBezTo>
                    <a:pt x="293" y="959"/>
                    <a:pt x="277" y="905"/>
                    <a:pt x="260" y="852"/>
                  </a:cubicBezTo>
                  <a:cubicBezTo>
                    <a:pt x="255" y="835"/>
                    <a:pt x="248" y="820"/>
                    <a:pt x="235" y="807"/>
                  </a:cubicBezTo>
                  <a:cubicBezTo>
                    <a:pt x="160" y="733"/>
                    <a:pt x="97" y="649"/>
                    <a:pt x="56" y="551"/>
                  </a:cubicBezTo>
                  <a:cubicBezTo>
                    <a:pt x="23" y="468"/>
                    <a:pt x="0" y="383"/>
                    <a:pt x="4" y="293"/>
                  </a:cubicBezTo>
                  <a:cubicBezTo>
                    <a:pt x="7" y="237"/>
                    <a:pt x="25" y="184"/>
                    <a:pt x="44" y="131"/>
                  </a:cubicBezTo>
                  <a:cubicBezTo>
                    <a:pt x="57" y="98"/>
                    <a:pt x="68" y="64"/>
                    <a:pt x="81" y="31"/>
                  </a:cubicBezTo>
                  <a:cubicBezTo>
                    <a:pt x="86" y="17"/>
                    <a:pt x="92" y="3"/>
                    <a:pt x="110" y="0"/>
                  </a:cubicBezTo>
                  <a:cubicBezTo>
                    <a:pt x="110" y="0"/>
                    <a:pt x="109" y="0"/>
                    <a:pt x="10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25" name="Freeform 31">
              <a:extLst>
                <a:ext uri="{FF2B5EF4-FFF2-40B4-BE49-F238E27FC236}">
                  <a16:creationId xmlns:a16="http://schemas.microsoft.com/office/drawing/2014/main" id="{9363C73E-0286-4602-BA4D-8D4F99658DB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40063" y="10883900"/>
              <a:ext cx="768350" cy="877888"/>
            </a:xfrm>
            <a:custGeom>
              <a:avLst/>
              <a:gdLst>
                <a:gd name="T0" fmla="*/ 237 w 237"/>
                <a:gd name="T1" fmla="*/ 0 h 271"/>
                <a:gd name="T2" fmla="*/ 192 w 237"/>
                <a:gd name="T3" fmla="*/ 152 h 271"/>
                <a:gd name="T4" fmla="*/ 99 w 237"/>
                <a:gd name="T5" fmla="*/ 251 h 271"/>
                <a:gd name="T6" fmla="*/ 20 w 237"/>
                <a:gd name="T7" fmla="*/ 223 h 271"/>
                <a:gd name="T8" fmla="*/ 17 w 237"/>
                <a:gd name="T9" fmla="*/ 216 h 271"/>
                <a:gd name="T10" fmla="*/ 56 w 237"/>
                <a:gd name="T11" fmla="*/ 130 h 271"/>
                <a:gd name="T12" fmla="*/ 186 w 237"/>
                <a:gd name="T13" fmla="*/ 57 h 271"/>
                <a:gd name="T14" fmla="*/ 237 w 237"/>
                <a:gd name="T15" fmla="*/ 0 h 271"/>
                <a:gd name="T16" fmla="*/ 226 w 237"/>
                <a:gd name="T17" fmla="*/ 30 h 271"/>
                <a:gd name="T18" fmla="*/ 218 w 237"/>
                <a:gd name="T19" fmla="*/ 32 h 271"/>
                <a:gd name="T20" fmla="*/ 211 w 237"/>
                <a:gd name="T21" fmla="*/ 40 h 271"/>
                <a:gd name="T22" fmla="*/ 55 w 237"/>
                <a:gd name="T23" fmla="*/ 151 h 271"/>
                <a:gd name="T24" fmla="*/ 38 w 237"/>
                <a:gd name="T25" fmla="*/ 160 h 271"/>
                <a:gd name="T26" fmla="*/ 24 w 237"/>
                <a:gd name="T27" fmla="*/ 183 h 271"/>
                <a:gd name="T28" fmla="*/ 33 w 237"/>
                <a:gd name="T29" fmla="*/ 229 h 271"/>
                <a:gd name="T30" fmla="*/ 62 w 237"/>
                <a:gd name="T31" fmla="*/ 241 h 271"/>
                <a:gd name="T32" fmla="*/ 94 w 237"/>
                <a:gd name="T33" fmla="*/ 223 h 271"/>
                <a:gd name="T34" fmla="*/ 193 w 237"/>
                <a:gd name="T35" fmla="*/ 98 h 271"/>
                <a:gd name="T36" fmla="*/ 226 w 237"/>
                <a:gd name="T37" fmla="*/ 3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37" h="271">
                  <a:moveTo>
                    <a:pt x="237" y="0"/>
                  </a:moveTo>
                  <a:cubicBezTo>
                    <a:pt x="230" y="54"/>
                    <a:pt x="218" y="105"/>
                    <a:pt x="192" y="152"/>
                  </a:cubicBezTo>
                  <a:cubicBezTo>
                    <a:pt x="170" y="193"/>
                    <a:pt x="140" y="228"/>
                    <a:pt x="99" y="251"/>
                  </a:cubicBezTo>
                  <a:cubicBezTo>
                    <a:pt x="63" y="271"/>
                    <a:pt x="36" y="261"/>
                    <a:pt x="20" y="223"/>
                  </a:cubicBezTo>
                  <a:cubicBezTo>
                    <a:pt x="19" y="221"/>
                    <a:pt x="18" y="219"/>
                    <a:pt x="17" y="216"/>
                  </a:cubicBezTo>
                  <a:cubicBezTo>
                    <a:pt x="0" y="172"/>
                    <a:pt x="12" y="146"/>
                    <a:pt x="56" y="130"/>
                  </a:cubicBezTo>
                  <a:cubicBezTo>
                    <a:pt x="104" y="113"/>
                    <a:pt x="149" y="92"/>
                    <a:pt x="186" y="57"/>
                  </a:cubicBezTo>
                  <a:cubicBezTo>
                    <a:pt x="204" y="40"/>
                    <a:pt x="220" y="20"/>
                    <a:pt x="237" y="0"/>
                  </a:cubicBezTo>
                  <a:close/>
                  <a:moveTo>
                    <a:pt x="226" y="30"/>
                  </a:moveTo>
                  <a:cubicBezTo>
                    <a:pt x="220" y="31"/>
                    <a:pt x="219" y="31"/>
                    <a:pt x="218" y="32"/>
                  </a:cubicBezTo>
                  <a:cubicBezTo>
                    <a:pt x="216" y="34"/>
                    <a:pt x="213" y="37"/>
                    <a:pt x="211" y="40"/>
                  </a:cubicBezTo>
                  <a:cubicBezTo>
                    <a:pt x="168" y="89"/>
                    <a:pt x="120" y="132"/>
                    <a:pt x="55" y="151"/>
                  </a:cubicBezTo>
                  <a:cubicBezTo>
                    <a:pt x="49" y="153"/>
                    <a:pt x="42" y="155"/>
                    <a:pt x="38" y="160"/>
                  </a:cubicBezTo>
                  <a:cubicBezTo>
                    <a:pt x="32" y="166"/>
                    <a:pt x="24" y="175"/>
                    <a:pt x="24" y="183"/>
                  </a:cubicBezTo>
                  <a:cubicBezTo>
                    <a:pt x="24" y="198"/>
                    <a:pt x="27" y="214"/>
                    <a:pt x="33" y="229"/>
                  </a:cubicBezTo>
                  <a:cubicBezTo>
                    <a:pt x="37" y="242"/>
                    <a:pt x="49" y="247"/>
                    <a:pt x="62" y="241"/>
                  </a:cubicBezTo>
                  <a:cubicBezTo>
                    <a:pt x="74" y="237"/>
                    <a:pt x="85" y="231"/>
                    <a:pt x="94" y="223"/>
                  </a:cubicBezTo>
                  <a:cubicBezTo>
                    <a:pt x="136" y="188"/>
                    <a:pt x="166" y="144"/>
                    <a:pt x="193" y="98"/>
                  </a:cubicBezTo>
                  <a:cubicBezTo>
                    <a:pt x="205" y="77"/>
                    <a:pt x="214" y="54"/>
                    <a:pt x="226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26" name="Freeform 33">
              <a:extLst>
                <a:ext uri="{FF2B5EF4-FFF2-40B4-BE49-F238E27FC236}">
                  <a16:creationId xmlns:a16="http://schemas.microsoft.com/office/drawing/2014/main" id="{C67E67C5-5910-4440-B3BC-7B18C08DCCEF}"/>
                </a:ext>
              </a:extLst>
            </p:cNvPr>
            <p:cNvSpPr>
              <a:spLocks/>
            </p:cNvSpPr>
            <p:nvPr/>
          </p:nvSpPr>
          <p:spPr bwMode="auto">
            <a:xfrm>
              <a:off x="2027238" y="11276013"/>
              <a:ext cx="958850" cy="550863"/>
            </a:xfrm>
            <a:custGeom>
              <a:avLst/>
              <a:gdLst>
                <a:gd name="T0" fmla="*/ 23 w 296"/>
                <a:gd name="T1" fmla="*/ 74 h 170"/>
                <a:gd name="T2" fmla="*/ 78 w 296"/>
                <a:gd name="T3" fmla="*/ 81 h 170"/>
                <a:gd name="T4" fmla="*/ 136 w 296"/>
                <a:gd name="T5" fmla="*/ 105 h 170"/>
                <a:gd name="T6" fmla="*/ 177 w 296"/>
                <a:gd name="T7" fmla="*/ 132 h 170"/>
                <a:gd name="T8" fmla="*/ 262 w 296"/>
                <a:gd name="T9" fmla="*/ 135 h 170"/>
                <a:gd name="T10" fmla="*/ 281 w 296"/>
                <a:gd name="T11" fmla="*/ 86 h 170"/>
                <a:gd name="T12" fmla="*/ 263 w 296"/>
                <a:gd name="T13" fmla="*/ 149 h 170"/>
                <a:gd name="T14" fmla="*/ 160 w 296"/>
                <a:gd name="T15" fmla="*/ 143 h 170"/>
                <a:gd name="T16" fmla="*/ 151 w 296"/>
                <a:gd name="T17" fmla="*/ 135 h 170"/>
                <a:gd name="T18" fmla="*/ 23 w 296"/>
                <a:gd name="T19" fmla="*/ 92 h 170"/>
                <a:gd name="T20" fmla="*/ 7 w 296"/>
                <a:gd name="T21" fmla="*/ 69 h 170"/>
                <a:gd name="T22" fmla="*/ 26 w 296"/>
                <a:gd name="T23" fmla="*/ 49 h 170"/>
                <a:gd name="T24" fmla="*/ 82 w 296"/>
                <a:gd name="T25" fmla="*/ 22 h 170"/>
                <a:gd name="T26" fmla="*/ 239 w 296"/>
                <a:gd name="T27" fmla="*/ 27 h 170"/>
                <a:gd name="T28" fmla="*/ 274 w 296"/>
                <a:gd name="T29" fmla="*/ 66 h 170"/>
                <a:gd name="T30" fmla="*/ 148 w 296"/>
                <a:gd name="T31" fmla="*/ 25 h 170"/>
                <a:gd name="T32" fmla="*/ 23 w 296"/>
                <a:gd name="T33" fmla="*/ 74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96" h="170">
                  <a:moveTo>
                    <a:pt x="23" y="74"/>
                  </a:moveTo>
                  <a:cubicBezTo>
                    <a:pt x="43" y="76"/>
                    <a:pt x="61" y="76"/>
                    <a:pt x="78" y="81"/>
                  </a:cubicBezTo>
                  <a:cubicBezTo>
                    <a:pt x="98" y="86"/>
                    <a:pt x="117" y="95"/>
                    <a:pt x="136" y="105"/>
                  </a:cubicBezTo>
                  <a:cubicBezTo>
                    <a:pt x="150" y="112"/>
                    <a:pt x="163" y="124"/>
                    <a:pt x="177" y="132"/>
                  </a:cubicBezTo>
                  <a:cubicBezTo>
                    <a:pt x="204" y="148"/>
                    <a:pt x="233" y="146"/>
                    <a:pt x="262" y="135"/>
                  </a:cubicBezTo>
                  <a:cubicBezTo>
                    <a:pt x="283" y="126"/>
                    <a:pt x="284" y="107"/>
                    <a:pt x="281" y="86"/>
                  </a:cubicBezTo>
                  <a:cubicBezTo>
                    <a:pt x="296" y="118"/>
                    <a:pt x="291" y="133"/>
                    <a:pt x="263" y="149"/>
                  </a:cubicBezTo>
                  <a:cubicBezTo>
                    <a:pt x="227" y="170"/>
                    <a:pt x="193" y="166"/>
                    <a:pt x="160" y="143"/>
                  </a:cubicBezTo>
                  <a:cubicBezTo>
                    <a:pt x="157" y="141"/>
                    <a:pt x="153" y="138"/>
                    <a:pt x="151" y="135"/>
                  </a:cubicBezTo>
                  <a:cubicBezTo>
                    <a:pt x="117" y="96"/>
                    <a:pt x="73" y="87"/>
                    <a:pt x="23" y="92"/>
                  </a:cubicBezTo>
                  <a:cubicBezTo>
                    <a:pt x="8" y="94"/>
                    <a:pt x="0" y="83"/>
                    <a:pt x="7" y="69"/>
                  </a:cubicBezTo>
                  <a:cubicBezTo>
                    <a:pt x="12" y="61"/>
                    <a:pt x="19" y="53"/>
                    <a:pt x="26" y="49"/>
                  </a:cubicBezTo>
                  <a:cubicBezTo>
                    <a:pt x="44" y="38"/>
                    <a:pt x="62" y="28"/>
                    <a:pt x="82" y="22"/>
                  </a:cubicBezTo>
                  <a:cubicBezTo>
                    <a:pt x="134" y="5"/>
                    <a:pt x="187" y="0"/>
                    <a:pt x="239" y="27"/>
                  </a:cubicBezTo>
                  <a:cubicBezTo>
                    <a:pt x="255" y="35"/>
                    <a:pt x="267" y="48"/>
                    <a:pt x="274" y="66"/>
                  </a:cubicBezTo>
                  <a:cubicBezTo>
                    <a:pt x="239" y="31"/>
                    <a:pt x="194" y="26"/>
                    <a:pt x="148" y="25"/>
                  </a:cubicBezTo>
                  <a:cubicBezTo>
                    <a:pt x="101" y="24"/>
                    <a:pt x="59" y="39"/>
                    <a:pt x="23" y="7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27" name="Freeform 35">
              <a:extLst>
                <a:ext uri="{FF2B5EF4-FFF2-40B4-BE49-F238E27FC236}">
                  <a16:creationId xmlns:a16="http://schemas.microsoft.com/office/drawing/2014/main" id="{2720BD37-FD4C-461C-9968-047D06A1F32E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7938" y="7994650"/>
              <a:ext cx="1058863" cy="1614488"/>
            </a:xfrm>
            <a:custGeom>
              <a:avLst/>
              <a:gdLst>
                <a:gd name="T0" fmla="*/ 327 w 327"/>
                <a:gd name="T1" fmla="*/ 0 h 498"/>
                <a:gd name="T2" fmla="*/ 0 w 327"/>
                <a:gd name="T3" fmla="*/ 498 h 498"/>
                <a:gd name="T4" fmla="*/ 18 w 327"/>
                <a:gd name="T5" fmla="*/ 477 h 498"/>
                <a:gd name="T6" fmla="*/ 156 w 327"/>
                <a:gd name="T7" fmla="*/ 332 h 498"/>
                <a:gd name="T8" fmla="*/ 327 w 327"/>
                <a:gd name="T9" fmla="*/ 0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7" h="498">
                  <a:moveTo>
                    <a:pt x="327" y="0"/>
                  </a:moveTo>
                  <a:cubicBezTo>
                    <a:pt x="294" y="214"/>
                    <a:pt x="177" y="374"/>
                    <a:pt x="0" y="498"/>
                  </a:cubicBezTo>
                  <a:cubicBezTo>
                    <a:pt x="7" y="490"/>
                    <a:pt x="13" y="483"/>
                    <a:pt x="18" y="477"/>
                  </a:cubicBezTo>
                  <a:cubicBezTo>
                    <a:pt x="64" y="429"/>
                    <a:pt x="113" y="382"/>
                    <a:pt x="156" y="332"/>
                  </a:cubicBezTo>
                  <a:cubicBezTo>
                    <a:pt x="239" y="234"/>
                    <a:pt x="299" y="125"/>
                    <a:pt x="32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28" name="Freeform 36">
              <a:extLst>
                <a:ext uri="{FF2B5EF4-FFF2-40B4-BE49-F238E27FC236}">
                  <a16:creationId xmlns:a16="http://schemas.microsoft.com/office/drawing/2014/main" id="{CEAA37DA-C869-473E-8986-A4E1D6AA450A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2325" y="6983413"/>
              <a:ext cx="1009650" cy="628650"/>
            </a:xfrm>
            <a:custGeom>
              <a:avLst/>
              <a:gdLst>
                <a:gd name="T0" fmla="*/ 312 w 312"/>
                <a:gd name="T1" fmla="*/ 106 h 194"/>
                <a:gd name="T2" fmla="*/ 206 w 312"/>
                <a:gd name="T3" fmla="*/ 50 h 194"/>
                <a:gd name="T4" fmla="*/ 153 w 312"/>
                <a:gd name="T5" fmla="*/ 20 h 194"/>
                <a:gd name="T6" fmla="*/ 121 w 312"/>
                <a:gd name="T7" fmla="*/ 26 h 194"/>
                <a:gd name="T8" fmla="*/ 62 w 312"/>
                <a:gd name="T9" fmla="*/ 89 h 194"/>
                <a:gd name="T10" fmla="*/ 19 w 312"/>
                <a:gd name="T11" fmla="*/ 164 h 194"/>
                <a:gd name="T12" fmla="*/ 19 w 312"/>
                <a:gd name="T13" fmla="*/ 194 h 194"/>
                <a:gd name="T14" fmla="*/ 3 w 312"/>
                <a:gd name="T15" fmla="*/ 165 h 194"/>
                <a:gd name="T16" fmla="*/ 21 w 312"/>
                <a:gd name="T17" fmla="*/ 117 h 194"/>
                <a:gd name="T18" fmla="*/ 112 w 312"/>
                <a:gd name="T19" fmla="*/ 12 h 194"/>
                <a:gd name="T20" fmla="*/ 151 w 312"/>
                <a:gd name="T21" fmla="*/ 5 h 194"/>
                <a:gd name="T22" fmla="*/ 209 w 312"/>
                <a:gd name="T23" fmla="*/ 33 h 194"/>
                <a:gd name="T24" fmla="*/ 287 w 312"/>
                <a:gd name="T25" fmla="*/ 81 h 194"/>
                <a:gd name="T26" fmla="*/ 312 w 312"/>
                <a:gd name="T27" fmla="*/ 106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12" h="194">
                  <a:moveTo>
                    <a:pt x="312" y="106"/>
                  </a:moveTo>
                  <a:cubicBezTo>
                    <a:pt x="277" y="87"/>
                    <a:pt x="241" y="68"/>
                    <a:pt x="206" y="50"/>
                  </a:cubicBezTo>
                  <a:cubicBezTo>
                    <a:pt x="188" y="40"/>
                    <a:pt x="170" y="30"/>
                    <a:pt x="153" y="20"/>
                  </a:cubicBezTo>
                  <a:cubicBezTo>
                    <a:pt x="138" y="12"/>
                    <a:pt x="132" y="14"/>
                    <a:pt x="121" y="26"/>
                  </a:cubicBezTo>
                  <a:cubicBezTo>
                    <a:pt x="103" y="48"/>
                    <a:pt x="83" y="69"/>
                    <a:pt x="62" y="89"/>
                  </a:cubicBezTo>
                  <a:cubicBezTo>
                    <a:pt x="40" y="110"/>
                    <a:pt x="21" y="132"/>
                    <a:pt x="19" y="164"/>
                  </a:cubicBezTo>
                  <a:cubicBezTo>
                    <a:pt x="19" y="173"/>
                    <a:pt x="19" y="183"/>
                    <a:pt x="19" y="194"/>
                  </a:cubicBezTo>
                  <a:cubicBezTo>
                    <a:pt x="7" y="188"/>
                    <a:pt x="0" y="178"/>
                    <a:pt x="3" y="165"/>
                  </a:cubicBezTo>
                  <a:cubicBezTo>
                    <a:pt x="6" y="149"/>
                    <a:pt x="11" y="130"/>
                    <a:pt x="21" y="117"/>
                  </a:cubicBezTo>
                  <a:cubicBezTo>
                    <a:pt x="49" y="81"/>
                    <a:pt x="81" y="47"/>
                    <a:pt x="112" y="12"/>
                  </a:cubicBezTo>
                  <a:cubicBezTo>
                    <a:pt x="122" y="1"/>
                    <a:pt x="138" y="0"/>
                    <a:pt x="151" y="5"/>
                  </a:cubicBezTo>
                  <a:cubicBezTo>
                    <a:pt x="171" y="13"/>
                    <a:pt x="190" y="23"/>
                    <a:pt x="209" y="33"/>
                  </a:cubicBezTo>
                  <a:cubicBezTo>
                    <a:pt x="235" y="48"/>
                    <a:pt x="261" y="65"/>
                    <a:pt x="287" y="81"/>
                  </a:cubicBezTo>
                  <a:cubicBezTo>
                    <a:pt x="298" y="88"/>
                    <a:pt x="309" y="94"/>
                    <a:pt x="312" y="10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29" name="Freeform 38">
              <a:extLst>
                <a:ext uri="{FF2B5EF4-FFF2-40B4-BE49-F238E27FC236}">
                  <a16:creationId xmlns:a16="http://schemas.microsoft.com/office/drawing/2014/main" id="{6C3F48E3-5834-4A77-9BE0-C9A98EADB389}"/>
                </a:ext>
              </a:extLst>
            </p:cNvPr>
            <p:cNvSpPr>
              <a:spLocks/>
            </p:cNvSpPr>
            <p:nvPr/>
          </p:nvSpPr>
          <p:spPr bwMode="auto">
            <a:xfrm>
              <a:off x="3619500" y="7126288"/>
              <a:ext cx="407988" cy="1108075"/>
            </a:xfrm>
            <a:custGeom>
              <a:avLst/>
              <a:gdLst>
                <a:gd name="T0" fmla="*/ 0 w 126"/>
                <a:gd name="T1" fmla="*/ 0 h 342"/>
                <a:gd name="T2" fmla="*/ 92 w 126"/>
                <a:gd name="T3" fmla="*/ 124 h 342"/>
                <a:gd name="T4" fmla="*/ 124 w 126"/>
                <a:gd name="T5" fmla="*/ 257 h 342"/>
                <a:gd name="T6" fmla="*/ 99 w 126"/>
                <a:gd name="T7" fmla="*/ 342 h 342"/>
                <a:gd name="T8" fmla="*/ 0 w 126"/>
                <a:gd name="T9" fmla="*/ 0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342">
                  <a:moveTo>
                    <a:pt x="0" y="0"/>
                  </a:moveTo>
                  <a:cubicBezTo>
                    <a:pt x="39" y="36"/>
                    <a:pt x="69" y="77"/>
                    <a:pt x="92" y="124"/>
                  </a:cubicBezTo>
                  <a:cubicBezTo>
                    <a:pt x="113" y="166"/>
                    <a:pt x="126" y="209"/>
                    <a:pt x="124" y="257"/>
                  </a:cubicBezTo>
                  <a:cubicBezTo>
                    <a:pt x="123" y="287"/>
                    <a:pt x="115" y="315"/>
                    <a:pt x="99" y="342"/>
                  </a:cubicBezTo>
                  <a:cubicBezTo>
                    <a:pt x="120" y="212"/>
                    <a:pt x="84" y="99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30" name="Freeform 39">
              <a:extLst>
                <a:ext uri="{FF2B5EF4-FFF2-40B4-BE49-F238E27FC236}">
                  <a16:creationId xmlns:a16="http://schemas.microsoft.com/office/drawing/2014/main" id="{B5CFDC36-05C8-489E-9C6E-56F8CCE3AC6E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6388" y="11785600"/>
              <a:ext cx="339725" cy="612775"/>
            </a:xfrm>
            <a:custGeom>
              <a:avLst/>
              <a:gdLst>
                <a:gd name="T0" fmla="*/ 44 w 105"/>
                <a:gd name="T1" fmla="*/ 12 h 189"/>
                <a:gd name="T2" fmla="*/ 27 w 105"/>
                <a:gd name="T3" fmla="*/ 87 h 189"/>
                <a:gd name="T4" fmla="*/ 21 w 105"/>
                <a:gd name="T5" fmla="*/ 143 h 189"/>
                <a:gd name="T6" fmla="*/ 29 w 105"/>
                <a:gd name="T7" fmla="*/ 161 h 189"/>
                <a:gd name="T8" fmla="*/ 47 w 105"/>
                <a:gd name="T9" fmla="*/ 154 h 189"/>
                <a:gd name="T10" fmla="*/ 79 w 105"/>
                <a:gd name="T11" fmla="*/ 98 h 189"/>
                <a:gd name="T12" fmla="*/ 94 w 105"/>
                <a:gd name="T13" fmla="*/ 49 h 189"/>
                <a:gd name="T14" fmla="*/ 101 w 105"/>
                <a:gd name="T15" fmla="*/ 0 h 189"/>
                <a:gd name="T16" fmla="*/ 105 w 105"/>
                <a:gd name="T17" fmla="*/ 21 h 189"/>
                <a:gd name="T18" fmla="*/ 75 w 105"/>
                <a:gd name="T19" fmla="*/ 147 h 189"/>
                <a:gd name="T20" fmla="*/ 44 w 105"/>
                <a:gd name="T21" fmla="*/ 175 h 189"/>
                <a:gd name="T22" fmla="*/ 2 w 105"/>
                <a:gd name="T23" fmla="*/ 146 h 189"/>
                <a:gd name="T24" fmla="*/ 5 w 105"/>
                <a:gd name="T25" fmla="*/ 130 h 189"/>
                <a:gd name="T26" fmla="*/ 32 w 105"/>
                <a:gd name="T27" fmla="*/ 32 h 189"/>
                <a:gd name="T28" fmla="*/ 41 w 105"/>
                <a:gd name="T29" fmla="*/ 11 h 189"/>
                <a:gd name="T30" fmla="*/ 44 w 105"/>
                <a:gd name="T31" fmla="*/ 12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5" h="189">
                  <a:moveTo>
                    <a:pt x="44" y="12"/>
                  </a:moveTo>
                  <a:cubicBezTo>
                    <a:pt x="38" y="37"/>
                    <a:pt x="31" y="62"/>
                    <a:pt x="27" y="87"/>
                  </a:cubicBezTo>
                  <a:cubicBezTo>
                    <a:pt x="23" y="106"/>
                    <a:pt x="22" y="125"/>
                    <a:pt x="21" y="143"/>
                  </a:cubicBezTo>
                  <a:cubicBezTo>
                    <a:pt x="21" y="149"/>
                    <a:pt x="25" y="159"/>
                    <a:pt x="29" y="161"/>
                  </a:cubicBezTo>
                  <a:cubicBezTo>
                    <a:pt x="34" y="162"/>
                    <a:pt x="42" y="158"/>
                    <a:pt x="47" y="154"/>
                  </a:cubicBezTo>
                  <a:cubicBezTo>
                    <a:pt x="65" y="140"/>
                    <a:pt x="73" y="119"/>
                    <a:pt x="79" y="98"/>
                  </a:cubicBezTo>
                  <a:cubicBezTo>
                    <a:pt x="84" y="81"/>
                    <a:pt x="91" y="66"/>
                    <a:pt x="94" y="49"/>
                  </a:cubicBezTo>
                  <a:cubicBezTo>
                    <a:pt x="98" y="33"/>
                    <a:pt x="97" y="17"/>
                    <a:pt x="101" y="0"/>
                  </a:cubicBezTo>
                  <a:cubicBezTo>
                    <a:pt x="102" y="7"/>
                    <a:pt x="105" y="14"/>
                    <a:pt x="105" y="21"/>
                  </a:cubicBezTo>
                  <a:cubicBezTo>
                    <a:pt x="105" y="66"/>
                    <a:pt x="96" y="108"/>
                    <a:pt x="75" y="147"/>
                  </a:cubicBezTo>
                  <a:cubicBezTo>
                    <a:pt x="69" y="159"/>
                    <a:pt x="56" y="169"/>
                    <a:pt x="44" y="175"/>
                  </a:cubicBezTo>
                  <a:cubicBezTo>
                    <a:pt x="20" y="189"/>
                    <a:pt x="0" y="174"/>
                    <a:pt x="2" y="146"/>
                  </a:cubicBezTo>
                  <a:cubicBezTo>
                    <a:pt x="2" y="141"/>
                    <a:pt x="4" y="135"/>
                    <a:pt x="5" y="130"/>
                  </a:cubicBezTo>
                  <a:cubicBezTo>
                    <a:pt x="14" y="97"/>
                    <a:pt x="23" y="65"/>
                    <a:pt x="32" y="32"/>
                  </a:cubicBezTo>
                  <a:cubicBezTo>
                    <a:pt x="34" y="25"/>
                    <a:pt x="38" y="18"/>
                    <a:pt x="41" y="11"/>
                  </a:cubicBezTo>
                  <a:cubicBezTo>
                    <a:pt x="42" y="11"/>
                    <a:pt x="43" y="11"/>
                    <a:pt x="4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31" name="Freeform 40">
              <a:extLst>
                <a:ext uri="{FF2B5EF4-FFF2-40B4-BE49-F238E27FC236}">
                  <a16:creationId xmlns:a16="http://schemas.microsoft.com/office/drawing/2014/main" id="{7F51A8DA-DDF1-480B-AB63-403785C7B9FE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438" y="9998075"/>
              <a:ext cx="515938" cy="619125"/>
            </a:xfrm>
            <a:custGeom>
              <a:avLst/>
              <a:gdLst>
                <a:gd name="T0" fmla="*/ 159 w 159"/>
                <a:gd name="T1" fmla="*/ 191 h 191"/>
                <a:gd name="T2" fmla="*/ 0 w 159"/>
                <a:gd name="T3" fmla="*/ 0 h 191"/>
                <a:gd name="T4" fmla="*/ 159 w 159"/>
                <a:gd name="T5" fmla="*/ 191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9" h="191">
                  <a:moveTo>
                    <a:pt x="159" y="191"/>
                  </a:moveTo>
                  <a:cubicBezTo>
                    <a:pt x="123" y="158"/>
                    <a:pt x="12" y="25"/>
                    <a:pt x="0" y="0"/>
                  </a:cubicBezTo>
                  <a:cubicBezTo>
                    <a:pt x="21" y="14"/>
                    <a:pt x="140" y="156"/>
                    <a:pt x="159" y="19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</p:grpSp>
      <p:sp>
        <p:nvSpPr>
          <p:cNvPr id="32" name="文本框 31">
            <a:extLst>
              <a:ext uri="{FF2B5EF4-FFF2-40B4-BE49-F238E27FC236}">
                <a16:creationId xmlns:a16="http://schemas.microsoft.com/office/drawing/2014/main" id="{65517616-C671-4F0E-BD7E-8C6ECCAC1725}"/>
              </a:ext>
            </a:extLst>
          </p:cNvPr>
          <p:cNvSpPr txBox="1"/>
          <p:nvPr userDrawn="1"/>
        </p:nvSpPr>
        <p:spPr>
          <a:xfrm>
            <a:off x="645615" y="6156880"/>
            <a:ext cx="2821002" cy="338554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zh-CN" altLang="en-US" sz="1600" spc="300" dirty="0">
                <a:solidFill>
                  <a:schemeClr val="accent1">
                    <a:alpha val="25000"/>
                  </a:schemeClr>
                </a:solidFill>
                <a:latin typeface="管峻楷书简体" panose="02010600010101010101" pitchFamily="2" charset="-122"/>
                <a:ea typeface="管峻楷书简体" panose="02010600010101010101" pitchFamily="2" charset="-122"/>
              </a:rPr>
              <a:t>含弘光大  继往开来</a:t>
            </a:r>
          </a:p>
        </p:txBody>
      </p:sp>
      <p:sp>
        <p:nvSpPr>
          <p:cNvPr id="79" name="矩形: 圆角 78">
            <a:extLst>
              <a:ext uri="{FF2B5EF4-FFF2-40B4-BE49-F238E27FC236}">
                <a16:creationId xmlns:a16="http://schemas.microsoft.com/office/drawing/2014/main" id="{035B8D2A-43A2-4407-A220-A149590E2EF7}"/>
              </a:ext>
            </a:extLst>
          </p:cNvPr>
          <p:cNvSpPr/>
          <p:nvPr userDrawn="1"/>
        </p:nvSpPr>
        <p:spPr>
          <a:xfrm>
            <a:off x="-431984" y="253874"/>
            <a:ext cx="2400992" cy="60590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0" name="组合 79">
            <a:extLst>
              <a:ext uri="{FF2B5EF4-FFF2-40B4-BE49-F238E27FC236}">
                <a16:creationId xmlns:a16="http://schemas.microsoft.com/office/drawing/2014/main" id="{81F51E45-3002-44CF-938B-2F25F6CDD35B}"/>
              </a:ext>
            </a:extLst>
          </p:cNvPr>
          <p:cNvGrpSpPr/>
          <p:nvPr userDrawn="1"/>
        </p:nvGrpSpPr>
        <p:grpSpPr>
          <a:xfrm>
            <a:off x="237423" y="135299"/>
            <a:ext cx="847682" cy="847682"/>
            <a:chOff x="237423" y="135299"/>
            <a:chExt cx="847682" cy="847682"/>
          </a:xfrm>
        </p:grpSpPr>
        <p:sp>
          <p:nvSpPr>
            <p:cNvPr id="81" name="椭圆 80">
              <a:extLst>
                <a:ext uri="{FF2B5EF4-FFF2-40B4-BE49-F238E27FC236}">
                  <a16:creationId xmlns:a16="http://schemas.microsoft.com/office/drawing/2014/main" id="{A2075834-7CF6-49DC-906C-7027DB9B2AA9}"/>
                </a:ext>
              </a:extLst>
            </p:cNvPr>
            <p:cNvSpPr/>
            <p:nvPr/>
          </p:nvSpPr>
          <p:spPr>
            <a:xfrm>
              <a:off x="237423" y="135299"/>
              <a:ext cx="847682" cy="847682"/>
            </a:xfrm>
            <a:prstGeom prst="ellipse">
              <a:avLst/>
            </a:prstGeom>
            <a:pattFill prst="dkUpDiag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82" name="组合 81">
              <a:extLst>
                <a:ext uri="{FF2B5EF4-FFF2-40B4-BE49-F238E27FC236}">
                  <a16:creationId xmlns:a16="http://schemas.microsoft.com/office/drawing/2014/main" id="{6513DCB0-0172-446C-9035-63937335E324}"/>
                </a:ext>
              </a:extLst>
            </p:cNvPr>
            <p:cNvGrpSpPr/>
            <p:nvPr/>
          </p:nvGrpSpPr>
          <p:grpSpPr>
            <a:xfrm>
              <a:off x="293735" y="191234"/>
              <a:ext cx="735058" cy="735811"/>
              <a:chOff x="3497262" y="849313"/>
              <a:chExt cx="4651376" cy="4656138"/>
            </a:xfrm>
            <a:solidFill>
              <a:schemeClr val="accent1"/>
            </a:solidFill>
          </p:grpSpPr>
          <p:sp>
            <p:nvSpPr>
              <p:cNvPr id="83" name="Freeform 7">
                <a:extLst>
                  <a:ext uri="{FF2B5EF4-FFF2-40B4-BE49-F238E27FC236}">
                    <a16:creationId xmlns:a16="http://schemas.microsoft.com/office/drawing/2014/main" id="{54379FBD-1B40-4C81-B7C3-A89D5C546C9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497262" y="849313"/>
                <a:ext cx="4651376" cy="4656138"/>
              </a:xfrm>
              <a:custGeom>
                <a:avLst/>
                <a:gdLst>
                  <a:gd name="T0" fmla="*/ 1839 w 1839"/>
                  <a:gd name="T1" fmla="*/ 954 h 1840"/>
                  <a:gd name="T2" fmla="*/ 1836 w 1839"/>
                  <a:gd name="T3" fmla="*/ 991 h 1840"/>
                  <a:gd name="T4" fmla="*/ 1539 w 1839"/>
                  <a:gd name="T5" fmla="*/ 1599 h 1840"/>
                  <a:gd name="T6" fmla="*/ 1101 w 1839"/>
                  <a:gd name="T7" fmla="*/ 1821 h 1840"/>
                  <a:gd name="T8" fmla="*/ 965 w 1839"/>
                  <a:gd name="T9" fmla="*/ 1838 h 1840"/>
                  <a:gd name="T10" fmla="*/ 955 w 1839"/>
                  <a:gd name="T11" fmla="*/ 1840 h 1840"/>
                  <a:gd name="T12" fmla="*/ 887 w 1839"/>
                  <a:gd name="T13" fmla="*/ 1840 h 1840"/>
                  <a:gd name="T14" fmla="*/ 850 w 1839"/>
                  <a:gd name="T15" fmla="*/ 1836 h 1840"/>
                  <a:gd name="T16" fmla="*/ 210 w 1839"/>
                  <a:gd name="T17" fmla="*/ 1500 h 1840"/>
                  <a:gd name="T18" fmla="*/ 21 w 1839"/>
                  <a:gd name="T19" fmla="*/ 1101 h 1840"/>
                  <a:gd name="T20" fmla="*/ 5 w 1839"/>
                  <a:gd name="T21" fmla="*/ 866 h 1840"/>
                  <a:gd name="T22" fmla="*/ 285 w 1839"/>
                  <a:gd name="T23" fmla="*/ 262 h 1840"/>
                  <a:gd name="T24" fmla="*/ 714 w 1839"/>
                  <a:gd name="T25" fmla="*/ 28 h 1840"/>
                  <a:gd name="T26" fmla="*/ 976 w 1839"/>
                  <a:gd name="T27" fmla="*/ 6 h 1840"/>
                  <a:gd name="T28" fmla="*/ 1757 w 1839"/>
                  <a:gd name="T29" fmla="*/ 544 h 1840"/>
                  <a:gd name="T30" fmla="*/ 1834 w 1839"/>
                  <a:gd name="T31" fmla="*/ 832 h 1840"/>
                  <a:gd name="T32" fmla="*/ 1837 w 1839"/>
                  <a:gd name="T33" fmla="*/ 879 h 1840"/>
                  <a:gd name="T34" fmla="*/ 1839 w 1839"/>
                  <a:gd name="T35" fmla="*/ 889 h 1840"/>
                  <a:gd name="T36" fmla="*/ 1839 w 1839"/>
                  <a:gd name="T37" fmla="*/ 954 h 1840"/>
                  <a:gd name="T38" fmla="*/ 920 w 1839"/>
                  <a:gd name="T39" fmla="*/ 1808 h 1840"/>
                  <a:gd name="T40" fmla="*/ 1807 w 1839"/>
                  <a:gd name="T41" fmla="*/ 923 h 1840"/>
                  <a:gd name="T42" fmla="*/ 923 w 1839"/>
                  <a:gd name="T43" fmla="*/ 36 h 1840"/>
                  <a:gd name="T44" fmla="*/ 35 w 1839"/>
                  <a:gd name="T45" fmla="*/ 920 h 1840"/>
                  <a:gd name="T46" fmla="*/ 920 w 1839"/>
                  <a:gd name="T47" fmla="*/ 1808 h 18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839" h="1840">
                    <a:moveTo>
                      <a:pt x="1839" y="954"/>
                    </a:moveTo>
                    <a:cubicBezTo>
                      <a:pt x="1838" y="966"/>
                      <a:pt x="1837" y="979"/>
                      <a:pt x="1836" y="991"/>
                    </a:cubicBezTo>
                    <a:cubicBezTo>
                      <a:pt x="1815" y="1232"/>
                      <a:pt x="1716" y="1435"/>
                      <a:pt x="1539" y="1599"/>
                    </a:cubicBezTo>
                    <a:cubicBezTo>
                      <a:pt x="1414" y="1714"/>
                      <a:pt x="1268" y="1787"/>
                      <a:pt x="1101" y="1821"/>
                    </a:cubicBezTo>
                    <a:cubicBezTo>
                      <a:pt x="1056" y="1830"/>
                      <a:pt x="1011" y="1836"/>
                      <a:pt x="965" y="1838"/>
                    </a:cubicBezTo>
                    <a:cubicBezTo>
                      <a:pt x="962" y="1838"/>
                      <a:pt x="958" y="1839"/>
                      <a:pt x="955" y="1840"/>
                    </a:cubicBezTo>
                    <a:cubicBezTo>
                      <a:pt x="932" y="1840"/>
                      <a:pt x="909" y="1840"/>
                      <a:pt x="887" y="1840"/>
                    </a:cubicBezTo>
                    <a:cubicBezTo>
                      <a:pt x="875" y="1838"/>
                      <a:pt x="862" y="1837"/>
                      <a:pt x="850" y="1836"/>
                    </a:cubicBezTo>
                    <a:cubicBezTo>
                      <a:pt x="590" y="1814"/>
                      <a:pt x="377" y="1701"/>
                      <a:pt x="210" y="1500"/>
                    </a:cubicBezTo>
                    <a:cubicBezTo>
                      <a:pt x="113" y="1384"/>
                      <a:pt x="51" y="1250"/>
                      <a:pt x="21" y="1101"/>
                    </a:cubicBezTo>
                    <a:cubicBezTo>
                      <a:pt x="6" y="1023"/>
                      <a:pt x="0" y="945"/>
                      <a:pt x="5" y="866"/>
                    </a:cubicBezTo>
                    <a:cubicBezTo>
                      <a:pt x="22" y="630"/>
                      <a:pt x="115" y="428"/>
                      <a:pt x="285" y="262"/>
                    </a:cubicBezTo>
                    <a:cubicBezTo>
                      <a:pt x="406" y="144"/>
                      <a:pt x="549" y="67"/>
                      <a:pt x="714" y="28"/>
                    </a:cubicBezTo>
                    <a:cubicBezTo>
                      <a:pt x="800" y="8"/>
                      <a:pt x="887" y="0"/>
                      <a:pt x="976" y="6"/>
                    </a:cubicBezTo>
                    <a:cubicBezTo>
                      <a:pt x="1317" y="27"/>
                      <a:pt x="1615" y="233"/>
                      <a:pt x="1757" y="544"/>
                    </a:cubicBezTo>
                    <a:cubicBezTo>
                      <a:pt x="1798" y="636"/>
                      <a:pt x="1824" y="731"/>
                      <a:pt x="1834" y="832"/>
                    </a:cubicBezTo>
                    <a:cubicBezTo>
                      <a:pt x="1835" y="847"/>
                      <a:pt x="1836" y="863"/>
                      <a:pt x="1837" y="879"/>
                    </a:cubicBezTo>
                    <a:cubicBezTo>
                      <a:pt x="1837" y="882"/>
                      <a:pt x="1838" y="886"/>
                      <a:pt x="1839" y="889"/>
                    </a:cubicBezTo>
                    <a:cubicBezTo>
                      <a:pt x="1839" y="911"/>
                      <a:pt x="1839" y="932"/>
                      <a:pt x="1839" y="954"/>
                    </a:cubicBezTo>
                    <a:close/>
                    <a:moveTo>
                      <a:pt x="920" y="1808"/>
                    </a:moveTo>
                    <a:cubicBezTo>
                      <a:pt x="1408" y="1808"/>
                      <a:pt x="1806" y="1411"/>
                      <a:pt x="1807" y="923"/>
                    </a:cubicBezTo>
                    <a:cubicBezTo>
                      <a:pt x="1807" y="435"/>
                      <a:pt x="1410" y="36"/>
                      <a:pt x="923" y="36"/>
                    </a:cubicBezTo>
                    <a:cubicBezTo>
                      <a:pt x="434" y="35"/>
                      <a:pt x="35" y="433"/>
                      <a:pt x="35" y="920"/>
                    </a:cubicBezTo>
                    <a:cubicBezTo>
                      <a:pt x="35" y="1409"/>
                      <a:pt x="432" y="1807"/>
                      <a:pt x="920" y="180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4" name="Freeform 9">
                <a:extLst>
                  <a:ext uri="{FF2B5EF4-FFF2-40B4-BE49-F238E27FC236}">
                    <a16:creationId xmlns:a16="http://schemas.microsoft.com/office/drawing/2014/main" id="{AEC09464-0138-4C5E-A848-E65478086F1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164013" y="1536700"/>
                <a:ext cx="3333750" cy="3371850"/>
              </a:xfrm>
              <a:custGeom>
                <a:avLst/>
                <a:gdLst>
                  <a:gd name="T0" fmla="*/ 426 w 1318"/>
                  <a:gd name="T1" fmla="*/ 1249 h 1332"/>
                  <a:gd name="T2" fmla="*/ 40 w 1318"/>
                  <a:gd name="T3" fmla="*/ 476 h 1332"/>
                  <a:gd name="T4" fmla="*/ 1280 w 1318"/>
                  <a:gd name="T5" fmla="*/ 499 h 1332"/>
                  <a:gd name="T6" fmla="*/ 886 w 1318"/>
                  <a:gd name="T7" fmla="*/ 1249 h 1332"/>
                  <a:gd name="T8" fmla="*/ 625 w 1318"/>
                  <a:gd name="T9" fmla="*/ 1329 h 1332"/>
                  <a:gd name="T10" fmla="*/ 876 w 1318"/>
                  <a:gd name="T11" fmla="*/ 1229 h 1332"/>
                  <a:gd name="T12" fmla="*/ 643 w 1318"/>
                  <a:gd name="T13" fmla="*/ 29 h 1332"/>
                  <a:gd name="T14" fmla="*/ 436 w 1318"/>
                  <a:gd name="T15" fmla="*/ 1228 h 1332"/>
                  <a:gd name="T16" fmla="*/ 316 w 1318"/>
                  <a:gd name="T17" fmla="*/ 1131 h 1332"/>
                  <a:gd name="T18" fmla="*/ 365 w 1318"/>
                  <a:gd name="T19" fmla="*/ 1074 h 1332"/>
                  <a:gd name="T20" fmla="*/ 410 w 1318"/>
                  <a:gd name="T21" fmla="*/ 650 h 1332"/>
                  <a:gd name="T22" fmla="*/ 450 w 1318"/>
                  <a:gd name="T23" fmla="*/ 607 h 1332"/>
                  <a:gd name="T24" fmla="*/ 608 w 1318"/>
                  <a:gd name="T25" fmla="*/ 676 h 1332"/>
                  <a:gd name="T26" fmla="*/ 536 w 1318"/>
                  <a:gd name="T27" fmla="*/ 748 h 1332"/>
                  <a:gd name="T28" fmla="*/ 528 w 1318"/>
                  <a:gd name="T29" fmla="*/ 1091 h 1332"/>
                  <a:gd name="T30" fmla="*/ 546 w 1318"/>
                  <a:gd name="T31" fmla="*/ 1115 h 1332"/>
                  <a:gd name="T32" fmla="*/ 564 w 1318"/>
                  <a:gd name="T33" fmla="*/ 1037 h 1332"/>
                  <a:gd name="T34" fmla="*/ 656 w 1318"/>
                  <a:gd name="T35" fmla="*/ 701 h 1332"/>
                  <a:gd name="T36" fmla="*/ 726 w 1318"/>
                  <a:gd name="T37" fmla="*/ 737 h 1332"/>
                  <a:gd name="T38" fmla="*/ 762 w 1318"/>
                  <a:gd name="T39" fmla="*/ 1087 h 1332"/>
                  <a:gd name="T40" fmla="*/ 780 w 1318"/>
                  <a:gd name="T41" fmla="*/ 1114 h 1332"/>
                  <a:gd name="T42" fmla="*/ 800 w 1318"/>
                  <a:gd name="T43" fmla="*/ 1079 h 1332"/>
                  <a:gd name="T44" fmla="*/ 799 w 1318"/>
                  <a:gd name="T45" fmla="*/ 793 h 1332"/>
                  <a:gd name="T46" fmla="*/ 718 w 1318"/>
                  <a:gd name="T47" fmla="*/ 677 h 1332"/>
                  <a:gd name="T48" fmla="*/ 778 w 1318"/>
                  <a:gd name="T49" fmla="*/ 637 h 1332"/>
                  <a:gd name="T50" fmla="*/ 842 w 1318"/>
                  <a:gd name="T51" fmla="*/ 586 h 1332"/>
                  <a:gd name="T52" fmla="*/ 917 w 1318"/>
                  <a:gd name="T53" fmla="*/ 643 h 1332"/>
                  <a:gd name="T54" fmla="*/ 935 w 1318"/>
                  <a:gd name="T55" fmla="*/ 977 h 1332"/>
                  <a:gd name="T56" fmla="*/ 986 w 1318"/>
                  <a:gd name="T57" fmla="*/ 1141 h 1332"/>
                  <a:gd name="T58" fmla="*/ 876 w 1318"/>
                  <a:gd name="T59" fmla="*/ 1229 h 1332"/>
                  <a:gd name="T60" fmla="*/ 723 w 1318"/>
                  <a:gd name="T61" fmla="*/ 882 h 1332"/>
                  <a:gd name="T62" fmla="*/ 707 w 1318"/>
                  <a:gd name="T63" fmla="*/ 882 h 1332"/>
                  <a:gd name="T64" fmla="*/ 690 w 1318"/>
                  <a:gd name="T65" fmla="*/ 939 h 1332"/>
                  <a:gd name="T66" fmla="*/ 668 w 1318"/>
                  <a:gd name="T67" fmla="*/ 861 h 1332"/>
                  <a:gd name="T68" fmla="*/ 627 w 1318"/>
                  <a:gd name="T69" fmla="*/ 849 h 1332"/>
                  <a:gd name="T70" fmla="*/ 660 w 1318"/>
                  <a:gd name="T71" fmla="*/ 840 h 1332"/>
                  <a:gd name="T72" fmla="*/ 743 w 1318"/>
                  <a:gd name="T73" fmla="*/ 798 h 1332"/>
                  <a:gd name="T74" fmla="*/ 661 w 1318"/>
                  <a:gd name="T75" fmla="*/ 765 h 1332"/>
                  <a:gd name="T76" fmla="*/ 632 w 1318"/>
                  <a:gd name="T77" fmla="*/ 752 h 1332"/>
                  <a:gd name="T78" fmla="*/ 609 w 1318"/>
                  <a:gd name="T79" fmla="*/ 746 h 1332"/>
                  <a:gd name="T80" fmla="*/ 612 w 1318"/>
                  <a:gd name="T81" fmla="*/ 790 h 1332"/>
                  <a:gd name="T82" fmla="*/ 655 w 1318"/>
                  <a:gd name="T83" fmla="*/ 796 h 1332"/>
                  <a:gd name="T84" fmla="*/ 606 w 1318"/>
                  <a:gd name="T85" fmla="*/ 833 h 1332"/>
                  <a:gd name="T86" fmla="*/ 619 w 1318"/>
                  <a:gd name="T87" fmla="*/ 871 h 1332"/>
                  <a:gd name="T88" fmla="*/ 611 w 1318"/>
                  <a:gd name="T89" fmla="*/ 928 h 1332"/>
                  <a:gd name="T90" fmla="*/ 647 w 1318"/>
                  <a:gd name="T91" fmla="*/ 971 h 1332"/>
                  <a:gd name="T92" fmla="*/ 651 w 1318"/>
                  <a:gd name="T93" fmla="*/ 1048 h 1332"/>
                  <a:gd name="T94" fmla="*/ 628 w 1318"/>
                  <a:gd name="T95" fmla="*/ 997 h 1332"/>
                  <a:gd name="T96" fmla="*/ 615 w 1318"/>
                  <a:gd name="T97" fmla="*/ 960 h 1332"/>
                  <a:gd name="T98" fmla="*/ 597 w 1318"/>
                  <a:gd name="T99" fmla="*/ 978 h 1332"/>
                  <a:gd name="T100" fmla="*/ 645 w 1318"/>
                  <a:gd name="T101" fmla="*/ 1079 h 1332"/>
                  <a:gd name="T102" fmla="*/ 649 w 1318"/>
                  <a:gd name="T103" fmla="*/ 1180 h 1332"/>
                  <a:gd name="T104" fmla="*/ 682 w 1318"/>
                  <a:gd name="T105" fmla="*/ 1189 h 1332"/>
                  <a:gd name="T106" fmla="*/ 696 w 1318"/>
                  <a:gd name="T107" fmla="*/ 1080 h 1332"/>
                  <a:gd name="T108" fmla="*/ 740 w 1318"/>
                  <a:gd name="T109" fmla="*/ 960 h 1332"/>
                  <a:gd name="T110" fmla="*/ 715 w 1318"/>
                  <a:gd name="T111" fmla="*/ 957 h 1332"/>
                  <a:gd name="T112" fmla="*/ 867 w 1318"/>
                  <a:gd name="T113" fmla="*/ 1275 h 1332"/>
                  <a:gd name="T114" fmla="*/ 475 w 1318"/>
                  <a:gd name="T115" fmla="*/ 1212 h 1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318" h="1332">
                    <a:moveTo>
                      <a:pt x="410" y="1281"/>
                    </a:moveTo>
                    <a:cubicBezTo>
                      <a:pt x="415" y="1271"/>
                      <a:pt x="420" y="1260"/>
                      <a:pt x="426" y="1249"/>
                    </a:cubicBezTo>
                    <a:cubicBezTo>
                      <a:pt x="254" y="1177"/>
                      <a:pt x="130" y="1058"/>
                      <a:pt x="61" y="885"/>
                    </a:cubicBezTo>
                    <a:cubicBezTo>
                      <a:pt x="7" y="752"/>
                      <a:pt x="0" y="614"/>
                      <a:pt x="40" y="476"/>
                    </a:cubicBezTo>
                    <a:cubicBezTo>
                      <a:pt x="122" y="192"/>
                      <a:pt x="382" y="0"/>
                      <a:pt x="672" y="8"/>
                    </a:cubicBezTo>
                    <a:cubicBezTo>
                      <a:pt x="972" y="17"/>
                      <a:pt x="1215" y="227"/>
                      <a:pt x="1280" y="499"/>
                    </a:cubicBezTo>
                    <a:cubicBezTo>
                      <a:pt x="1318" y="655"/>
                      <a:pt x="1299" y="805"/>
                      <a:pt x="1224" y="947"/>
                    </a:cubicBezTo>
                    <a:cubicBezTo>
                      <a:pt x="1150" y="1089"/>
                      <a:pt x="1036" y="1189"/>
                      <a:pt x="886" y="1249"/>
                    </a:cubicBezTo>
                    <a:cubicBezTo>
                      <a:pt x="892" y="1260"/>
                      <a:pt x="897" y="1271"/>
                      <a:pt x="903" y="1283"/>
                    </a:cubicBezTo>
                    <a:cubicBezTo>
                      <a:pt x="813" y="1318"/>
                      <a:pt x="720" y="1332"/>
                      <a:pt x="625" y="1329"/>
                    </a:cubicBezTo>
                    <a:cubicBezTo>
                      <a:pt x="559" y="1326"/>
                      <a:pt x="444" y="1301"/>
                      <a:pt x="410" y="1281"/>
                    </a:cubicBezTo>
                    <a:close/>
                    <a:moveTo>
                      <a:pt x="876" y="1229"/>
                    </a:moveTo>
                    <a:cubicBezTo>
                      <a:pt x="1097" y="1152"/>
                      <a:pt x="1310" y="903"/>
                      <a:pt x="1273" y="578"/>
                    </a:cubicBezTo>
                    <a:cubicBezTo>
                      <a:pt x="1238" y="266"/>
                      <a:pt x="968" y="22"/>
                      <a:pt x="643" y="29"/>
                    </a:cubicBezTo>
                    <a:cubicBezTo>
                      <a:pt x="319" y="36"/>
                      <a:pt x="54" y="295"/>
                      <a:pt x="37" y="617"/>
                    </a:cubicBezTo>
                    <a:cubicBezTo>
                      <a:pt x="21" y="923"/>
                      <a:pt x="227" y="1156"/>
                      <a:pt x="436" y="1228"/>
                    </a:cubicBezTo>
                    <a:cubicBezTo>
                      <a:pt x="440" y="1220"/>
                      <a:pt x="444" y="1212"/>
                      <a:pt x="449" y="1203"/>
                    </a:cubicBezTo>
                    <a:cubicBezTo>
                      <a:pt x="401" y="1184"/>
                      <a:pt x="357" y="1161"/>
                      <a:pt x="316" y="1131"/>
                    </a:cubicBezTo>
                    <a:cubicBezTo>
                      <a:pt x="335" y="1132"/>
                      <a:pt x="346" y="1122"/>
                      <a:pt x="353" y="1106"/>
                    </a:cubicBezTo>
                    <a:cubicBezTo>
                      <a:pt x="357" y="1095"/>
                      <a:pt x="362" y="1085"/>
                      <a:pt x="365" y="1074"/>
                    </a:cubicBezTo>
                    <a:cubicBezTo>
                      <a:pt x="389" y="985"/>
                      <a:pt x="401" y="895"/>
                      <a:pt x="406" y="804"/>
                    </a:cubicBezTo>
                    <a:cubicBezTo>
                      <a:pt x="408" y="752"/>
                      <a:pt x="409" y="701"/>
                      <a:pt x="410" y="650"/>
                    </a:cubicBezTo>
                    <a:cubicBezTo>
                      <a:pt x="410" y="646"/>
                      <a:pt x="412" y="642"/>
                      <a:pt x="415" y="640"/>
                    </a:cubicBezTo>
                    <a:cubicBezTo>
                      <a:pt x="426" y="628"/>
                      <a:pt x="437" y="616"/>
                      <a:pt x="450" y="607"/>
                    </a:cubicBezTo>
                    <a:cubicBezTo>
                      <a:pt x="465" y="596"/>
                      <a:pt x="482" y="588"/>
                      <a:pt x="500" y="577"/>
                    </a:cubicBezTo>
                    <a:cubicBezTo>
                      <a:pt x="523" y="626"/>
                      <a:pt x="560" y="656"/>
                      <a:pt x="608" y="676"/>
                    </a:cubicBezTo>
                    <a:cubicBezTo>
                      <a:pt x="597" y="684"/>
                      <a:pt x="587" y="691"/>
                      <a:pt x="578" y="697"/>
                    </a:cubicBezTo>
                    <a:cubicBezTo>
                      <a:pt x="558" y="710"/>
                      <a:pt x="545" y="727"/>
                      <a:pt x="536" y="748"/>
                    </a:cubicBezTo>
                    <a:cubicBezTo>
                      <a:pt x="524" y="774"/>
                      <a:pt x="518" y="802"/>
                      <a:pt x="519" y="831"/>
                    </a:cubicBezTo>
                    <a:cubicBezTo>
                      <a:pt x="522" y="918"/>
                      <a:pt x="525" y="1004"/>
                      <a:pt x="528" y="1091"/>
                    </a:cubicBezTo>
                    <a:cubicBezTo>
                      <a:pt x="528" y="1096"/>
                      <a:pt x="529" y="1101"/>
                      <a:pt x="530" y="1106"/>
                    </a:cubicBezTo>
                    <a:cubicBezTo>
                      <a:pt x="531" y="1116"/>
                      <a:pt x="537" y="1119"/>
                      <a:pt x="546" y="1115"/>
                    </a:cubicBezTo>
                    <a:cubicBezTo>
                      <a:pt x="556" y="1111"/>
                      <a:pt x="562" y="1104"/>
                      <a:pt x="562" y="1094"/>
                    </a:cubicBezTo>
                    <a:cubicBezTo>
                      <a:pt x="563" y="1075"/>
                      <a:pt x="564" y="1056"/>
                      <a:pt x="564" y="1037"/>
                    </a:cubicBezTo>
                    <a:cubicBezTo>
                      <a:pt x="565" y="971"/>
                      <a:pt x="564" y="905"/>
                      <a:pt x="566" y="839"/>
                    </a:cubicBezTo>
                    <a:cubicBezTo>
                      <a:pt x="567" y="775"/>
                      <a:pt x="597" y="728"/>
                      <a:pt x="656" y="701"/>
                    </a:cubicBezTo>
                    <a:cubicBezTo>
                      <a:pt x="659" y="700"/>
                      <a:pt x="662" y="698"/>
                      <a:pt x="665" y="699"/>
                    </a:cubicBezTo>
                    <a:cubicBezTo>
                      <a:pt x="690" y="705"/>
                      <a:pt x="712" y="714"/>
                      <a:pt x="726" y="737"/>
                    </a:cubicBezTo>
                    <a:cubicBezTo>
                      <a:pt x="747" y="772"/>
                      <a:pt x="760" y="810"/>
                      <a:pt x="761" y="851"/>
                    </a:cubicBezTo>
                    <a:cubicBezTo>
                      <a:pt x="762" y="929"/>
                      <a:pt x="762" y="1008"/>
                      <a:pt x="762" y="1087"/>
                    </a:cubicBezTo>
                    <a:cubicBezTo>
                      <a:pt x="762" y="1091"/>
                      <a:pt x="762" y="1094"/>
                      <a:pt x="763" y="1098"/>
                    </a:cubicBezTo>
                    <a:cubicBezTo>
                      <a:pt x="764" y="1108"/>
                      <a:pt x="771" y="1114"/>
                      <a:pt x="780" y="1114"/>
                    </a:cubicBezTo>
                    <a:cubicBezTo>
                      <a:pt x="790" y="1114"/>
                      <a:pt x="797" y="1108"/>
                      <a:pt x="799" y="1099"/>
                    </a:cubicBezTo>
                    <a:cubicBezTo>
                      <a:pt x="800" y="1092"/>
                      <a:pt x="800" y="1085"/>
                      <a:pt x="800" y="1079"/>
                    </a:cubicBezTo>
                    <a:cubicBezTo>
                      <a:pt x="801" y="1051"/>
                      <a:pt x="801" y="1024"/>
                      <a:pt x="801" y="996"/>
                    </a:cubicBezTo>
                    <a:cubicBezTo>
                      <a:pt x="803" y="929"/>
                      <a:pt x="805" y="861"/>
                      <a:pt x="799" y="793"/>
                    </a:cubicBezTo>
                    <a:cubicBezTo>
                      <a:pt x="795" y="742"/>
                      <a:pt x="772" y="705"/>
                      <a:pt x="727" y="682"/>
                    </a:cubicBezTo>
                    <a:cubicBezTo>
                      <a:pt x="724" y="680"/>
                      <a:pt x="721" y="679"/>
                      <a:pt x="718" y="677"/>
                    </a:cubicBezTo>
                    <a:cubicBezTo>
                      <a:pt x="716" y="676"/>
                      <a:pt x="714" y="675"/>
                      <a:pt x="712" y="674"/>
                    </a:cubicBezTo>
                    <a:cubicBezTo>
                      <a:pt x="736" y="664"/>
                      <a:pt x="760" y="655"/>
                      <a:pt x="778" y="637"/>
                    </a:cubicBezTo>
                    <a:cubicBezTo>
                      <a:pt x="796" y="619"/>
                      <a:pt x="811" y="599"/>
                      <a:pt x="827" y="580"/>
                    </a:cubicBezTo>
                    <a:cubicBezTo>
                      <a:pt x="831" y="582"/>
                      <a:pt x="836" y="584"/>
                      <a:pt x="842" y="586"/>
                    </a:cubicBezTo>
                    <a:cubicBezTo>
                      <a:pt x="869" y="597"/>
                      <a:pt x="891" y="615"/>
                      <a:pt x="912" y="634"/>
                    </a:cubicBezTo>
                    <a:cubicBezTo>
                      <a:pt x="915" y="636"/>
                      <a:pt x="917" y="640"/>
                      <a:pt x="917" y="643"/>
                    </a:cubicBezTo>
                    <a:cubicBezTo>
                      <a:pt x="918" y="676"/>
                      <a:pt x="917" y="709"/>
                      <a:pt x="919" y="742"/>
                    </a:cubicBezTo>
                    <a:cubicBezTo>
                      <a:pt x="924" y="820"/>
                      <a:pt x="929" y="898"/>
                      <a:pt x="935" y="977"/>
                    </a:cubicBezTo>
                    <a:cubicBezTo>
                      <a:pt x="938" y="1014"/>
                      <a:pt x="942" y="1052"/>
                      <a:pt x="958" y="1087"/>
                    </a:cubicBezTo>
                    <a:cubicBezTo>
                      <a:pt x="966" y="1105"/>
                      <a:pt x="976" y="1123"/>
                      <a:pt x="986" y="1141"/>
                    </a:cubicBezTo>
                    <a:cubicBezTo>
                      <a:pt x="948" y="1166"/>
                      <a:pt x="907" y="1187"/>
                      <a:pt x="863" y="1204"/>
                    </a:cubicBezTo>
                    <a:cubicBezTo>
                      <a:pt x="868" y="1213"/>
                      <a:pt x="872" y="1221"/>
                      <a:pt x="876" y="1229"/>
                    </a:cubicBezTo>
                    <a:close/>
                    <a:moveTo>
                      <a:pt x="715" y="957"/>
                    </a:moveTo>
                    <a:cubicBezTo>
                      <a:pt x="734" y="933"/>
                      <a:pt x="731" y="908"/>
                      <a:pt x="723" y="882"/>
                    </a:cubicBezTo>
                    <a:cubicBezTo>
                      <a:pt x="722" y="879"/>
                      <a:pt x="717" y="876"/>
                      <a:pt x="714" y="873"/>
                    </a:cubicBezTo>
                    <a:cubicBezTo>
                      <a:pt x="712" y="876"/>
                      <a:pt x="708" y="879"/>
                      <a:pt x="707" y="882"/>
                    </a:cubicBezTo>
                    <a:cubicBezTo>
                      <a:pt x="704" y="893"/>
                      <a:pt x="702" y="905"/>
                      <a:pt x="699" y="916"/>
                    </a:cubicBezTo>
                    <a:cubicBezTo>
                      <a:pt x="697" y="924"/>
                      <a:pt x="693" y="931"/>
                      <a:pt x="690" y="939"/>
                    </a:cubicBezTo>
                    <a:cubicBezTo>
                      <a:pt x="688" y="921"/>
                      <a:pt x="688" y="904"/>
                      <a:pt x="687" y="887"/>
                    </a:cubicBezTo>
                    <a:cubicBezTo>
                      <a:pt x="687" y="871"/>
                      <a:pt x="683" y="866"/>
                      <a:pt x="668" y="861"/>
                    </a:cubicBezTo>
                    <a:cubicBezTo>
                      <a:pt x="659" y="858"/>
                      <a:pt x="650" y="856"/>
                      <a:pt x="641" y="854"/>
                    </a:cubicBezTo>
                    <a:cubicBezTo>
                      <a:pt x="636" y="852"/>
                      <a:pt x="631" y="850"/>
                      <a:pt x="627" y="849"/>
                    </a:cubicBezTo>
                    <a:cubicBezTo>
                      <a:pt x="627" y="847"/>
                      <a:pt x="627" y="846"/>
                      <a:pt x="627" y="845"/>
                    </a:cubicBezTo>
                    <a:cubicBezTo>
                      <a:pt x="638" y="843"/>
                      <a:pt x="649" y="841"/>
                      <a:pt x="660" y="840"/>
                    </a:cubicBezTo>
                    <a:cubicBezTo>
                      <a:pt x="677" y="838"/>
                      <a:pt x="695" y="837"/>
                      <a:pt x="712" y="837"/>
                    </a:cubicBezTo>
                    <a:cubicBezTo>
                      <a:pt x="735" y="836"/>
                      <a:pt x="741" y="814"/>
                      <a:pt x="743" y="798"/>
                    </a:cubicBezTo>
                    <a:cubicBezTo>
                      <a:pt x="744" y="783"/>
                      <a:pt x="736" y="773"/>
                      <a:pt x="716" y="770"/>
                    </a:cubicBezTo>
                    <a:cubicBezTo>
                      <a:pt x="698" y="767"/>
                      <a:pt x="679" y="766"/>
                      <a:pt x="661" y="765"/>
                    </a:cubicBezTo>
                    <a:cubicBezTo>
                      <a:pt x="654" y="764"/>
                      <a:pt x="647" y="764"/>
                      <a:pt x="640" y="763"/>
                    </a:cubicBezTo>
                    <a:cubicBezTo>
                      <a:pt x="633" y="762"/>
                      <a:pt x="630" y="759"/>
                      <a:pt x="632" y="752"/>
                    </a:cubicBezTo>
                    <a:cubicBezTo>
                      <a:pt x="633" y="750"/>
                      <a:pt x="632" y="746"/>
                      <a:pt x="631" y="745"/>
                    </a:cubicBezTo>
                    <a:cubicBezTo>
                      <a:pt x="626" y="740"/>
                      <a:pt x="613" y="740"/>
                      <a:pt x="609" y="746"/>
                    </a:cubicBezTo>
                    <a:cubicBezTo>
                      <a:pt x="605" y="754"/>
                      <a:pt x="601" y="763"/>
                      <a:pt x="599" y="771"/>
                    </a:cubicBezTo>
                    <a:cubicBezTo>
                      <a:pt x="597" y="782"/>
                      <a:pt x="602" y="788"/>
                      <a:pt x="612" y="790"/>
                    </a:cubicBezTo>
                    <a:cubicBezTo>
                      <a:pt x="624" y="791"/>
                      <a:pt x="635" y="791"/>
                      <a:pt x="646" y="790"/>
                    </a:cubicBezTo>
                    <a:cubicBezTo>
                      <a:pt x="652" y="790"/>
                      <a:pt x="654" y="791"/>
                      <a:pt x="655" y="796"/>
                    </a:cubicBezTo>
                    <a:cubicBezTo>
                      <a:pt x="657" y="806"/>
                      <a:pt x="653" y="811"/>
                      <a:pt x="642" y="815"/>
                    </a:cubicBezTo>
                    <a:cubicBezTo>
                      <a:pt x="630" y="820"/>
                      <a:pt x="617" y="826"/>
                      <a:pt x="606" y="833"/>
                    </a:cubicBezTo>
                    <a:cubicBezTo>
                      <a:pt x="596" y="840"/>
                      <a:pt x="597" y="848"/>
                      <a:pt x="604" y="856"/>
                    </a:cubicBezTo>
                    <a:cubicBezTo>
                      <a:pt x="609" y="862"/>
                      <a:pt x="614" y="867"/>
                      <a:pt x="619" y="871"/>
                    </a:cubicBezTo>
                    <a:cubicBezTo>
                      <a:pt x="623" y="875"/>
                      <a:pt x="624" y="878"/>
                      <a:pt x="621" y="884"/>
                    </a:cubicBezTo>
                    <a:cubicBezTo>
                      <a:pt x="614" y="897"/>
                      <a:pt x="610" y="912"/>
                      <a:pt x="611" y="928"/>
                    </a:cubicBezTo>
                    <a:cubicBezTo>
                      <a:pt x="612" y="938"/>
                      <a:pt x="616" y="945"/>
                      <a:pt x="624" y="951"/>
                    </a:cubicBezTo>
                    <a:cubicBezTo>
                      <a:pt x="632" y="957"/>
                      <a:pt x="640" y="964"/>
                      <a:pt x="647" y="971"/>
                    </a:cubicBezTo>
                    <a:cubicBezTo>
                      <a:pt x="649" y="973"/>
                      <a:pt x="651" y="976"/>
                      <a:pt x="651" y="979"/>
                    </a:cubicBezTo>
                    <a:cubicBezTo>
                      <a:pt x="651" y="1001"/>
                      <a:pt x="651" y="1024"/>
                      <a:pt x="651" y="1048"/>
                    </a:cubicBezTo>
                    <a:cubicBezTo>
                      <a:pt x="648" y="1044"/>
                      <a:pt x="645" y="1040"/>
                      <a:pt x="641" y="1036"/>
                    </a:cubicBezTo>
                    <a:cubicBezTo>
                      <a:pt x="633" y="1024"/>
                      <a:pt x="627" y="1012"/>
                      <a:pt x="628" y="997"/>
                    </a:cubicBezTo>
                    <a:cubicBezTo>
                      <a:pt x="628" y="988"/>
                      <a:pt x="626" y="979"/>
                      <a:pt x="624" y="971"/>
                    </a:cubicBezTo>
                    <a:cubicBezTo>
                      <a:pt x="622" y="966"/>
                      <a:pt x="617" y="960"/>
                      <a:pt x="615" y="960"/>
                    </a:cubicBezTo>
                    <a:cubicBezTo>
                      <a:pt x="610" y="961"/>
                      <a:pt x="605" y="965"/>
                      <a:pt x="600" y="969"/>
                    </a:cubicBezTo>
                    <a:cubicBezTo>
                      <a:pt x="598" y="971"/>
                      <a:pt x="597" y="975"/>
                      <a:pt x="597" y="978"/>
                    </a:cubicBezTo>
                    <a:cubicBezTo>
                      <a:pt x="598" y="991"/>
                      <a:pt x="598" y="1004"/>
                      <a:pt x="599" y="1017"/>
                    </a:cubicBezTo>
                    <a:cubicBezTo>
                      <a:pt x="602" y="1047"/>
                      <a:pt x="616" y="1069"/>
                      <a:pt x="645" y="1079"/>
                    </a:cubicBezTo>
                    <a:cubicBezTo>
                      <a:pt x="651" y="1081"/>
                      <a:pt x="651" y="1085"/>
                      <a:pt x="651" y="1090"/>
                    </a:cubicBezTo>
                    <a:cubicBezTo>
                      <a:pt x="651" y="1120"/>
                      <a:pt x="651" y="1150"/>
                      <a:pt x="649" y="1180"/>
                    </a:cubicBezTo>
                    <a:cubicBezTo>
                      <a:pt x="649" y="1191"/>
                      <a:pt x="653" y="1196"/>
                      <a:pt x="662" y="1200"/>
                    </a:cubicBezTo>
                    <a:cubicBezTo>
                      <a:pt x="676" y="1207"/>
                      <a:pt x="681" y="1204"/>
                      <a:pt x="682" y="1189"/>
                    </a:cubicBezTo>
                    <a:cubicBezTo>
                      <a:pt x="684" y="1158"/>
                      <a:pt x="685" y="1127"/>
                      <a:pt x="686" y="1096"/>
                    </a:cubicBezTo>
                    <a:cubicBezTo>
                      <a:pt x="686" y="1088"/>
                      <a:pt x="689" y="1084"/>
                      <a:pt x="696" y="1080"/>
                    </a:cubicBezTo>
                    <a:cubicBezTo>
                      <a:pt x="711" y="1072"/>
                      <a:pt x="725" y="1062"/>
                      <a:pt x="731" y="1044"/>
                    </a:cubicBezTo>
                    <a:cubicBezTo>
                      <a:pt x="739" y="1017"/>
                      <a:pt x="739" y="989"/>
                      <a:pt x="740" y="960"/>
                    </a:cubicBezTo>
                    <a:cubicBezTo>
                      <a:pt x="737" y="959"/>
                      <a:pt x="735" y="958"/>
                      <a:pt x="732" y="958"/>
                    </a:cubicBezTo>
                    <a:cubicBezTo>
                      <a:pt x="727" y="958"/>
                      <a:pt x="722" y="958"/>
                      <a:pt x="715" y="957"/>
                    </a:cubicBezTo>
                    <a:close/>
                    <a:moveTo>
                      <a:pt x="445" y="1274"/>
                    </a:moveTo>
                    <a:cubicBezTo>
                      <a:pt x="586" y="1320"/>
                      <a:pt x="726" y="1321"/>
                      <a:pt x="867" y="1275"/>
                    </a:cubicBezTo>
                    <a:cubicBezTo>
                      <a:pt x="857" y="1253"/>
                      <a:pt x="847" y="1233"/>
                      <a:pt x="837" y="1213"/>
                    </a:cubicBezTo>
                    <a:cubicBezTo>
                      <a:pt x="716" y="1251"/>
                      <a:pt x="596" y="1250"/>
                      <a:pt x="475" y="1212"/>
                    </a:cubicBezTo>
                    <a:cubicBezTo>
                      <a:pt x="465" y="1233"/>
                      <a:pt x="455" y="1253"/>
                      <a:pt x="445" y="127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5" name="Freeform 10">
                <a:extLst>
                  <a:ext uri="{FF2B5EF4-FFF2-40B4-BE49-F238E27FC236}">
                    <a16:creationId xmlns:a16="http://schemas.microsoft.com/office/drawing/2014/main" id="{789E8E97-3F90-4DD1-98BC-19E9638F23E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932238" y="2098675"/>
                <a:ext cx="374650" cy="471488"/>
              </a:xfrm>
              <a:custGeom>
                <a:avLst/>
                <a:gdLst>
                  <a:gd name="T0" fmla="*/ 129 w 148"/>
                  <a:gd name="T1" fmla="*/ 97 h 186"/>
                  <a:gd name="T2" fmla="*/ 138 w 148"/>
                  <a:gd name="T3" fmla="*/ 90 h 186"/>
                  <a:gd name="T4" fmla="*/ 148 w 148"/>
                  <a:gd name="T5" fmla="*/ 88 h 186"/>
                  <a:gd name="T6" fmla="*/ 147 w 148"/>
                  <a:gd name="T7" fmla="*/ 97 h 186"/>
                  <a:gd name="T8" fmla="*/ 142 w 148"/>
                  <a:gd name="T9" fmla="*/ 106 h 186"/>
                  <a:gd name="T10" fmla="*/ 114 w 148"/>
                  <a:gd name="T11" fmla="*/ 150 h 186"/>
                  <a:gd name="T12" fmla="*/ 62 w 148"/>
                  <a:gd name="T13" fmla="*/ 185 h 186"/>
                  <a:gd name="T14" fmla="*/ 31 w 148"/>
                  <a:gd name="T15" fmla="*/ 185 h 186"/>
                  <a:gd name="T16" fmla="*/ 10 w 148"/>
                  <a:gd name="T17" fmla="*/ 147 h 186"/>
                  <a:gd name="T18" fmla="*/ 21 w 148"/>
                  <a:gd name="T19" fmla="*/ 147 h 186"/>
                  <a:gd name="T20" fmla="*/ 36 w 148"/>
                  <a:gd name="T21" fmla="*/ 154 h 186"/>
                  <a:gd name="T22" fmla="*/ 47 w 148"/>
                  <a:gd name="T23" fmla="*/ 140 h 186"/>
                  <a:gd name="T24" fmla="*/ 49 w 148"/>
                  <a:gd name="T25" fmla="*/ 134 h 186"/>
                  <a:gd name="T26" fmla="*/ 43 w 148"/>
                  <a:gd name="T27" fmla="*/ 107 h 186"/>
                  <a:gd name="T28" fmla="*/ 36 w 148"/>
                  <a:gd name="T29" fmla="*/ 101 h 186"/>
                  <a:gd name="T30" fmla="*/ 10 w 148"/>
                  <a:gd name="T31" fmla="*/ 102 h 186"/>
                  <a:gd name="T32" fmla="*/ 4 w 148"/>
                  <a:gd name="T33" fmla="*/ 105 h 186"/>
                  <a:gd name="T34" fmla="*/ 0 w 148"/>
                  <a:gd name="T35" fmla="*/ 95 h 186"/>
                  <a:gd name="T36" fmla="*/ 5 w 148"/>
                  <a:gd name="T37" fmla="*/ 84 h 186"/>
                  <a:gd name="T38" fmla="*/ 33 w 148"/>
                  <a:gd name="T39" fmla="*/ 25 h 186"/>
                  <a:gd name="T40" fmla="*/ 43 w 148"/>
                  <a:gd name="T41" fmla="*/ 8 h 186"/>
                  <a:gd name="T42" fmla="*/ 61 w 148"/>
                  <a:gd name="T43" fmla="*/ 1 h 186"/>
                  <a:gd name="T44" fmla="*/ 69 w 148"/>
                  <a:gd name="T45" fmla="*/ 14 h 186"/>
                  <a:gd name="T46" fmla="*/ 67 w 148"/>
                  <a:gd name="T47" fmla="*/ 42 h 186"/>
                  <a:gd name="T48" fmla="*/ 79 w 148"/>
                  <a:gd name="T49" fmla="*/ 48 h 186"/>
                  <a:gd name="T50" fmla="*/ 85 w 148"/>
                  <a:gd name="T51" fmla="*/ 36 h 186"/>
                  <a:gd name="T52" fmla="*/ 126 w 148"/>
                  <a:gd name="T53" fmla="*/ 17 h 186"/>
                  <a:gd name="T54" fmla="*/ 138 w 148"/>
                  <a:gd name="T55" fmla="*/ 40 h 186"/>
                  <a:gd name="T56" fmla="*/ 127 w 148"/>
                  <a:gd name="T57" fmla="*/ 92 h 186"/>
                  <a:gd name="T58" fmla="*/ 127 w 148"/>
                  <a:gd name="T59" fmla="*/ 95 h 186"/>
                  <a:gd name="T60" fmla="*/ 129 w 148"/>
                  <a:gd name="T61" fmla="*/ 97 h 186"/>
                  <a:gd name="T62" fmla="*/ 72 w 148"/>
                  <a:gd name="T63" fmla="*/ 131 h 186"/>
                  <a:gd name="T64" fmla="*/ 69 w 148"/>
                  <a:gd name="T65" fmla="*/ 133 h 186"/>
                  <a:gd name="T66" fmla="*/ 78 w 148"/>
                  <a:gd name="T67" fmla="*/ 142 h 186"/>
                  <a:gd name="T68" fmla="*/ 97 w 148"/>
                  <a:gd name="T69" fmla="*/ 139 h 186"/>
                  <a:gd name="T70" fmla="*/ 110 w 148"/>
                  <a:gd name="T71" fmla="*/ 118 h 186"/>
                  <a:gd name="T72" fmla="*/ 130 w 148"/>
                  <a:gd name="T73" fmla="*/ 37 h 186"/>
                  <a:gd name="T74" fmla="*/ 118 w 148"/>
                  <a:gd name="T75" fmla="*/ 23 h 186"/>
                  <a:gd name="T76" fmla="*/ 91 w 148"/>
                  <a:gd name="T77" fmla="*/ 41 h 186"/>
                  <a:gd name="T78" fmla="*/ 92 w 148"/>
                  <a:gd name="T79" fmla="*/ 65 h 186"/>
                  <a:gd name="T80" fmla="*/ 109 w 148"/>
                  <a:gd name="T81" fmla="*/ 97 h 186"/>
                  <a:gd name="T82" fmla="*/ 107 w 148"/>
                  <a:gd name="T83" fmla="*/ 109 h 186"/>
                  <a:gd name="T84" fmla="*/ 96 w 148"/>
                  <a:gd name="T85" fmla="*/ 104 h 186"/>
                  <a:gd name="T86" fmla="*/ 85 w 148"/>
                  <a:gd name="T87" fmla="*/ 92 h 186"/>
                  <a:gd name="T88" fmla="*/ 80 w 148"/>
                  <a:gd name="T89" fmla="*/ 88 h 186"/>
                  <a:gd name="T90" fmla="*/ 78 w 148"/>
                  <a:gd name="T91" fmla="*/ 89 h 186"/>
                  <a:gd name="T92" fmla="*/ 79 w 148"/>
                  <a:gd name="T93" fmla="*/ 99 h 186"/>
                  <a:gd name="T94" fmla="*/ 87 w 148"/>
                  <a:gd name="T95" fmla="*/ 113 h 186"/>
                  <a:gd name="T96" fmla="*/ 89 w 148"/>
                  <a:gd name="T97" fmla="*/ 126 h 186"/>
                  <a:gd name="T98" fmla="*/ 77 w 148"/>
                  <a:gd name="T99" fmla="*/ 131 h 186"/>
                  <a:gd name="T100" fmla="*/ 72 w 148"/>
                  <a:gd name="T101" fmla="*/ 131 h 186"/>
                  <a:gd name="T102" fmla="*/ 40 w 148"/>
                  <a:gd name="T103" fmla="*/ 71 h 186"/>
                  <a:gd name="T104" fmla="*/ 62 w 148"/>
                  <a:gd name="T105" fmla="*/ 82 h 186"/>
                  <a:gd name="T106" fmla="*/ 68 w 148"/>
                  <a:gd name="T107" fmla="*/ 81 h 186"/>
                  <a:gd name="T108" fmla="*/ 69 w 148"/>
                  <a:gd name="T109" fmla="*/ 73 h 186"/>
                  <a:gd name="T110" fmla="*/ 54 w 148"/>
                  <a:gd name="T111" fmla="*/ 61 h 186"/>
                  <a:gd name="T112" fmla="*/ 40 w 148"/>
                  <a:gd name="T113" fmla="*/ 71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48" h="186">
                    <a:moveTo>
                      <a:pt x="129" y="97"/>
                    </a:moveTo>
                    <a:cubicBezTo>
                      <a:pt x="132" y="94"/>
                      <a:pt x="134" y="91"/>
                      <a:pt x="138" y="90"/>
                    </a:cubicBezTo>
                    <a:cubicBezTo>
                      <a:pt x="141" y="88"/>
                      <a:pt x="144" y="88"/>
                      <a:pt x="148" y="88"/>
                    </a:cubicBezTo>
                    <a:cubicBezTo>
                      <a:pt x="148" y="91"/>
                      <a:pt x="148" y="94"/>
                      <a:pt x="147" y="97"/>
                    </a:cubicBezTo>
                    <a:cubicBezTo>
                      <a:pt x="146" y="100"/>
                      <a:pt x="144" y="104"/>
                      <a:pt x="142" y="106"/>
                    </a:cubicBezTo>
                    <a:cubicBezTo>
                      <a:pt x="127" y="118"/>
                      <a:pt x="120" y="134"/>
                      <a:pt x="114" y="150"/>
                    </a:cubicBezTo>
                    <a:cubicBezTo>
                      <a:pt x="104" y="175"/>
                      <a:pt x="89" y="185"/>
                      <a:pt x="62" y="185"/>
                    </a:cubicBezTo>
                    <a:cubicBezTo>
                      <a:pt x="52" y="185"/>
                      <a:pt x="42" y="186"/>
                      <a:pt x="31" y="185"/>
                    </a:cubicBezTo>
                    <a:cubicBezTo>
                      <a:pt x="12" y="184"/>
                      <a:pt x="1" y="164"/>
                      <a:pt x="10" y="147"/>
                    </a:cubicBezTo>
                    <a:cubicBezTo>
                      <a:pt x="14" y="140"/>
                      <a:pt x="18" y="143"/>
                      <a:pt x="21" y="147"/>
                    </a:cubicBezTo>
                    <a:cubicBezTo>
                      <a:pt x="24" y="153"/>
                      <a:pt x="29" y="155"/>
                      <a:pt x="36" y="154"/>
                    </a:cubicBezTo>
                    <a:cubicBezTo>
                      <a:pt x="44" y="152"/>
                      <a:pt x="46" y="147"/>
                      <a:pt x="47" y="140"/>
                    </a:cubicBezTo>
                    <a:cubicBezTo>
                      <a:pt x="47" y="138"/>
                      <a:pt x="48" y="136"/>
                      <a:pt x="49" y="134"/>
                    </a:cubicBezTo>
                    <a:cubicBezTo>
                      <a:pt x="55" y="118"/>
                      <a:pt x="55" y="118"/>
                      <a:pt x="43" y="107"/>
                    </a:cubicBezTo>
                    <a:cubicBezTo>
                      <a:pt x="41" y="105"/>
                      <a:pt x="38" y="103"/>
                      <a:pt x="36" y="101"/>
                    </a:cubicBezTo>
                    <a:cubicBezTo>
                      <a:pt x="23" y="89"/>
                      <a:pt x="23" y="89"/>
                      <a:pt x="10" y="102"/>
                    </a:cubicBezTo>
                    <a:cubicBezTo>
                      <a:pt x="9" y="103"/>
                      <a:pt x="6" y="104"/>
                      <a:pt x="4" y="105"/>
                    </a:cubicBezTo>
                    <a:cubicBezTo>
                      <a:pt x="3" y="101"/>
                      <a:pt x="0" y="98"/>
                      <a:pt x="0" y="95"/>
                    </a:cubicBezTo>
                    <a:cubicBezTo>
                      <a:pt x="0" y="91"/>
                      <a:pt x="3" y="87"/>
                      <a:pt x="5" y="84"/>
                    </a:cubicBezTo>
                    <a:cubicBezTo>
                      <a:pt x="16" y="65"/>
                      <a:pt x="28" y="48"/>
                      <a:pt x="33" y="25"/>
                    </a:cubicBezTo>
                    <a:cubicBezTo>
                      <a:pt x="34" y="19"/>
                      <a:pt x="39" y="13"/>
                      <a:pt x="43" y="8"/>
                    </a:cubicBezTo>
                    <a:cubicBezTo>
                      <a:pt x="47" y="1"/>
                      <a:pt x="54" y="0"/>
                      <a:pt x="61" y="1"/>
                    </a:cubicBezTo>
                    <a:cubicBezTo>
                      <a:pt x="67" y="3"/>
                      <a:pt x="70" y="8"/>
                      <a:pt x="69" y="14"/>
                    </a:cubicBezTo>
                    <a:cubicBezTo>
                      <a:pt x="69" y="23"/>
                      <a:pt x="68" y="32"/>
                      <a:pt x="67" y="42"/>
                    </a:cubicBezTo>
                    <a:cubicBezTo>
                      <a:pt x="70" y="43"/>
                      <a:pt x="74" y="45"/>
                      <a:pt x="79" y="48"/>
                    </a:cubicBezTo>
                    <a:cubicBezTo>
                      <a:pt x="81" y="44"/>
                      <a:pt x="83" y="40"/>
                      <a:pt x="85" y="36"/>
                    </a:cubicBezTo>
                    <a:cubicBezTo>
                      <a:pt x="92" y="22"/>
                      <a:pt x="111" y="14"/>
                      <a:pt x="126" y="17"/>
                    </a:cubicBezTo>
                    <a:cubicBezTo>
                      <a:pt x="135" y="20"/>
                      <a:pt x="140" y="29"/>
                      <a:pt x="138" y="40"/>
                    </a:cubicBezTo>
                    <a:cubicBezTo>
                      <a:pt x="135" y="58"/>
                      <a:pt x="131" y="75"/>
                      <a:pt x="127" y="92"/>
                    </a:cubicBezTo>
                    <a:cubicBezTo>
                      <a:pt x="127" y="93"/>
                      <a:pt x="127" y="94"/>
                      <a:pt x="127" y="95"/>
                    </a:cubicBezTo>
                    <a:cubicBezTo>
                      <a:pt x="127" y="96"/>
                      <a:pt x="128" y="96"/>
                      <a:pt x="129" y="97"/>
                    </a:cubicBezTo>
                    <a:close/>
                    <a:moveTo>
                      <a:pt x="72" y="131"/>
                    </a:moveTo>
                    <a:cubicBezTo>
                      <a:pt x="71" y="132"/>
                      <a:pt x="70" y="132"/>
                      <a:pt x="69" y="133"/>
                    </a:cubicBezTo>
                    <a:cubicBezTo>
                      <a:pt x="72" y="136"/>
                      <a:pt x="75" y="142"/>
                      <a:pt x="78" y="142"/>
                    </a:cubicBezTo>
                    <a:cubicBezTo>
                      <a:pt x="84" y="143"/>
                      <a:pt x="93" y="143"/>
                      <a:pt x="97" y="139"/>
                    </a:cubicBezTo>
                    <a:cubicBezTo>
                      <a:pt x="103" y="134"/>
                      <a:pt x="108" y="126"/>
                      <a:pt x="110" y="118"/>
                    </a:cubicBezTo>
                    <a:cubicBezTo>
                      <a:pt x="118" y="92"/>
                      <a:pt x="124" y="64"/>
                      <a:pt x="130" y="37"/>
                    </a:cubicBezTo>
                    <a:cubicBezTo>
                      <a:pt x="131" y="30"/>
                      <a:pt x="125" y="23"/>
                      <a:pt x="118" y="23"/>
                    </a:cubicBezTo>
                    <a:cubicBezTo>
                      <a:pt x="105" y="24"/>
                      <a:pt x="97" y="31"/>
                      <a:pt x="91" y="41"/>
                    </a:cubicBezTo>
                    <a:cubicBezTo>
                      <a:pt x="86" y="50"/>
                      <a:pt x="87" y="57"/>
                      <a:pt x="92" y="65"/>
                    </a:cubicBezTo>
                    <a:cubicBezTo>
                      <a:pt x="99" y="75"/>
                      <a:pt x="104" y="86"/>
                      <a:pt x="109" y="97"/>
                    </a:cubicBezTo>
                    <a:cubicBezTo>
                      <a:pt x="110" y="100"/>
                      <a:pt x="108" y="105"/>
                      <a:pt x="107" y="109"/>
                    </a:cubicBezTo>
                    <a:cubicBezTo>
                      <a:pt x="103" y="107"/>
                      <a:pt x="99" y="107"/>
                      <a:pt x="96" y="104"/>
                    </a:cubicBezTo>
                    <a:cubicBezTo>
                      <a:pt x="91" y="101"/>
                      <a:pt x="88" y="96"/>
                      <a:pt x="85" y="92"/>
                    </a:cubicBezTo>
                    <a:cubicBezTo>
                      <a:pt x="83" y="91"/>
                      <a:pt x="82" y="89"/>
                      <a:pt x="80" y="88"/>
                    </a:cubicBezTo>
                    <a:cubicBezTo>
                      <a:pt x="79" y="88"/>
                      <a:pt x="78" y="89"/>
                      <a:pt x="78" y="89"/>
                    </a:cubicBezTo>
                    <a:cubicBezTo>
                      <a:pt x="78" y="92"/>
                      <a:pt x="78" y="96"/>
                      <a:pt x="79" y="99"/>
                    </a:cubicBezTo>
                    <a:cubicBezTo>
                      <a:pt x="82" y="104"/>
                      <a:pt x="85" y="108"/>
                      <a:pt x="87" y="113"/>
                    </a:cubicBezTo>
                    <a:cubicBezTo>
                      <a:pt x="89" y="117"/>
                      <a:pt x="91" y="123"/>
                      <a:pt x="89" y="126"/>
                    </a:cubicBezTo>
                    <a:cubicBezTo>
                      <a:pt x="87" y="129"/>
                      <a:pt x="81" y="130"/>
                      <a:pt x="77" y="131"/>
                    </a:cubicBezTo>
                    <a:cubicBezTo>
                      <a:pt x="75" y="132"/>
                      <a:pt x="74" y="131"/>
                      <a:pt x="72" y="131"/>
                    </a:cubicBezTo>
                    <a:close/>
                    <a:moveTo>
                      <a:pt x="40" y="71"/>
                    </a:moveTo>
                    <a:cubicBezTo>
                      <a:pt x="49" y="75"/>
                      <a:pt x="55" y="79"/>
                      <a:pt x="62" y="82"/>
                    </a:cubicBezTo>
                    <a:cubicBezTo>
                      <a:pt x="64" y="83"/>
                      <a:pt x="68" y="82"/>
                      <a:pt x="68" y="81"/>
                    </a:cubicBezTo>
                    <a:cubicBezTo>
                      <a:pt x="69" y="79"/>
                      <a:pt x="70" y="75"/>
                      <a:pt x="69" y="73"/>
                    </a:cubicBezTo>
                    <a:cubicBezTo>
                      <a:pt x="64" y="68"/>
                      <a:pt x="60" y="63"/>
                      <a:pt x="54" y="61"/>
                    </a:cubicBezTo>
                    <a:cubicBezTo>
                      <a:pt x="51" y="60"/>
                      <a:pt x="46" y="66"/>
                      <a:pt x="40" y="7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6" name="Freeform 11">
                <a:extLst>
                  <a:ext uri="{FF2B5EF4-FFF2-40B4-BE49-F238E27FC236}">
                    <a16:creationId xmlns:a16="http://schemas.microsoft.com/office/drawing/2014/main" id="{C37C9AF7-AF48-45D4-BC05-465450B9C3F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860925" y="1165225"/>
                <a:ext cx="396875" cy="512763"/>
              </a:xfrm>
              <a:custGeom>
                <a:avLst/>
                <a:gdLst>
                  <a:gd name="T0" fmla="*/ 117 w 157"/>
                  <a:gd name="T1" fmla="*/ 182 h 203"/>
                  <a:gd name="T2" fmla="*/ 105 w 157"/>
                  <a:gd name="T3" fmla="*/ 203 h 203"/>
                  <a:gd name="T4" fmla="*/ 95 w 157"/>
                  <a:gd name="T5" fmla="*/ 182 h 203"/>
                  <a:gd name="T6" fmla="*/ 70 w 157"/>
                  <a:gd name="T7" fmla="*/ 170 h 203"/>
                  <a:gd name="T8" fmla="*/ 52 w 157"/>
                  <a:gd name="T9" fmla="*/ 167 h 203"/>
                  <a:gd name="T10" fmla="*/ 26 w 157"/>
                  <a:gd name="T11" fmla="*/ 179 h 203"/>
                  <a:gd name="T12" fmla="*/ 25 w 157"/>
                  <a:gd name="T13" fmla="*/ 115 h 203"/>
                  <a:gd name="T14" fmla="*/ 45 w 157"/>
                  <a:gd name="T15" fmla="*/ 104 h 203"/>
                  <a:gd name="T16" fmla="*/ 38 w 157"/>
                  <a:gd name="T17" fmla="*/ 76 h 203"/>
                  <a:gd name="T18" fmla="*/ 11 w 157"/>
                  <a:gd name="T19" fmla="*/ 56 h 203"/>
                  <a:gd name="T20" fmla="*/ 39 w 157"/>
                  <a:gd name="T21" fmla="*/ 40 h 203"/>
                  <a:gd name="T22" fmla="*/ 47 w 157"/>
                  <a:gd name="T23" fmla="*/ 8 h 203"/>
                  <a:gd name="T24" fmla="*/ 59 w 157"/>
                  <a:gd name="T25" fmla="*/ 31 h 203"/>
                  <a:gd name="T26" fmla="*/ 68 w 157"/>
                  <a:gd name="T27" fmla="*/ 1 h 203"/>
                  <a:gd name="T28" fmla="*/ 86 w 157"/>
                  <a:gd name="T29" fmla="*/ 33 h 203"/>
                  <a:gd name="T30" fmla="*/ 69 w 157"/>
                  <a:gd name="T31" fmla="*/ 64 h 203"/>
                  <a:gd name="T32" fmla="*/ 82 w 157"/>
                  <a:gd name="T33" fmla="*/ 72 h 203"/>
                  <a:gd name="T34" fmla="*/ 146 w 157"/>
                  <a:gd name="T35" fmla="*/ 60 h 203"/>
                  <a:gd name="T36" fmla="*/ 151 w 157"/>
                  <a:gd name="T37" fmla="*/ 150 h 203"/>
                  <a:gd name="T38" fmla="*/ 112 w 157"/>
                  <a:gd name="T39" fmla="*/ 167 h 203"/>
                  <a:gd name="T40" fmla="*/ 117 w 157"/>
                  <a:gd name="T41" fmla="*/ 145 h 203"/>
                  <a:gd name="T42" fmla="*/ 144 w 157"/>
                  <a:gd name="T43" fmla="*/ 140 h 203"/>
                  <a:gd name="T44" fmla="*/ 110 w 157"/>
                  <a:gd name="T45" fmla="*/ 61 h 203"/>
                  <a:gd name="T46" fmla="*/ 69 w 157"/>
                  <a:gd name="T47" fmla="*/ 117 h 203"/>
                  <a:gd name="T48" fmla="*/ 84 w 157"/>
                  <a:gd name="T49" fmla="*/ 95 h 203"/>
                  <a:gd name="T50" fmla="*/ 101 w 157"/>
                  <a:gd name="T51" fmla="*/ 106 h 203"/>
                  <a:gd name="T52" fmla="*/ 106 w 157"/>
                  <a:gd name="T53" fmla="*/ 130 h 203"/>
                  <a:gd name="T54" fmla="*/ 47 w 157"/>
                  <a:gd name="T55" fmla="*/ 149 h 203"/>
                  <a:gd name="T56" fmla="*/ 74 w 157"/>
                  <a:gd name="T57" fmla="*/ 142 h 203"/>
                  <a:gd name="T58" fmla="*/ 72 w 157"/>
                  <a:gd name="T59" fmla="*/ 133 h 203"/>
                  <a:gd name="T60" fmla="*/ 52 w 157"/>
                  <a:gd name="T61" fmla="*/ 130 h 203"/>
                  <a:gd name="T62" fmla="*/ 89 w 157"/>
                  <a:gd name="T63" fmla="*/ 158 h 203"/>
                  <a:gd name="T64" fmla="*/ 77 w 157"/>
                  <a:gd name="T65" fmla="*/ 160 h 203"/>
                  <a:gd name="T66" fmla="*/ 89 w 157"/>
                  <a:gd name="T67" fmla="*/ 158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57" h="203">
                    <a:moveTo>
                      <a:pt x="112" y="167"/>
                    </a:moveTo>
                    <a:cubicBezTo>
                      <a:pt x="114" y="174"/>
                      <a:pt x="116" y="178"/>
                      <a:pt x="117" y="182"/>
                    </a:cubicBezTo>
                    <a:cubicBezTo>
                      <a:pt x="117" y="185"/>
                      <a:pt x="119" y="189"/>
                      <a:pt x="117" y="191"/>
                    </a:cubicBezTo>
                    <a:cubicBezTo>
                      <a:pt x="114" y="196"/>
                      <a:pt x="109" y="202"/>
                      <a:pt x="105" y="203"/>
                    </a:cubicBezTo>
                    <a:cubicBezTo>
                      <a:pt x="98" y="203"/>
                      <a:pt x="97" y="195"/>
                      <a:pt x="96" y="189"/>
                    </a:cubicBezTo>
                    <a:cubicBezTo>
                      <a:pt x="96" y="187"/>
                      <a:pt x="96" y="185"/>
                      <a:pt x="95" y="182"/>
                    </a:cubicBezTo>
                    <a:cubicBezTo>
                      <a:pt x="93" y="182"/>
                      <a:pt x="92" y="182"/>
                      <a:pt x="91" y="182"/>
                    </a:cubicBezTo>
                    <a:cubicBezTo>
                      <a:pt x="75" y="187"/>
                      <a:pt x="73" y="186"/>
                      <a:pt x="70" y="170"/>
                    </a:cubicBezTo>
                    <a:cubicBezTo>
                      <a:pt x="69" y="163"/>
                      <a:pt x="63" y="158"/>
                      <a:pt x="56" y="160"/>
                    </a:cubicBezTo>
                    <a:cubicBezTo>
                      <a:pt x="54" y="161"/>
                      <a:pt x="53" y="164"/>
                      <a:pt x="52" y="167"/>
                    </a:cubicBezTo>
                    <a:cubicBezTo>
                      <a:pt x="51" y="172"/>
                      <a:pt x="50" y="181"/>
                      <a:pt x="49" y="181"/>
                    </a:cubicBezTo>
                    <a:cubicBezTo>
                      <a:pt x="41" y="182"/>
                      <a:pt x="33" y="183"/>
                      <a:pt x="26" y="179"/>
                    </a:cubicBezTo>
                    <a:cubicBezTo>
                      <a:pt x="9" y="171"/>
                      <a:pt x="0" y="136"/>
                      <a:pt x="10" y="119"/>
                    </a:cubicBezTo>
                    <a:cubicBezTo>
                      <a:pt x="14" y="111"/>
                      <a:pt x="18" y="110"/>
                      <a:pt x="25" y="115"/>
                    </a:cubicBezTo>
                    <a:cubicBezTo>
                      <a:pt x="30" y="118"/>
                      <a:pt x="33" y="117"/>
                      <a:pt x="36" y="114"/>
                    </a:cubicBezTo>
                    <a:cubicBezTo>
                      <a:pt x="39" y="110"/>
                      <a:pt x="42" y="107"/>
                      <a:pt x="45" y="104"/>
                    </a:cubicBezTo>
                    <a:cubicBezTo>
                      <a:pt x="52" y="98"/>
                      <a:pt x="53" y="91"/>
                      <a:pt x="49" y="82"/>
                    </a:cubicBezTo>
                    <a:cubicBezTo>
                      <a:pt x="46" y="78"/>
                      <a:pt x="44" y="75"/>
                      <a:pt x="38" y="76"/>
                    </a:cubicBezTo>
                    <a:cubicBezTo>
                      <a:pt x="26" y="77"/>
                      <a:pt x="16" y="71"/>
                      <a:pt x="12" y="61"/>
                    </a:cubicBezTo>
                    <a:cubicBezTo>
                      <a:pt x="11" y="59"/>
                      <a:pt x="11" y="57"/>
                      <a:pt x="11" y="56"/>
                    </a:cubicBezTo>
                    <a:cubicBezTo>
                      <a:pt x="18" y="55"/>
                      <a:pt x="25" y="56"/>
                      <a:pt x="31" y="54"/>
                    </a:cubicBezTo>
                    <a:cubicBezTo>
                      <a:pt x="37" y="52"/>
                      <a:pt x="39" y="48"/>
                      <a:pt x="39" y="40"/>
                    </a:cubicBezTo>
                    <a:cubicBezTo>
                      <a:pt x="38" y="32"/>
                      <a:pt x="39" y="23"/>
                      <a:pt x="41" y="15"/>
                    </a:cubicBezTo>
                    <a:cubicBezTo>
                      <a:pt x="41" y="12"/>
                      <a:pt x="45" y="10"/>
                      <a:pt x="47" y="8"/>
                    </a:cubicBezTo>
                    <a:cubicBezTo>
                      <a:pt x="48" y="10"/>
                      <a:pt x="51" y="12"/>
                      <a:pt x="52" y="14"/>
                    </a:cubicBezTo>
                    <a:cubicBezTo>
                      <a:pt x="54" y="19"/>
                      <a:pt x="56" y="25"/>
                      <a:pt x="59" y="31"/>
                    </a:cubicBezTo>
                    <a:cubicBezTo>
                      <a:pt x="70" y="24"/>
                      <a:pt x="72" y="19"/>
                      <a:pt x="68" y="8"/>
                    </a:cubicBezTo>
                    <a:cubicBezTo>
                      <a:pt x="67" y="6"/>
                      <a:pt x="68" y="3"/>
                      <a:pt x="68" y="1"/>
                    </a:cubicBezTo>
                    <a:cubicBezTo>
                      <a:pt x="70" y="1"/>
                      <a:pt x="73" y="0"/>
                      <a:pt x="75" y="1"/>
                    </a:cubicBezTo>
                    <a:cubicBezTo>
                      <a:pt x="88" y="6"/>
                      <a:pt x="93" y="21"/>
                      <a:pt x="86" y="33"/>
                    </a:cubicBezTo>
                    <a:cubicBezTo>
                      <a:pt x="82" y="40"/>
                      <a:pt x="77" y="46"/>
                      <a:pt x="73" y="52"/>
                    </a:cubicBezTo>
                    <a:cubicBezTo>
                      <a:pt x="71" y="56"/>
                      <a:pt x="69" y="60"/>
                      <a:pt x="69" y="64"/>
                    </a:cubicBezTo>
                    <a:cubicBezTo>
                      <a:pt x="69" y="67"/>
                      <a:pt x="70" y="72"/>
                      <a:pt x="72" y="74"/>
                    </a:cubicBezTo>
                    <a:cubicBezTo>
                      <a:pt x="73" y="75"/>
                      <a:pt x="79" y="73"/>
                      <a:pt x="82" y="72"/>
                    </a:cubicBezTo>
                    <a:cubicBezTo>
                      <a:pt x="93" y="66"/>
                      <a:pt x="104" y="59"/>
                      <a:pt x="115" y="54"/>
                    </a:cubicBezTo>
                    <a:cubicBezTo>
                      <a:pt x="126" y="50"/>
                      <a:pt x="136" y="54"/>
                      <a:pt x="146" y="60"/>
                    </a:cubicBezTo>
                    <a:cubicBezTo>
                      <a:pt x="149" y="62"/>
                      <a:pt x="152" y="66"/>
                      <a:pt x="152" y="69"/>
                    </a:cubicBezTo>
                    <a:cubicBezTo>
                      <a:pt x="155" y="96"/>
                      <a:pt x="157" y="123"/>
                      <a:pt x="151" y="150"/>
                    </a:cubicBezTo>
                    <a:cubicBezTo>
                      <a:pt x="148" y="166"/>
                      <a:pt x="139" y="171"/>
                      <a:pt x="123" y="169"/>
                    </a:cubicBezTo>
                    <a:cubicBezTo>
                      <a:pt x="120" y="168"/>
                      <a:pt x="117" y="168"/>
                      <a:pt x="112" y="167"/>
                    </a:cubicBezTo>
                    <a:close/>
                    <a:moveTo>
                      <a:pt x="106" y="130"/>
                    </a:moveTo>
                    <a:cubicBezTo>
                      <a:pt x="111" y="136"/>
                      <a:pt x="116" y="140"/>
                      <a:pt x="117" y="145"/>
                    </a:cubicBezTo>
                    <a:cubicBezTo>
                      <a:pt x="118" y="154"/>
                      <a:pt x="119" y="155"/>
                      <a:pt x="127" y="154"/>
                    </a:cubicBezTo>
                    <a:cubicBezTo>
                      <a:pt x="136" y="154"/>
                      <a:pt x="141" y="149"/>
                      <a:pt x="144" y="140"/>
                    </a:cubicBezTo>
                    <a:cubicBezTo>
                      <a:pt x="150" y="120"/>
                      <a:pt x="146" y="99"/>
                      <a:pt x="144" y="79"/>
                    </a:cubicBezTo>
                    <a:cubicBezTo>
                      <a:pt x="142" y="61"/>
                      <a:pt x="126" y="53"/>
                      <a:pt x="110" y="61"/>
                    </a:cubicBezTo>
                    <a:cubicBezTo>
                      <a:pt x="93" y="70"/>
                      <a:pt x="77" y="80"/>
                      <a:pt x="66" y="96"/>
                    </a:cubicBezTo>
                    <a:cubicBezTo>
                      <a:pt x="59" y="105"/>
                      <a:pt x="59" y="108"/>
                      <a:pt x="69" y="117"/>
                    </a:cubicBezTo>
                    <a:cubicBezTo>
                      <a:pt x="71" y="114"/>
                      <a:pt x="74" y="111"/>
                      <a:pt x="76" y="108"/>
                    </a:cubicBezTo>
                    <a:cubicBezTo>
                      <a:pt x="79" y="104"/>
                      <a:pt x="81" y="99"/>
                      <a:pt x="84" y="95"/>
                    </a:cubicBezTo>
                    <a:cubicBezTo>
                      <a:pt x="89" y="89"/>
                      <a:pt x="99" y="88"/>
                      <a:pt x="104" y="93"/>
                    </a:cubicBezTo>
                    <a:cubicBezTo>
                      <a:pt x="109" y="99"/>
                      <a:pt x="103" y="102"/>
                      <a:pt x="101" y="106"/>
                    </a:cubicBezTo>
                    <a:cubicBezTo>
                      <a:pt x="99" y="108"/>
                      <a:pt x="98" y="111"/>
                      <a:pt x="96" y="114"/>
                    </a:cubicBezTo>
                    <a:cubicBezTo>
                      <a:pt x="106" y="117"/>
                      <a:pt x="112" y="122"/>
                      <a:pt x="106" y="130"/>
                    </a:cubicBezTo>
                    <a:close/>
                    <a:moveTo>
                      <a:pt x="50" y="122"/>
                    </a:moveTo>
                    <a:cubicBezTo>
                      <a:pt x="41" y="131"/>
                      <a:pt x="40" y="139"/>
                      <a:pt x="47" y="149"/>
                    </a:cubicBezTo>
                    <a:cubicBezTo>
                      <a:pt x="52" y="157"/>
                      <a:pt x="58" y="150"/>
                      <a:pt x="63" y="148"/>
                    </a:cubicBezTo>
                    <a:cubicBezTo>
                      <a:pt x="67" y="147"/>
                      <a:pt x="71" y="145"/>
                      <a:pt x="74" y="142"/>
                    </a:cubicBezTo>
                    <a:cubicBezTo>
                      <a:pt x="83" y="135"/>
                      <a:pt x="87" y="125"/>
                      <a:pt x="86" y="113"/>
                    </a:cubicBezTo>
                    <a:cubicBezTo>
                      <a:pt x="80" y="119"/>
                      <a:pt x="75" y="126"/>
                      <a:pt x="72" y="133"/>
                    </a:cubicBezTo>
                    <a:cubicBezTo>
                      <a:pt x="69" y="138"/>
                      <a:pt x="68" y="143"/>
                      <a:pt x="62" y="142"/>
                    </a:cubicBezTo>
                    <a:cubicBezTo>
                      <a:pt x="55" y="141"/>
                      <a:pt x="53" y="137"/>
                      <a:pt x="52" y="130"/>
                    </a:cubicBezTo>
                    <a:cubicBezTo>
                      <a:pt x="52" y="128"/>
                      <a:pt x="51" y="125"/>
                      <a:pt x="50" y="122"/>
                    </a:cubicBezTo>
                    <a:close/>
                    <a:moveTo>
                      <a:pt x="89" y="158"/>
                    </a:moveTo>
                    <a:cubicBezTo>
                      <a:pt x="86" y="155"/>
                      <a:pt x="84" y="153"/>
                      <a:pt x="82" y="151"/>
                    </a:cubicBezTo>
                    <a:cubicBezTo>
                      <a:pt x="80" y="154"/>
                      <a:pt x="77" y="157"/>
                      <a:pt x="77" y="160"/>
                    </a:cubicBezTo>
                    <a:cubicBezTo>
                      <a:pt x="76" y="162"/>
                      <a:pt x="80" y="165"/>
                      <a:pt x="82" y="167"/>
                    </a:cubicBezTo>
                    <a:cubicBezTo>
                      <a:pt x="84" y="164"/>
                      <a:pt x="86" y="162"/>
                      <a:pt x="89" y="1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7" name="Freeform 12">
                <a:extLst>
                  <a:ext uri="{FF2B5EF4-FFF2-40B4-BE49-F238E27FC236}">
                    <a16:creationId xmlns:a16="http://schemas.microsoft.com/office/drawing/2014/main" id="{265CAAE2-2227-4638-A6B7-02152031967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315200" y="2152650"/>
                <a:ext cx="554038" cy="392113"/>
              </a:xfrm>
              <a:custGeom>
                <a:avLst/>
                <a:gdLst>
                  <a:gd name="T0" fmla="*/ 151 w 219"/>
                  <a:gd name="T1" fmla="*/ 35 h 155"/>
                  <a:gd name="T2" fmla="*/ 185 w 219"/>
                  <a:gd name="T3" fmla="*/ 42 h 155"/>
                  <a:gd name="T4" fmla="*/ 203 w 219"/>
                  <a:gd name="T5" fmla="*/ 42 h 155"/>
                  <a:gd name="T6" fmla="*/ 209 w 219"/>
                  <a:gd name="T7" fmla="*/ 48 h 155"/>
                  <a:gd name="T8" fmla="*/ 202 w 219"/>
                  <a:gd name="T9" fmla="*/ 53 h 155"/>
                  <a:gd name="T10" fmla="*/ 190 w 219"/>
                  <a:gd name="T11" fmla="*/ 54 h 155"/>
                  <a:gd name="T12" fmla="*/ 169 w 219"/>
                  <a:gd name="T13" fmla="*/ 64 h 155"/>
                  <a:gd name="T14" fmla="*/ 194 w 219"/>
                  <a:gd name="T15" fmla="*/ 69 h 155"/>
                  <a:gd name="T16" fmla="*/ 219 w 219"/>
                  <a:gd name="T17" fmla="*/ 70 h 155"/>
                  <a:gd name="T18" fmla="*/ 193 w 219"/>
                  <a:gd name="T19" fmla="*/ 82 h 155"/>
                  <a:gd name="T20" fmla="*/ 145 w 219"/>
                  <a:gd name="T21" fmla="*/ 92 h 155"/>
                  <a:gd name="T22" fmla="*/ 144 w 219"/>
                  <a:gd name="T23" fmla="*/ 104 h 155"/>
                  <a:gd name="T24" fmla="*/ 157 w 219"/>
                  <a:gd name="T25" fmla="*/ 142 h 155"/>
                  <a:gd name="T26" fmla="*/ 153 w 219"/>
                  <a:gd name="T27" fmla="*/ 154 h 155"/>
                  <a:gd name="T28" fmla="*/ 140 w 219"/>
                  <a:gd name="T29" fmla="*/ 151 h 155"/>
                  <a:gd name="T30" fmla="*/ 126 w 219"/>
                  <a:gd name="T31" fmla="*/ 136 h 155"/>
                  <a:gd name="T32" fmla="*/ 115 w 219"/>
                  <a:gd name="T33" fmla="*/ 106 h 155"/>
                  <a:gd name="T34" fmla="*/ 118 w 219"/>
                  <a:gd name="T35" fmla="*/ 105 h 155"/>
                  <a:gd name="T36" fmla="*/ 131 w 219"/>
                  <a:gd name="T37" fmla="*/ 125 h 155"/>
                  <a:gd name="T38" fmla="*/ 142 w 219"/>
                  <a:gd name="T39" fmla="*/ 134 h 155"/>
                  <a:gd name="T40" fmla="*/ 142 w 219"/>
                  <a:gd name="T41" fmla="*/ 119 h 155"/>
                  <a:gd name="T42" fmla="*/ 123 w 219"/>
                  <a:gd name="T43" fmla="*/ 97 h 155"/>
                  <a:gd name="T44" fmla="*/ 120 w 219"/>
                  <a:gd name="T45" fmla="*/ 94 h 155"/>
                  <a:gd name="T46" fmla="*/ 99 w 219"/>
                  <a:gd name="T47" fmla="*/ 66 h 155"/>
                  <a:gd name="T48" fmla="*/ 61 w 219"/>
                  <a:gd name="T49" fmla="*/ 43 h 155"/>
                  <a:gd name="T50" fmla="*/ 19 w 219"/>
                  <a:gd name="T51" fmla="*/ 36 h 155"/>
                  <a:gd name="T52" fmla="*/ 3 w 219"/>
                  <a:gd name="T53" fmla="*/ 33 h 155"/>
                  <a:gd name="T54" fmla="*/ 4 w 219"/>
                  <a:gd name="T55" fmla="*/ 17 h 155"/>
                  <a:gd name="T56" fmla="*/ 31 w 219"/>
                  <a:gd name="T57" fmla="*/ 3 h 155"/>
                  <a:gd name="T58" fmla="*/ 46 w 219"/>
                  <a:gd name="T59" fmla="*/ 4 h 155"/>
                  <a:gd name="T60" fmla="*/ 38 w 219"/>
                  <a:gd name="T61" fmla="*/ 24 h 155"/>
                  <a:gd name="T62" fmla="*/ 57 w 219"/>
                  <a:gd name="T63" fmla="*/ 34 h 155"/>
                  <a:gd name="T64" fmla="*/ 109 w 219"/>
                  <a:gd name="T65" fmla="*/ 66 h 155"/>
                  <a:gd name="T66" fmla="*/ 124 w 219"/>
                  <a:gd name="T67" fmla="*/ 61 h 155"/>
                  <a:gd name="T68" fmla="*/ 113 w 219"/>
                  <a:gd name="T69" fmla="*/ 59 h 155"/>
                  <a:gd name="T70" fmla="*/ 112 w 219"/>
                  <a:gd name="T71" fmla="*/ 57 h 155"/>
                  <a:gd name="T72" fmla="*/ 142 w 219"/>
                  <a:gd name="T73" fmla="*/ 48 h 155"/>
                  <a:gd name="T74" fmla="*/ 168 w 219"/>
                  <a:gd name="T75" fmla="*/ 51 h 155"/>
                  <a:gd name="T76" fmla="*/ 129 w 219"/>
                  <a:gd name="T77" fmla="*/ 45 h 155"/>
                  <a:gd name="T78" fmla="*/ 111 w 219"/>
                  <a:gd name="T79" fmla="*/ 52 h 155"/>
                  <a:gd name="T80" fmla="*/ 102 w 219"/>
                  <a:gd name="T81" fmla="*/ 53 h 155"/>
                  <a:gd name="T82" fmla="*/ 100 w 219"/>
                  <a:gd name="T83" fmla="*/ 50 h 155"/>
                  <a:gd name="T84" fmla="*/ 113 w 219"/>
                  <a:gd name="T85" fmla="*/ 43 h 155"/>
                  <a:gd name="T86" fmla="*/ 110 w 219"/>
                  <a:gd name="T87" fmla="*/ 40 h 155"/>
                  <a:gd name="T88" fmla="*/ 101 w 219"/>
                  <a:gd name="T89" fmla="*/ 41 h 155"/>
                  <a:gd name="T90" fmla="*/ 91 w 219"/>
                  <a:gd name="T91" fmla="*/ 37 h 155"/>
                  <a:gd name="T92" fmla="*/ 97 w 219"/>
                  <a:gd name="T93" fmla="*/ 24 h 155"/>
                  <a:gd name="T94" fmla="*/ 119 w 219"/>
                  <a:gd name="T95" fmla="*/ 19 h 155"/>
                  <a:gd name="T96" fmla="*/ 115 w 219"/>
                  <a:gd name="T97" fmla="*/ 29 h 155"/>
                  <a:gd name="T98" fmla="*/ 136 w 219"/>
                  <a:gd name="T99" fmla="*/ 28 h 155"/>
                  <a:gd name="T100" fmla="*/ 156 w 219"/>
                  <a:gd name="T101" fmla="*/ 13 h 155"/>
                  <a:gd name="T102" fmla="*/ 168 w 219"/>
                  <a:gd name="T103" fmla="*/ 13 h 155"/>
                  <a:gd name="T104" fmla="*/ 164 w 219"/>
                  <a:gd name="T105" fmla="*/ 27 h 155"/>
                  <a:gd name="T106" fmla="*/ 152 w 219"/>
                  <a:gd name="T107" fmla="*/ 33 h 155"/>
                  <a:gd name="T108" fmla="*/ 151 w 219"/>
                  <a:gd name="T109" fmla="*/ 35 h 155"/>
                  <a:gd name="T110" fmla="*/ 126 w 219"/>
                  <a:gd name="T111" fmla="*/ 76 h 155"/>
                  <a:gd name="T112" fmla="*/ 124 w 219"/>
                  <a:gd name="T113" fmla="*/ 80 h 155"/>
                  <a:gd name="T114" fmla="*/ 137 w 219"/>
                  <a:gd name="T115" fmla="*/ 86 h 155"/>
                  <a:gd name="T116" fmla="*/ 138 w 219"/>
                  <a:gd name="T117" fmla="*/ 79 h 155"/>
                  <a:gd name="T118" fmla="*/ 126 w 219"/>
                  <a:gd name="T119" fmla="*/ 76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219" h="155">
                    <a:moveTo>
                      <a:pt x="151" y="35"/>
                    </a:moveTo>
                    <a:cubicBezTo>
                      <a:pt x="162" y="39"/>
                      <a:pt x="172" y="45"/>
                      <a:pt x="185" y="42"/>
                    </a:cubicBezTo>
                    <a:cubicBezTo>
                      <a:pt x="191" y="41"/>
                      <a:pt x="197" y="41"/>
                      <a:pt x="203" y="42"/>
                    </a:cubicBezTo>
                    <a:cubicBezTo>
                      <a:pt x="205" y="42"/>
                      <a:pt x="207" y="46"/>
                      <a:pt x="209" y="48"/>
                    </a:cubicBezTo>
                    <a:cubicBezTo>
                      <a:pt x="207" y="50"/>
                      <a:pt x="205" y="53"/>
                      <a:pt x="202" y="53"/>
                    </a:cubicBezTo>
                    <a:cubicBezTo>
                      <a:pt x="198" y="54"/>
                      <a:pt x="194" y="54"/>
                      <a:pt x="190" y="54"/>
                    </a:cubicBezTo>
                    <a:cubicBezTo>
                      <a:pt x="181" y="53"/>
                      <a:pt x="175" y="57"/>
                      <a:pt x="169" y="64"/>
                    </a:cubicBezTo>
                    <a:cubicBezTo>
                      <a:pt x="177" y="70"/>
                      <a:pt x="185" y="72"/>
                      <a:pt x="194" y="69"/>
                    </a:cubicBezTo>
                    <a:cubicBezTo>
                      <a:pt x="203" y="66"/>
                      <a:pt x="211" y="64"/>
                      <a:pt x="219" y="70"/>
                    </a:cubicBezTo>
                    <a:cubicBezTo>
                      <a:pt x="213" y="82"/>
                      <a:pt x="204" y="86"/>
                      <a:pt x="193" y="82"/>
                    </a:cubicBezTo>
                    <a:cubicBezTo>
                      <a:pt x="175" y="77"/>
                      <a:pt x="159" y="82"/>
                      <a:pt x="145" y="92"/>
                    </a:cubicBezTo>
                    <a:cubicBezTo>
                      <a:pt x="139" y="96"/>
                      <a:pt x="142" y="100"/>
                      <a:pt x="144" y="104"/>
                    </a:cubicBezTo>
                    <a:cubicBezTo>
                      <a:pt x="153" y="115"/>
                      <a:pt x="157" y="128"/>
                      <a:pt x="157" y="142"/>
                    </a:cubicBezTo>
                    <a:cubicBezTo>
                      <a:pt x="157" y="146"/>
                      <a:pt x="155" y="153"/>
                      <a:pt x="153" y="154"/>
                    </a:cubicBezTo>
                    <a:cubicBezTo>
                      <a:pt x="149" y="155"/>
                      <a:pt x="143" y="153"/>
                      <a:pt x="140" y="151"/>
                    </a:cubicBezTo>
                    <a:cubicBezTo>
                      <a:pt x="134" y="147"/>
                      <a:pt x="129" y="142"/>
                      <a:pt x="126" y="136"/>
                    </a:cubicBezTo>
                    <a:cubicBezTo>
                      <a:pt x="121" y="126"/>
                      <a:pt x="119" y="116"/>
                      <a:pt x="115" y="106"/>
                    </a:cubicBezTo>
                    <a:cubicBezTo>
                      <a:pt x="116" y="106"/>
                      <a:pt x="117" y="105"/>
                      <a:pt x="118" y="105"/>
                    </a:cubicBezTo>
                    <a:cubicBezTo>
                      <a:pt x="122" y="111"/>
                      <a:pt x="126" y="118"/>
                      <a:pt x="131" y="125"/>
                    </a:cubicBezTo>
                    <a:cubicBezTo>
                      <a:pt x="134" y="128"/>
                      <a:pt x="138" y="131"/>
                      <a:pt x="142" y="134"/>
                    </a:cubicBezTo>
                    <a:cubicBezTo>
                      <a:pt x="142" y="129"/>
                      <a:pt x="144" y="124"/>
                      <a:pt x="142" y="119"/>
                    </a:cubicBezTo>
                    <a:cubicBezTo>
                      <a:pt x="138" y="110"/>
                      <a:pt x="135" y="99"/>
                      <a:pt x="123" y="97"/>
                    </a:cubicBezTo>
                    <a:cubicBezTo>
                      <a:pt x="122" y="97"/>
                      <a:pt x="120" y="95"/>
                      <a:pt x="120" y="94"/>
                    </a:cubicBezTo>
                    <a:cubicBezTo>
                      <a:pt x="119" y="80"/>
                      <a:pt x="108" y="73"/>
                      <a:pt x="99" y="66"/>
                    </a:cubicBezTo>
                    <a:cubicBezTo>
                      <a:pt x="87" y="58"/>
                      <a:pt x="74" y="50"/>
                      <a:pt x="61" y="43"/>
                    </a:cubicBezTo>
                    <a:cubicBezTo>
                      <a:pt x="48" y="36"/>
                      <a:pt x="34" y="34"/>
                      <a:pt x="19" y="36"/>
                    </a:cubicBezTo>
                    <a:cubicBezTo>
                      <a:pt x="14" y="37"/>
                      <a:pt x="5" y="37"/>
                      <a:pt x="3" y="33"/>
                    </a:cubicBezTo>
                    <a:cubicBezTo>
                      <a:pt x="0" y="30"/>
                      <a:pt x="2" y="22"/>
                      <a:pt x="4" y="17"/>
                    </a:cubicBezTo>
                    <a:cubicBezTo>
                      <a:pt x="10" y="3"/>
                      <a:pt x="17" y="0"/>
                      <a:pt x="31" y="3"/>
                    </a:cubicBezTo>
                    <a:cubicBezTo>
                      <a:pt x="36" y="3"/>
                      <a:pt x="40" y="4"/>
                      <a:pt x="46" y="4"/>
                    </a:cubicBezTo>
                    <a:cubicBezTo>
                      <a:pt x="43" y="11"/>
                      <a:pt x="41" y="17"/>
                      <a:pt x="38" y="24"/>
                    </a:cubicBezTo>
                    <a:cubicBezTo>
                      <a:pt x="44" y="27"/>
                      <a:pt x="51" y="31"/>
                      <a:pt x="57" y="34"/>
                    </a:cubicBezTo>
                    <a:cubicBezTo>
                      <a:pt x="75" y="45"/>
                      <a:pt x="92" y="55"/>
                      <a:pt x="109" y="66"/>
                    </a:cubicBezTo>
                    <a:cubicBezTo>
                      <a:pt x="117" y="71"/>
                      <a:pt x="120" y="69"/>
                      <a:pt x="124" y="61"/>
                    </a:cubicBezTo>
                    <a:cubicBezTo>
                      <a:pt x="120" y="61"/>
                      <a:pt x="116" y="60"/>
                      <a:pt x="113" y="59"/>
                    </a:cubicBezTo>
                    <a:cubicBezTo>
                      <a:pt x="113" y="58"/>
                      <a:pt x="112" y="58"/>
                      <a:pt x="112" y="57"/>
                    </a:cubicBezTo>
                    <a:cubicBezTo>
                      <a:pt x="122" y="54"/>
                      <a:pt x="132" y="51"/>
                      <a:pt x="142" y="48"/>
                    </a:cubicBezTo>
                    <a:cubicBezTo>
                      <a:pt x="147" y="60"/>
                      <a:pt x="157" y="61"/>
                      <a:pt x="168" y="51"/>
                    </a:cubicBezTo>
                    <a:cubicBezTo>
                      <a:pt x="160" y="42"/>
                      <a:pt x="142" y="39"/>
                      <a:pt x="129" y="45"/>
                    </a:cubicBezTo>
                    <a:cubicBezTo>
                      <a:pt x="123" y="47"/>
                      <a:pt x="117" y="50"/>
                      <a:pt x="111" y="52"/>
                    </a:cubicBezTo>
                    <a:cubicBezTo>
                      <a:pt x="109" y="53"/>
                      <a:pt x="105" y="52"/>
                      <a:pt x="102" y="53"/>
                    </a:cubicBezTo>
                    <a:cubicBezTo>
                      <a:pt x="102" y="52"/>
                      <a:pt x="101" y="51"/>
                      <a:pt x="100" y="50"/>
                    </a:cubicBezTo>
                    <a:cubicBezTo>
                      <a:pt x="104" y="47"/>
                      <a:pt x="109" y="45"/>
                      <a:pt x="113" y="43"/>
                    </a:cubicBezTo>
                    <a:cubicBezTo>
                      <a:pt x="112" y="42"/>
                      <a:pt x="111" y="41"/>
                      <a:pt x="110" y="40"/>
                    </a:cubicBezTo>
                    <a:cubicBezTo>
                      <a:pt x="107" y="40"/>
                      <a:pt x="104" y="41"/>
                      <a:pt x="101" y="41"/>
                    </a:cubicBezTo>
                    <a:cubicBezTo>
                      <a:pt x="98" y="40"/>
                      <a:pt x="92" y="39"/>
                      <a:pt x="91" y="37"/>
                    </a:cubicBezTo>
                    <a:cubicBezTo>
                      <a:pt x="89" y="31"/>
                      <a:pt x="91" y="26"/>
                      <a:pt x="97" y="24"/>
                    </a:cubicBezTo>
                    <a:cubicBezTo>
                      <a:pt x="104" y="22"/>
                      <a:pt x="111" y="21"/>
                      <a:pt x="119" y="19"/>
                    </a:cubicBezTo>
                    <a:cubicBezTo>
                      <a:pt x="117" y="23"/>
                      <a:pt x="116" y="26"/>
                      <a:pt x="115" y="29"/>
                    </a:cubicBezTo>
                    <a:cubicBezTo>
                      <a:pt x="123" y="34"/>
                      <a:pt x="130" y="32"/>
                      <a:pt x="136" y="28"/>
                    </a:cubicBezTo>
                    <a:cubicBezTo>
                      <a:pt x="143" y="23"/>
                      <a:pt x="149" y="17"/>
                      <a:pt x="156" y="13"/>
                    </a:cubicBezTo>
                    <a:cubicBezTo>
                      <a:pt x="159" y="11"/>
                      <a:pt x="165" y="11"/>
                      <a:pt x="168" y="13"/>
                    </a:cubicBezTo>
                    <a:cubicBezTo>
                      <a:pt x="172" y="15"/>
                      <a:pt x="169" y="25"/>
                      <a:pt x="164" y="27"/>
                    </a:cubicBezTo>
                    <a:cubicBezTo>
                      <a:pt x="160" y="29"/>
                      <a:pt x="156" y="31"/>
                      <a:pt x="152" y="33"/>
                    </a:cubicBezTo>
                    <a:cubicBezTo>
                      <a:pt x="151" y="34"/>
                      <a:pt x="151" y="34"/>
                      <a:pt x="151" y="35"/>
                    </a:cubicBezTo>
                    <a:close/>
                    <a:moveTo>
                      <a:pt x="126" y="76"/>
                    </a:moveTo>
                    <a:cubicBezTo>
                      <a:pt x="125" y="77"/>
                      <a:pt x="125" y="78"/>
                      <a:pt x="124" y="80"/>
                    </a:cubicBezTo>
                    <a:cubicBezTo>
                      <a:pt x="128" y="82"/>
                      <a:pt x="132" y="84"/>
                      <a:pt x="137" y="86"/>
                    </a:cubicBezTo>
                    <a:cubicBezTo>
                      <a:pt x="137" y="83"/>
                      <a:pt x="139" y="81"/>
                      <a:pt x="138" y="79"/>
                    </a:cubicBezTo>
                    <a:cubicBezTo>
                      <a:pt x="135" y="72"/>
                      <a:pt x="130" y="74"/>
                      <a:pt x="126" y="7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8" name="Freeform 13">
                <a:extLst>
                  <a:ext uri="{FF2B5EF4-FFF2-40B4-BE49-F238E27FC236}">
                    <a16:creationId xmlns:a16="http://schemas.microsoft.com/office/drawing/2014/main" id="{245C728B-137A-4FC0-9C2C-2AADCB5DB0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57725" y="4679950"/>
                <a:ext cx="366713" cy="349250"/>
              </a:xfrm>
              <a:custGeom>
                <a:avLst/>
                <a:gdLst>
                  <a:gd name="T0" fmla="*/ 59 w 145"/>
                  <a:gd name="T1" fmla="*/ 69 h 138"/>
                  <a:gd name="T2" fmla="*/ 18 w 145"/>
                  <a:gd name="T3" fmla="*/ 105 h 138"/>
                  <a:gd name="T4" fmla="*/ 0 w 145"/>
                  <a:gd name="T5" fmla="*/ 104 h 138"/>
                  <a:gd name="T6" fmla="*/ 18 w 145"/>
                  <a:gd name="T7" fmla="*/ 38 h 138"/>
                  <a:gd name="T8" fmla="*/ 23 w 145"/>
                  <a:gd name="T9" fmla="*/ 21 h 138"/>
                  <a:gd name="T10" fmla="*/ 21 w 145"/>
                  <a:gd name="T11" fmla="*/ 5 h 138"/>
                  <a:gd name="T12" fmla="*/ 20 w 145"/>
                  <a:gd name="T13" fmla="*/ 1 h 138"/>
                  <a:gd name="T14" fmla="*/ 24 w 145"/>
                  <a:gd name="T15" fmla="*/ 0 h 138"/>
                  <a:gd name="T16" fmla="*/ 62 w 145"/>
                  <a:gd name="T17" fmla="*/ 23 h 138"/>
                  <a:gd name="T18" fmla="*/ 56 w 145"/>
                  <a:gd name="T19" fmla="*/ 25 h 138"/>
                  <a:gd name="T20" fmla="*/ 43 w 145"/>
                  <a:gd name="T21" fmla="*/ 33 h 138"/>
                  <a:gd name="T22" fmla="*/ 31 w 145"/>
                  <a:gd name="T23" fmla="*/ 84 h 138"/>
                  <a:gd name="T24" fmla="*/ 63 w 145"/>
                  <a:gd name="T25" fmla="*/ 56 h 138"/>
                  <a:gd name="T26" fmla="*/ 66 w 145"/>
                  <a:gd name="T27" fmla="*/ 33 h 138"/>
                  <a:gd name="T28" fmla="*/ 64 w 145"/>
                  <a:gd name="T29" fmla="*/ 28 h 138"/>
                  <a:gd name="T30" fmla="*/ 66 w 145"/>
                  <a:gd name="T31" fmla="*/ 26 h 138"/>
                  <a:gd name="T32" fmla="*/ 106 w 145"/>
                  <a:gd name="T33" fmla="*/ 50 h 138"/>
                  <a:gd name="T34" fmla="*/ 106 w 145"/>
                  <a:gd name="T35" fmla="*/ 52 h 138"/>
                  <a:gd name="T36" fmla="*/ 100 w 145"/>
                  <a:gd name="T37" fmla="*/ 52 h 138"/>
                  <a:gd name="T38" fmla="*/ 88 w 145"/>
                  <a:gd name="T39" fmla="*/ 58 h 138"/>
                  <a:gd name="T40" fmla="*/ 76 w 145"/>
                  <a:gd name="T41" fmla="*/ 110 h 138"/>
                  <a:gd name="T42" fmla="*/ 96 w 145"/>
                  <a:gd name="T43" fmla="*/ 93 h 138"/>
                  <a:gd name="T44" fmla="*/ 113 w 145"/>
                  <a:gd name="T45" fmla="*/ 79 h 138"/>
                  <a:gd name="T46" fmla="*/ 113 w 145"/>
                  <a:gd name="T47" fmla="*/ 60 h 138"/>
                  <a:gd name="T48" fmla="*/ 112 w 145"/>
                  <a:gd name="T49" fmla="*/ 56 h 138"/>
                  <a:gd name="T50" fmla="*/ 145 w 145"/>
                  <a:gd name="T51" fmla="*/ 73 h 138"/>
                  <a:gd name="T52" fmla="*/ 139 w 145"/>
                  <a:gd name="T53" fmla="*/ 76 h 138"/>
                  <a:gd name="T54" fmla="*/ 123 w 145"/>
                  <a:gd name="T55" fmla="*/ 80 h 138"/>
                  <a:gd name="T56" fmla="*/ 62 w 145"/>
                  <a:gd name="T57" fmla="*/ 132 h 138"/>
                  <a:gd name="T58" fmla="*/ 44 w 145"/>
                  <a:gd name="T59" fmla="*/ 131 h 138"/>
                  <a:gd name="T60" fmla="*/ 61 w 145"/>
                  <a:gd name="T61" fmla="*/ 70 h 138"/>
                  <a:gd name="T62" fmla="*/ 59 w 145"/>
                  <a:gd name="T63" fmla="*/ 69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45" h="138">
                    <a:moveTo>
                      <a:pt x="59" y="69"/>
                    </a:moveTo>
                    <a:cubicBezTo>
                      <a:pt x="45" y="81"/>
                      <a:pt x="31" y="92"/>
                      <a:pt x="18" y="105"/>
                    </a:cubicBezTo>
                    <a:cubicBezTo>
                      <a:pt x="11" y="110"/>
                      <a:pt x="6" y="112"/>
                      <a:pt x="0" y="104"/>
                    </a:cubicBezTo>
                    <a:cubicBezTo>
                      <a:pt x="6" y="83"/>
                      <a:pt x="12" y="61"/>
                      <a:pt x="18" y="38"/>
                    </a:cubicBezTo>
                    <a:cubicBezTo>
                      <a:pt x="19" y="33"/>
                      <a:pt x="22" y="27"/>
                      <a:pt x="23" y="21"/>
                    </a:cubicBezTo>
                    <a:cubicBezTo>
                      <a:pt x="23" y="16"/>
                      <a:pt x="21" y="10"/>
                      <a:pt x="21" y="5"/>
                    </a:cubicBezTo>
                    <a:cubicBezTo>
                      <a:pt x="21" y="4"/>
                      <a:pt x="20" y="2"/>
                      <a:pt x="20" y="1"/>
                    </a:cubicBezTo>
                    <a:cubicBezTo>
                      <a:pt x="21" y="0"/>
                      <a:pt x="23" y="0"/>
                      <a:pt x="24" y="0"/>
                    </a:cubicBezTo>
                    <a:cubicBezTo>
                      <a:pt x="36" y="8"/>
                      <a:pt x="48" y="15"/>
                      <a:pt x="62" y="23"/>
                    </a:cubicBezTo>
                    <a:cubicBezTo>
                      <a:pt x="59" y="24"/>
                      <a:pt x="57" y="26"/>
                      <a:pt x="56" y="25"/>
                    </a:cubicBezTo>
                    <a:cubicBezTo>
                      <a:pt x="48" y="21"/>
                      <a:pt x="45" y="26"/>
                      <a:pt x="43" y="33"/>
                    </a:cubicBezTo>
                    <a:cubicBezTo>
                      <a:pt x="39" y="50"/>
                      <a:pt x="34" y="66"/>
                      <a:pt x="31" y="84"/>
                    </a:cubicBezTo>
                    <a:cubicBezTo>
                      <a:pt x="42" y="75"/>
                      <a:pt x="53" y="66"/>
                      <a:pt x="63" y="56"/>
                    </a:cubicBezTo>
                    <a:cubicBezTo>
                      <a:pt x="69" y="50"/>
                      <a:pt x="70" y="41"/>
                      <a:pt x="66" y="33"/>
                    </a:cubicBezTo>
                    <a:cubicBezTo>
                      <a:pt x="66" y="31"/>
                      <a:pt x="65" y="29"/>
                      <a:pt x="64" y="28"/>
                    </a:cubicBezTo>
                    <a:cubicBezTo>
                      <a:pt x="65" y="27"/>
                      <a:pt x="65" y="26"/>
                      <a:pt x="66" y="26"/>
                    </a:cubicBezTo>
                    <a:cubicBezTo>
                      <a:pt x="79" y="34"/>
                      <a:pt x="93" y="42"/>
                      <a:pt x="106" y="50"/>
                    </a:cubicBezTo>
                    <a:cubicBezTo>
                      <a:pt x="106" y="50"/>
                      <a:pt x="106" y="51"/>
                      <a:pt x="106" y="52"/>
                    </a:cubicBezTo>
                    <a:cubicBezTo>
                      <a:pt x="104" y="52"/>
                      <a:pt x="102" y="53"/>
                      <a:pt x="100" y="52"/>
                    </a:cubicBezTo>
                    <a:cubicBezTo>
                      <a:pt x="94" y="49"/>
                      <a:pt x="90" y="51"/>
                      <a:pt x="88" y="58"/>
                    </a:cubicBezTo>
                    <a:cubicBezTo>
                      <a:pt x="84" y="75"/>
                      <a:pt x="79" y="92"/>
                      <a:pt x="76" y="110"/>
                    </a:cubicBezTo>
                    <a:cubicBezTo>
                      <a:pt x="83" y="104"/>
                      <a:pt x="89" y="98"/>
                      <a:pt x="96" y="93"/>
                    </a:cubicBezTo>
                    <a:cubicBezTo>
                      <a:pt x="102" y="88"/>
                      <a:pt x="107" y="83"/>
                      <a:pt x="113" y="79"/>
                    </a:cubicBezTo>
                    <a:cubicBezTo>
                      <a:pt x="122" y="71"/>
                      <a:pt x="122" y="68"/>
                      <a:pt x="113" y="60"/>
                    </a:cubicBezTo>
                    <a:cubicBezTo>
                      <a:pt x="113" y="59"/>
                      <a:pt x="112" y="58"/>
                      <a:pt x="112" y="56"/>
                    </a:cubicBezTo>
                    <a:cubicBezTo>
                      <a:pt x="124" y="59"/>
                      <a:pt x="133" y="67"/>
                      <a:pt x="145" y="73"/>
                    </a:cubicBezTo>
                    <a:cubicBezTo>
                      <a:pt x="142" y="74"/>
                      <a:pt x="140" y="76"/>
                      <a:pt x="139" y="76"/>
                    </a:cubicBezTo>
                    <a:cubicBezTo>
                      <a:pt x="132" y="72"/>
                      <a:pt x="127" y="76"/>
                      <a:pt x="123" y="80"/>
                    </a:cubicBezTo>
                    <a:cubicBezTo>
                      <a:pt x="102" y="97"/>
                      <a:pt x="82" y="114"/>
                      <a:pt x="62" y="132"/>
                    </a:cubicBezTo>
                    <a:cubicBezTo>
                      <a:pt x="56" y="137"/>
                      <a:pt x="51" y="138"/>
                      <a:pt x="44" y="131"/>
                    </a:cubicBezTo>
                    <a:cubicBezTo>
                      <a:pt x="50" y="111"/>
                      <a:pt x="55" y="91"/>
                      <a:pt x="61" y="70"/>
                    </a:cubicBezTo>
                    <a:cubicBezTo>
                      <a:pt x="60" y="70"/>
                      <a:pt x="60" y="70"/>
                      <a:pt x="59" y="6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9" name="Freeform 14">
                <a:extLst>
                  <a:ext uri="{FF2B5EF4-FFF2-40B4-BE49-F238E27FC236}">
                    <a16:creationId xmlns:a16="http://schemas.microsoft.com/office/drawing/2014/main" id="{35AE189C-633F-4879-B9AC-FEBAB8DD16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88100" y="1263650"/>
                <a:ext cx="366713" cy="339725"/>
              </a:xfrm>
              <a:custGeom>
                <a:avLst/>
                <a:gdLst>
                  <a:gd name="T0" fmla="*/ 66 w 145"/>
                  <a:gd name="T1" fmla="*/ 79 h 134"/>
                  <a:gd name="T2" fmla="*/ 45 w 145"/>
                  <a:gd name="T3" fmla="*/ 79 h 134"/>
                  <a:gd name="T4" fmla="*/ 23 w 145"/>
                  <a:gd name="T5" fmla="*/ 48 h 134"/>
                  <a:gd name="T6" fmla="*/ 28 w 145"/>
                  <a:gd name="T7" fmla="*/ 42 h 134"/>
                  <a:gd name="T8" fmla="*/ 33 w 145"/>
                  <a:gd name="T9" fmla="*/ 46 h 134"/>
                  <a:gd name="T10" fmla="*/ 77 w 145"/>
                  <a:gd name="T11" fmla="*/ 56 h 134"/>
                  <a:gd name="T12" fmla="*/ 81 w 145"/>
                  <a:gd name="T13" fmla="*/ 53 h 134"/>
                  <a:gd name="T14" fmla="*/ 93 w 145"/>
                  <a:gd name="T15" fmla="*/ 10 h 134"/>
                  <a:gd name="T16" fmla="*/ 96 w 145"/>
                  <a:gd name="T17" fmla="*/ 0 h 134"/>
                  <a:gd name="T18" fmla="*/ 106 w 145"/>
                  <a:gd name="T19" fmla="*/ 4 h 134"/>
                  <a:gd name="T20" fmla="*/ 116 w 145"/>
                  <a:gd name="T21" fmla="*/ 44 h 134"/>
                  <a:gd name="T22" fmla="*/ 124 w 145"/>
                  <a:gd name="T23" fmla="*/ 58 h 134"/>
                  <a:gd name="T24" fmla="*/ 143 w 145"/>
                  <a:gd name="T25" fmla="*/ 69 h 134"/>
                  <a:gd name="T26" fmla="*/ 136 w 145"/>
                  <a:gd name="T27" fmla="*/ 79 h 134"/>
                  <a:gd name="T28" fmla="*/ 124 w 145"/>
                  <a:gd name="T29" fmla="*/ 77 h 134"/>
                  <a:gd name="T30" fmla="*/ 90 w 145"/>
                  <a:gd name="T31" fmla="*/ 86 h 134"/>
                  <a:gd name="T32" fmla="*/ 52 w 145"/>
                  <a:gd name="T33" fmla="*/ 121 h 134"/>
                  <a:gd name="T34" fmla="*/ 10 w 145"/>
                  <a:gd name="T35" fmla="*/ 131 h 134"/>
                  <a:gd name="T36" fmla="*/ 2 w 145"/>
                  <a:gd name="T37" fmla="*/ 117 h 134"/>
                  <a:gd name="T38" fmla="*/ 14 w 145"/>
                  <a:gd name="T39" fmla="*/ 109 h 134"/>
                  <a:gd name="T40" fmla="*/ 33 w 145"/>
                  <a:gd name="T41" fmla="*/ 105 h 134"/>
                  <a:gd name="T42" fmla="*/ 66 w 145"/>
                  <a:gd name="T43" fmla="*/ 79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45" h="134">
                    <a:moveTo>
                      <a:pt x="66" y="79"/>
                    </a:moveTo>
                    <a:cubicBezTo>
                      <a:pt x="58" y="79"/>
                      <a:pt x="51" y="79"/>
                      <a:pt x="45" y="79"/>
                    </a:cubicBezTo>
                    <a:cubicBezTo>
                      <a:pt x="23" y="78"/>
                      <a:pt x="20" y="64"/>
                      <a:pt x="23" y="48"/>
                    </a:cubicBezTo>
                    <a:cubicBezTo>
                      <a:pt x="23" y="45"/>
                      <a:pt x="26" y="43"/>
                      <a:pt x="28" y="42"/>
                    </a:cubicBezTo>
                    <a:cubicBezTo>
                      <a:pt x="29" y="42"/>
                      <a:pt x="32" y="44"/>
                      <a:pt x="33" y="46"/>
                    </a:cubicBezTo>
                    <a:cubicBezTo>
                      <a:pt x="41" y="56"/>
                      <a:pt x="66" y="62"/>
                      <a:pt x="77" y="56"/>
                    </a:cubicBezTo>
                    <a:cubicBezTo>
                      <a:pt x="79" y="55"/>
                      <a:pt x="80" y="54"/>
                      <a:pt x="81" y="53"/>
                    </a:cubicBezTo>
                    <a:cubicBezTo>
                      <a:pt x="88" y="40"/>
                      <a:pt x="94" y="26"/>
                      <a:pt x="93" y="10"/>
                    </a:cubicBezTo>
                    <a:cubicBezTo>
                      <a:pt x="93" y="7"/>
                      <a:pt x="95" y="3"/>
                      <a:pt x="96" y="0"/>
                    </a:cubicBezTo>
                    <a:cubicBezTo>
                      <a:pt x="99" y="1"/>
                      <a:pt x="104" y="1"/>
                      <a:pt x="106" y="4"/>
                    </a:cubicBezTo>
                    <a:cubicBezTo>
                      <a:pt x="119" y="19"/>
                      <a:pt x="124" y="27"/>
                      <a:pt x="116" y="44"/>
                    </a:cubicBezTo>
                    <a:cubicBezTo>
                      <a:pt x="110" y="55"/>
                      <a:pt x="112" y="57"/>
                      <a:pt x="124" y="58"/>
                    </a:cubicBezTo>
                    <a:cubicBezTo>
                      <a:pt x="132" y="59"/>
                      <a:pt x="140" y="61"/>
                      <a:pt x="143" y="69"/>
                    </a:cubicBezTo>
                    <a:cubicBezTo>
                      <a:pt x="145" y="76"/>
                      <a:pt x="142" y="79"/>
                      <a:pt x="136" y="79"/>
                    </a:cubicBezTo>
                    <a:cubicBezTo>
                      <a:pt x="132" y="78"/>
                      <a:pt x="128" y="78"/>
                      <a:pt x="124" y="77"/>
                    </a:cubicBezTo>
                    <a:cubicBezTo>
                      <a:pt x="111" y="72"/>
                      <a:pt x="100" y="75"/>
                      <a:pt x="90" y="86"/>
                    </a:cubicBezTo>
                    <a:cubicBezTo>
                      <a:pt x="78" y="98"/>
                      <a:pt x="65" y="109"/>
                      <a:pt x="52" y="121"/>
                    </a:cubicBezTo>
                    <a:cubicBezTo>
                      <a:pt x="40" y="134"/>
                      <a:pt x="25" y="133"/>
                      <a:pt x="10" y="131"/>
                    </a:cubicBezTo>
                    <a:cubicBezTo>
                      <a:pt x="3" y="130"/>
                      <a:pt x="0" y="124"/>
                      <a:pt x="2" y="117"/>
                    </a:cubicBezTo>
                    <a:cubicBezTo>
                      <a:pt x="3" y="111"/>
                      <a:pt x="7" y="108"/>
                      <a:pt x="14" y="109"/>
                    </a:cubicBezTo>
                    <a:cubicBezTo>
                      <a:pt x="20" y="109"/>
                      <a:pt x="27" y="108"/>
                      <a:pt x="33" y="105"/>
                    </a:cubicBezTo>
                    <a:cubicBezTo>
                      <a:pt x="45" y="99"/>
                      <a:pt x="57" y="92"/>
                      <a:pt x="66" y="7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0" name="Freeform 15">
                <a:extLst>
                  <a:ext uri="{FF2B5EF4-FFF2-40B4-BE49-F238E27FC236}">
                    <a16:creationId xmlns:a16="http://schemas.microsoft.com/office/drawing/2014/main" id="{0DE9F9D0-D7F3-4EB3-98F9-2043C46E1B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6413" y="4483100"/>
                <a:ext cx="387350" cy="379413"/>
              </a:xfrm>
              <a:custGeom>
                <a:avLst/>
                <a:gdLst>
                  <a:gd name="T0" fmla="*/ 66 w 153"/>
                  <a:gd name="T1" fmla="*/ 60 h 150"/>
                  <a:gd name="T2" fmla="*/ 92 w 153"/>
                  <a:gd name="T3" fmla="*/ 82 h 150"/>
                  <a:gd name="T4" fmla="*/ 112 w 153"/>
                  <a:gd name="T5" fmla="*/ 58 h 150"/>
                  <a:gd name="T6" fmla="*/ 112 w 153"/>
                  <a:gd name="T7" fmla="*/ 41 h 150"/>
                  <a:gd name="T8" fmla="*/ 153 w 153"/>
                  <a:gd name="T9" fmla="*/ 76 h 150"/>
                  <a:gd name="T10" fmla="*/ 143 w 153"/>
                  <a:gd name="T11" fmla="*/ 73 h 150"/>
                  <a:gd name="T12" fmla="*/ 130 w 153"/>
                  <a:gd name="T13" fmla="*/ 75 h 150"/>
                  <a:gd name="T14" fmla="*/ 84 w 153"/>
                  <a:gd name="T15" fmla="*/ 129 h 150"/>
                  <a:gd name="T16" fmla="*/ 84 w 153"/>
                  <a:gd name="T17" fmla="*/ 143 h 150"/>
                  <a:gd name="T18" fmla="*/ 86 w 153"/>
                  <a:gd name="T19" fmla="*/ 150 h 150"/>
                  <a:gd name="T20" fmla="*/ 47 w 153"/>
                  <a:gd name="T21" fmla="*/ 114 h 150"/>
                  <a:gd name="T22" fmla="*/ 71 w 153"/>
                  <a:gd name="T23" fmla="*/ 108 h 150"/>
                  <a:gd name="T24" fmla="*/ 88 w 153"/>
                  <a:gd name="T25" fmla="*/ 87 h 150"/>
                  <a:gd name="T26" fmla="*/ 62 w 153"/>
                  <a:gd name="T27" fmla="*/ 64 h 150"/>
                  <a:gd name="T28" fmla="*/ 39 w 153"/>
                  <a:gd name="T29" fmla="*/ 93 h 150"/>
                  <a:gd name="T30" fmla="*/ 39 w 153"/>
                  <a:gd name="T31" fmla="*/ 104 h 150"/>
                  <a:gd name="T32" fmla="*/ 41 w 153"/>
                  <a:gd name="T33" fmla="*/ 110 h 150"/>
                  <a:gd name="T34" fmla="*/ 39 w 153"/>
                  <a:gd name="T35" fmla="*/ 112 h 150"/>
                  <a:gd name="T36" fmla="*/ 0 w 153"/>
                  <a:gd name="T37" fmla="*/ 78 h 150"/>
                  <a:gd name="T38" fmla="*/ 1 w 153"/>
                  <a:gd name="T39" fmla="*/ 76 h 150"/>
                  <a:gd name="T40" fmla="*/ 6 w 153"/>
                  <a:gd name="T41" fmla="*/ 77 h 150"/>
                  <a:gd name="T42" fmla="*/ 22 w 153"/>
                  <a:gd name="T43" fmla="*/ 74 h 150"/>
                  <a:gd name="T44" fmla="*/ 65 w 153"/>
                  <a:gd name="T45" fmla="*/ 24 h 150"/>
                  <a:gd name="T46" fmla="*/ 66 w 153"/>
                  <a:gd name="T47" fmla="*/ 6 h 150"/>
                  <a:gd name="T48" fmla="*/ 67 w 153"/>
                  <a:gd name="T49" fmla="*/ 0 h 150"/>
                  <a:gd name="T50" fmla="*/ 107 w 153"/>
                  <a:gd name="T51" fmla="*/ 35 h 150"/>
                  <a:gd name="T52" fmla="*/ 99 w 153"/>
                  <a:gd name="T53" fmla="*/ 35 h 150"/>
                  <a:gd name="T54" fmla="*/ 85 w 153"/>
                  <a:gd name="T55" fmla="*/ 38 h 150"/>
                  <a:gd name="T56" fmla="*/ 66 w 153"/>
                  <a:gd name="T57" fmla="*/ 60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53" h="150">
                    <a:moveTo>
                      <a:pt x="66" y="60"/>
                    </a:moveTo>
                    <a:cubicBezTo>
                      <a:pt x="75" y="68"/>
                      <a:pt x="83" y="75"/>
                      <a:pt x="92" y="82"/>
                    </a:cubicBezTo>
                    <a:cubicBezTo>
                      <a:pt x="99" y="74"/>
                      <a:pt x="107" y="66"/>
                      <a:pt x="112" y="58"/>
                    </a:cubicBezTo>
                    <a:cubicBezTo>
                      <a:pt x="115" y="54"/>
                      <a:pt x="112" y="47"/>
                      <a:pt x="112" y="41"/>
                    </a:cubicBezTo>
                    <a:cubicBezTo>
                      <a:pt x="115" y="41"/>
                      <a:pt x="141" y="61"/>
                      <a:pt x="153" y="76"/>
                    </a:cubicBezTo>
                    <a:cubicBezTo>
                      <a:pt x="148" y="74"/>
                      <a:pt x="146" y="74"/>
                      <a:pt x="143" y="73"/>
                    </a:cubicBezTo>
                    <a:cubicBezTo>
                      <a:pt x="138" y="70"/>
                      <a:pt x="134" y="71"/>
                      <a:pt x="130" y="75"/>
                    </a:cubicBezTo>
                    <a:cubicBezTo>
                      <a:pt x="115" y="93"/>
                      <a:pt x="100" y="111"/>
                      <a:pt x="84" y="129"/>
                    </a:cubicBezTo>
                    <a:cubicBezTo>
                      <a:pt x="80" y="134"/>
                      <a:pt x="80" y="138"/>
                      <a:pt x="84" y="143"/>
                    </a:cubicBezTo>
                    <a:cubicBezTo>
                      <a:pt x="85" y="145"/>
                      <a:pt x="86" y="147"/>
                      <a:pt x="86" y="150"/>
                    </a:cubicBezTo>
                    <a:cubicBezTo>
                      <a:pt x="72" y="139"/>
                      <a:pt x="58" y="129"/>
                      <a:pt x="47" y="114"/>
                    </a:cubicBezTo>
                    <a:cubicBezTo>
                      <a:pt x="59" y="123"/>
                      <a:pt x="65" y="115"/>
                      <a:pt x="71" y="108"/>
                    </a:cubicBezTo>
                    <a:cubicBezTo>
                      <a:pt x="76" y="101"/>
                      <a:pt x="82" y="94"/>
                      <a:pt x="88" y="87"/>
                    </a:cubicBezTo>
                    <a:cubicBezTo>
                      <a:pt x="80" y="79"/>
                      <a:pt x="71" y="72"/>
                      <a:pt x="62" y="64"/>
                    </a:cubicBezTo>
                    <a:cubicBezTo>
                      <a:pt x="54" y="74"/>
                      <a:pt x="46" y="83"/>
                      <a:pt x="39" y="93"/>
                    </a:cubicBezTo>
                    <a:cubicBezTo>
                      <a:pt x="37" y="95"/>
                      <a:pt x="38" y="100"/>
                      <a:pt x="39" y="104"/>
                    </a:cubicBezTo>
                    <a:cubicBezTo>
                      <a:pt x="39" y="106"/>
                      <a:pt x="40" y="108"/>
                      <a:pt x="41" y="110"/>
                    </a:cubicBezTo>
                    <a:cubicBezTo>
                      <a:pt x="41" y="110"/>
                      <a:pt x="40" y="111"/>
                      <a:pt x="39" y="112"/>
                    </a:cubicBezTo>
                    <a:cubicBezTo>
                      <a:pt x="26" y="100"/>
                      <a:pt x="13" y="89"/>
                      <a:pt x="0" y="78"/>
                    </a:cubicBezTo>
                    <a:cubicBezTo>
                      <a:pt x="0" y="78"/>
                      <a:pt x="1" y="77"/>
                      <a:pt x="1" y="76"/>
                    </a:cubicBezTo>
                    <a:cubicBezTo>
                      <a:pt x="3" y="76"/>
                      <a:pt x="5" y="76"/>
                      <a:pt x="6" y="77"/>
                    </a:cubicBezTo>
                    <a:cubicBezTo>
                      <a:pt x="13" y="82"/>
                      <a:pt x="18" y="79"/>
                      <a:pt x="22" y="74"/>
                    </a:cubicBezTo>
                    <a:cubicBezTo>
                      <a:pt x="36" y="57"/>
                      <a:pt x="50" y="40"/>
                      <a:pt x="65" y="24"/>
                    </a:cubicBezTo>
                    <a:cubicBezTo>
                      <a:pt x="70" y="18"/>
                      <a:pt x="72" y="12"/>
                      <a:pt x="66" y="6"/>
                    </a:cubicBezTo>
                    <a:cubicBezTo>
                      <a:pt x="65" y="5"/>
                      <a:pt x="65" y="3"/>
                      <a:pt x="67" y="0"/>
                    </a:cubicBezTo>
                    <a:cubicBezTo>
                      <a:pt x="80" y="11"/>
                      <a:pt x="92" y="22"/>
                      <a:pt x="107" y="35"/>
                    </a:cubicBezTo>
                    <a:cubicBezTo>
                      <a:pt x="103" y="35"/>
                      <a:pt x="101" y="36"/>
                      <a:pt x="99" y="35"/>
                    </a:cubicBezTo>
                    <a:cubicBezTo>
                      <a:pt x="93" y="31"/>
                      <a:pt x="89" y="33"/>
                      <a:pt x="85" y="38"/>
                    </a:cubicBezTo>
                    <a:cubicBezTo>
                      <a:pt x="79" y="45"/>
                      <a:pt x="73" y="52"/>
                      <a:pt x="66" y="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1" name="Freeform 16">
                <a:extLst>
                  <a:ext uri="{FF2B5EF4-FFF2-40B4-BE49-F238E27FC236}">
                    <a16:creationId xmlns:a16="http://schemas.microsoft.com/office/drawing/2014/main" id="{B0F6E88D-81B0-46BD-A491-CE05B563D03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073900" y="4445000"/>
                <a:ext cx="347663" cy="314325"/>
              </a:xfrm>
              <a:custGeom>
                <a:avLst/>
                <a:gdLst>
                  <a:gd name="T0" fmla="*/ 109 w 138"/>
                  <a:gd name="T1" fmla="*/ 88 h 124"/>
                  <a:gd name="T2" fmla="*/ 72 w 138"/>
                  <a:gd name="T3" fmla="*/ 124 h 124"/>
                  <a:gd name="T4" fmla="*/ 70 w 138"/>
                  <a:gd name="T5" fmla="*/ 123 h 124"/>
                  <a:gd name="T6" fmla="*/ 72 w 138"/>
                  <a:gd name="T7" fmla="*/ 117 h 124"/>
                  <a:gd name="T8" fmla="*/ 70 w 138"/>
                  <a:gd name="T9" fmla="*/ 102 h 124"/>
                  <a:gd name="T10" fmla="*/ 25 w 138"/>
                  <a:gd name="T11" fmla="*/ 57 h 124"/>
                  <a:gd name="T12" fmla="*/ 4 w 138"/>
                  <a:gd name="T13" fmla="*/ 54 h 124"/>
                  <a:gd name="T14" fmla="*/ 0 w 138"/>
                  <a:gd name="T15" fmla="*/ 55 h 124"/>
                  <a:gd name="T16" fmla="*/ 1 w 138"/>
                  <a:gd name="T17" fmla="*/ 50 h 124"/>
                  <a:gd name="T18" fmla="*/ 42 w 138"/>
                  <a:gd name="T19" fmla="*/ 10 h 124"/>
                  <a:gd name="T20" fmla="*/ 66 w 138"/>
                  <a:gd name="T21" fmla="*/ 0 h 124"/>
                  <a:gd name="T22" fmla="*/ 86 w 138"/>
                  <a:gd name="T23" fmla="*/ 32 h 124"/>
                  <a:gd name="T24" fmla="*/ 75 w 138"/>
                  <a:gd name="T25" fmla="*/ 51 h 124"/>
                  <a:gd name="T26" fmla="*/ 116 w 138"/>
                  <a:gd name="T27" fmla="*/ 52 h 124"/>
                  <a:gd name="T28" fmla="*/ 127 w 138"/>
                  <a:gd name="T29" fmla="*/ 53 h 124"/>
                  <a:gd name="T30" fmla="*/ 125 w 138"/>
                  <a:gd name="T31" fmla="*/ 44 h 124"/>
                  <a:gd name="T32" fmla="*/ 126 w 138"/>
                  <a:gd name="T33" fmla="*/ 38 h 124"/>
                  <a:gd name="T34" fmla="*/ 130 w 138"/>
                  <a:gd name="T35" fmla="*/ 67 h 124"/>
                  <a:gd name="T36" fmla="*/ 100 w 138"/>
                  <a:gd name="T37" fmla="*/ 72 h 124"/>
                  <a:gd name="T38" fmla="*/ 88 w 138"/>
                  <a:gd name="T39" fmla="*/ 60 h 124"/>
                  <a:gd name="T40" fmla="*/ 64 w 138"/>
                  <a:gd name="T41" fmla="*/ 63 h 124"/>
                  <a:gd name="T42" fmla="*/ 90 w 138"/>
                  <a:gd name="T43" fmla="*/ 88 h 124"/>
                  <a:gd name="T44" fmla="*/ 101 w 138"/>
                  <a:gd name="T45" fmla="*/ 87 h 124"/>
                  <a:gd name="T46" fmla="*/ 108 w 138"/>
                  <a:gd name="T47" fmla="*/ 85 h 124"/>
                  <a:gd name="T48" fmla="*/ 109 w 138"/>
                  <a:gd name="T49" fmla="*/ 88 h 124"/>
                  <a:gd name="T50" fmla="*/ 58 w 138"/>
                  <a:gd name="T51" fmla="*/ 61 h 124"/>
                  <a:gd name="T52" fmla="*/ 71 w 138"/>
                  <a:gd name="T53" fmla="*/ 36 h 124"/>
                  <a:gd name="T54" fmla="*/ 53 w 138"/>
                  <a:gd name="T55" fmla="*/ 19 h 124"/>
                  <a:gd name="T56" fmla="*/ 35 w 138"/>
                  <a:gd name="T57" fmla="*/ 26 h 124"/>
                  <a:gd name="T58" fmla="*/ 40 w 138"/>
                  <a:gd name="T59" fmla="*/ 39 h 124"/>
                  <a:gd name="T60" fmla="*/ 58 w 138"/>
                  <a:gd name="T61" fmla="*/ 61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38" h="124">
                    <a:moveTo>
                      <a:pt x="109" y="88"/>
                    </a:moveTo>
                    <a:cubicBezTo>
                      <a:pt x="97" y="100"/>
                      <a:pt x="85" y="112"/>
                      <a:pt x="72" y="124"/>
                    </a:cubicBezTo>
                    <a:cubicBezTo>
                      <a:pt x="72" y="124"/>
                      <a:pt x="71" y="124"/>
                      <a:pt x="70" y="123"/>
                    </a:cubicBezTo>
                    <a:cubicBezTo>
                      <a:pt x="71" y="121"/>
                      <a:pt x="71" y="119"/>
                      <a:pt x="72" y="117"/>
                    </a:cubicBezTo>
                    <a:cubicBezTo>
                      <a:pt x="76" y="112"/>
                      <a:pt x="75" y="107"/>
                      <a:pt x="70" y="102"/>
                    </a:cubicBezTo>
                    <a:cubicBezTo>
                      <a:pt x="55" y="87"/>
                      <a:pt x="40" y="72"/>
                      <a:pt x="25" y="57"/>
                    </a:cubicBezTo>
                    <a:cubicBezTo>
                      <a:pt x="18" y="50"/>
                      <a:pt x="12" y="46"/>
                      <a:pt x="4" y="54"/>
                    </a:cubicBezTo>
                    <a:cubicBezTo>
                      <a:pt x="4" y="55"/>
                      <a:pt x="2" y="55"/>
                      <a:pt x="0" y="55"/>
                    </a:cubicBezTo>
                    <a:cubicBezTo>
                      <a:pt x="1" y="53"/>
                      <a:pt x="1" y="51"/>
                      <a:pt x="1" y="50"/>
                    </a:cubicBezTo>
                    <a:cubicBezTo>
                      <a:pt x="15" y="37"/>
                      <a:pt x="28" y="23"/>
                      <a:pt x="42" y="10"/>
                    </a:cubicBezTo>
                    <a:cubicBezTo>
                      <a:pt x="49" y="5"/>
                      <a:pt x="58" y="1"/>
                      <a:pt x="66" y="0"/>
                    </a:cubicBezTo>
                    <a:cubicBezTo>
                      <a:pt x="83" y="0"/>
                      <a:pt x="93" y="17"/>
                      <a:pt x="86" y="32"/>
                    </a:cubicBezTo>
                    <a:cubicBezTo>
                      <a:pt x="84" y="38"/>
                      <a:pt x="79" y="43"/>
                      <a:pt x="75" y="51"/>
                    </a:cubicBezTo>
                    <a:cubicBezTo>
                      <a:pt x="90" y="39"/>
                      <a:pt x="103" y="44"/>
                      <a:pt x="116" y="52"/>
                    </a:cubicBezTo>
                    <a:cubicBezTo>
                      <a:pt x="119" y="53"/>
                      <a:pt x="123" y="53"/>
                      <a:pt x="127" y="53"/>
                    </a:cubicBezTo>
                    <a:cubicBezTo>
                      <a:pt x="126" y="50"/>
                      <a:pt x="126" y="47"/>
                      <a:pt x="125" y="44"/>
                    </a:cubicBezTo>
                    <a:cubicBezTo>
                      <a:pt x="125" y="42"/>
                      <a:pt x="125" y="40"/>
                      <a:pt x="126" y="38"/>
                    </a:cubicBezTo>
                    <a:cubicBezTo>
                      <a:pt x="136" y="47"/>
                      <a:pt x="138" y="57"/>
                      <a:pt x="130" y="67"/>
                    </a:cubicBezTo>
                    <a:cubicBezTo>
                      <a:pt x="121" y="78"/>
                      <a:pt x="110" y="79"/>
                      <a:pt x="100" y="72"/>
                    </a:cubicBezTo>
                    <a:cubicBezTo>
                      <a:pt x="96" y="68"/>
                      <a:pt x="92" y="64"/>
                      <a:pt x="88" y="60"/>
                    </a:cubicBezTo>
                    <a:cubicBezTo>
                      <a:pt x="79" y="54"/>
                      <a:pt x="73" y="55"/>
                      <a:pt x="64" y="63"/>
                    </a:cubicBezTo>
                    <a:cubicBezTo>
                      <a:pt x="73" y="71"/>
                      <a:pt x="81" y="80"/>
                      <a:pt x="90" y="88"/>
                    </a:cubicBezTo>
                    <a:cubicBezTo>
                      <a:pt x="92" y="90"/>
                      <a:pt x="97" y="88"/>
                      <a:pt x="101" y="87"/>
                    </a:cubicBezTo>
                    <a:cubicBezTo>
                      <a:pt x="104" y="87"/>
                      <a:pt x="106" y="86"/>
                      <a:pt x="108" y="85"/>
                    </a:cubicBezTo>
                    <a:cubicBezTo>
                      <a:pt x="108" y="86"/>
                      <a:pt x="108" y="87"/>
                      <a:pt x="109" y="88"/>
                    </a:cubicBezTo>
                    <a:close/>
                    <a:moveTo>
                      <a:pt x="58" y="61"/>
                    </a:moveTo>
                    <a:cubicBezTo>
                      <a:pt x="67" y="52"/>
                      <a:pt x="73" y="46"/>
                      <a:pt x="71" y="36"/>
                    </a:cubicBezTo>
                    <a:cubicBezTo>
                      <a:pt x="69" y="27"/>
                      <a:pt x="62" y="21"/>
                      <a:pt x="53" y="19"/>
                    </a:cubicBezTo>
                    <a:cubicBezTo>
                      <a:pt x="46" y="16"/>
                      <a:pt x="39" y="19"/>
                      <a:pt x="35" y="26"/>
                    </a:cubicBezTo>
                    <a:cubicBezTo>
                      <a:pt x="31" y="32"/>
                      <a:pt x="36" y="35"/>
                      <a:pt x="40" y="39"/>
                    </a:cubicBezTo>
                    <a:cubicBezTo>
                      <a:pt x="46" y="46"/>
                      <a:pt x="52" y="53"/>
                      <a:pt x="58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2" name="Freeform 17">
                <a:extLst>
                  <a:ext uri="{FF2B5EF4-FFF2-40B4-BE49-F238E27FC236}">
                    <a16:creationId xmlns:a16="http://schemas.microsoft.com/office/drawing/2014/main" id="{EFB5C5B7-B6DD-4B50-9930-25086831FE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73875" y="4589463"/>
                <a:ext cx="346075" cy="346075"/>
              </a:xfrm>
              <a:custGeom>
                <a:avLst/>
                <a:gdLst>
                  <a:gd name="T0" fmla="*/ 0 w 137"/>
                  <a:gd name="T1" fmla="*/ 55 h 137"/>
                  <a:gd name="T2" fmla="*/ 73 w 137"/>
                  <a:gd name="T3" fmla="*/ 0 h 137"/>
                  <a:gd name="T4" fmla="*/ 95 w 137"/>
                  <a:gd name="T5" fmla="*/ 27 h 137"/>
                  <a:gd name="T6" fmla="*/ 94 w 137"/>
                  <a:gd name="T7" fmla="*/ 30 h 137"/>
                  <a:gd name="T8" fmla="*/ 87 w 137"/>
                  <a:gd name="T9" fmla="*/ 28 h 137"/>
                  <a:gd name="T10" fmla="*/ 43 w 137"/>
                  <a:gd name="T11" fmla="*/ 31 h 137"/>
                  <a:gd name="T12" fmla="*/ 41 w 137"/>
                  <a:gd name="T13" fmla="*/ 45 h 137"/>
                  <a:gd name="T14" fmla="*/ 60 w 137"/>
                  <a:gd name="T15" fmla="*/ 70 h 137"/>
                  <a:gd name="T16" fmla="*/ 69 w 137"/>
                  <a:gd name="T17" fmla="*/ 54 h 137"/>
                  <a:gd name="T18" fmla="*/ 69 w 137"/>
                  <a:gd name="T19" fmla="*/ 38 h 137"/>
                  <a:gd name="T20" fmla="*/ 71 w 137"/>
                  <a:gd name="T21" fmla="*/ 37 h 137"/>
                  <a:gd name="T22" fmla="*/ 96 w 137"/>
                  <a:gd name="T23" fmla="*/ 69 h 137"/>
                  <a:gd name="T24" fmla="*/ 96 w 137"/>
                  <a:gd name="T25" fmla="*/ 72 h 137"/>
                  <a:gd name="T26" fmla="*/ 63 w 137"/>
                  <a:gd name="T27" fmla="*/ 74 h 137"/>
                  <a:gd name="T28" fmla="*/ 84 w 137"/>
                  <a:gd name="T29" fmla="*/ 101 h 137"/>
                  <a:gd name="T30" fmla="*/ 98 w 137"/>
                  <a:gd name="T31" fmla="*/ 102 h 137"/>
                  <a:gd name="T32" fmla="*/ 112 w 137"/>
                  <a:gd name="T33" fmla="*/ 59 h 137"/>
                  <a:gd name="T34" fmla="*/ 112 w 137"/>
                  <a:gd name="T35" fmla="*/ 50 h 137"/>
                  <a:gd name="T36" fmla="*/ 115 w 137"/>
                  <a:gd name="T37" fmla="*/ 50 h 137"/>
                  <a:gd name="T38" fmla="*/ 116 w 137"/>
                  <a:gd name="T39" fmla="*/ 51 h 137"/>
                  <a:gd name="T40" fmla="*/ 137 w 137"/>
                  <a:gd name="T41" fmla="*/ 80 h 137"/>
                  <a:gd name="T42" fmla="*/ 62 w 137"/>
                  <a:gd name="T43" fmla="*/ 137 h 137"/>
                  <a:gd name="T44" fmla="*/ 60 w 137"/>
                  <a:gd name="T45" fmla="*/ 136 h 137"/>
                  <a:gd name="T46" fmla="*/ 62 w 137"/>
                  <a:gd name="T47" fmla="*/ 131 h 137"/>
                  <a:gd name="T48" fmla="*/ 63 w 137"/>
                  <a:gd name="T49" fmla="*/ 114 h 137"/>
                  <a:gd name="T50" fmla="*/ 23 w 137"/>
                  <a:gd name="T51" fmla="*/ 62 h 137"/>
                  <a:gd name="T52" fmla="*/ 6 w 137"/>
                  <a:gd name="T53" fmla="*/ 57 h 137"/>
                  <a:gd name="T54" fmla="*/ 1 w 137"/>
                  <a:gd name="T55" fmla="*/ 58 h 137"/>
                  <a:gd name="T56" fmla="*/ 0 w 137"/>
                  <a:gd name="T57" fmla="*/ 55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7" h="137">
                    <a:moveTo>
                      <a:pt x="0" y="55"/>
                    </a:moveTo>
                    <a:cubicBezTo>
                      <a:pt x="24" y="37"/>
                      <a:pt x="48" y="19"/>
                      <a:pt x="73" y="0"/>
                    </a:cubicBezTo>
                    <a:cubicBezTo>
                      <a:pt x="81" y="9"/>
                      <a:pt x="88" y="18"/>
                      <a:pt x="95" y="27"/>
                    </a:cubicBezTo>
                    <a:cubicBezTo>
                      <a:pt x="95" y="28"/>
                      <a:pt x="95" y="29"/>
                      <a:pt x="94" y="30"/>
                    </a:cubicBezTo>
                    <a:cubicBezTo>
                      <a:pt x="92" y="29"/>
                      <a:pt x="89" y="29"/>
                      <a:pt x="87" y="28"/>
                    </a:cubicBezTo>
                    <a:cubicBezTo>
                      <a:pt x="70" y="19"/>
                      <a:pt x="56" y="20"/>
                      <a:pt x="43" y="31"/>
                    </a:cubicBezTo>
                    <a:cubicBezTo>
                      <a:pt x="38" y="35"/>
                      <a:pt x="36" y="39"/>
                      <a:pt x="41" y="45"/>
                    </a:cubicBezTo>
                    <a:cubicBezTo>
                      <a:pt x="47" y="52"/>
                      <a:pt x="52" y="60"/>
                      <a:pt x="60" y="70"/>
                    </a:cubicBezTo>
                    <a:cubicBezTo>
                      <a:pt x="64" y="64"/>
                      <a:pt x="68" y="59"/>
                      <a:pt x="69" y="54"/>
                    </a:cubicBezTo>
                    <a:cubicBezTo>
                      <a:pt x="71" y="49"/>
                      <a:pt x="69" y="43"/>
                      <a:pt x="69" y="38"/>
                    </a:cubicBezTo>
                    <a:cubicBezTo>
                      <a:pt x="70" y="37"/>
                      <a:pt x="71" y="37"/>
                      <a:pt x="71" y="37"/>
                    </a:cubicBezTo>
                    <a:cubicBezTo>
                      <a:pt x="80" y="47"/>
                      <a:pt x="88" y="58"/>
                      <a:pt x="96" y="69"/>
                    </a:cubicBezTo>
                    <a:cubicBezTo>
                      <a:pt x="96" y="70"/>
                      <a:pt x="96" y="71"/>
                      <a:pt x="96" y="72"/>
                    </a:cubicBezTo>
                    <a:cubicBezTo>
                      <a:pt x="84" y="68"/>
                      <a:pt x="72" y="61"/>
                      <a:pt x="63" y="74"/>
                    </a:cubicBezTo>
                    <a:cubicBezTo>
                      <a:pt x="69" y="83"/>
                      <a:pt x="77" y="92"/>
                      <a:pt x="84" y="101"/>
                    </a:cubicBezTo>
                    <a:cubicBezTo>
                      <a:pt x="88" y="107"/>
                      <a:pt x="92" y="106"/>
                      <a:pt x="98" y="102"/>
                    </a:cubicBezTo>
                    <a:cubicBezTo>
                      <a:pt x="112" y="93"/>
                      <a:pt x="117" y="77"/>
                      <a:pt x="112" y="59"/>
                    </a:cubicBezTo>
                    <a:cubicBezTo>
                      <a:pt x="112" y="56"/>
                      <a:pt x="112" y="53"/>
                      <a:pt x="112" y="50"/>
                    </a:cubicBezTo>
                    <a:cubicBezTo>
                      <a:pt x="113" y="50"/>
                      <a:pt x="114" y="50"/>
                      <a:pt x="115" y="50"/>
                    </a:cubicBezTo>
                    <a:cubicBezTo>
                      <a:pt x="115" y="50"/>
                      <a:pt x="116" y="51"/>
                      <a:pt x="116" y="51"/>
                    </a:cubicBezTo>
                    <a:cubicBezTo>
                      <a:pt x="123" y="61"/>
                      <a:pt x="130" y="70"/>
                      <a:pt x="137" y="80"/>
                    </a:cubicBezTo>
                    <a:cubicBezTo>
                      <a:pt x="112" y="99"/>
                      <a:pt x="87" y="118"/>
                      <a:pt x="62" y="137"/>
                    </a:cubicBezTo>
                    <a:cubicBezTo>
                      <a:pt x="62" y="137"/>
                      <a:pt x="61" y="136"/>
                      <a:pt x="60" y="136"/>
                    </a:cubicBezTo>
                    <a:cubicBezTo>
                      <a:pt x="61" y="134"/>
                      <a:pt x="61" y="132"/>
                      <a:pt x="62" y="131"/>
                    </a:cubicBezTo>
                    <a:cubicBezTo>
                      <a:pt x="68" y="125"/>
                      <a:pt x="67" y="120"/>
                      <a:pt x="63" y="114"/>
                    </a:cubicBezTo>
                    <a:cubicBezTo>
                      <a:pt x="49" y="97"/>
                      <a:pt x="36" y="79"/>
                      <a:pt x="23" y="62"/>
                    </a:cubicBezTo>
                    <a:cubicBezTo>
                      <a:pt x="18" y="55"/>
                      <a:pt x="13" y="53"/>
                      <a:pt x="6" y="57"/>
                    </a:cubicBezTo>
                    <a:cubicBezTo>
                      <a:pt x="5" y="58"/>
                      <a:pt x="3" y="58"/>
                      <a:pt x="1" y="58"/>
                    </a:cubicBezTo>
                    <a:cubicBezTo>
                      <a:pt x="1" y="57"/>
                      <a:pt x="0" y="56"/>
                      <a:pt x="0" y="5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3" name="Freeform 18">
                <a:extLst>
                  <a:ext uri="{FF2B5EF4-FFF2-40B4-BE49-F238E27FC236}">
                    <a16:creationId xmlns:a16="http://schemas.microsoft.com/office/drawing/2014/main" id="{3BACE896-075D-45CF-8441-C716D9169B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48238" y="4872038"/>
                <a:ext cx="311150" cy="331788"/>
              </a:xfrm>
              <a:custGeom>
                <a:avLst/>
                <a:gdLst>
                  <a:gd name="T0" fmla="*/ 0 w 123"/>
                  <a:gd name="T1" fmla="*/ 93 h 131"/>
                  <a:gd name="T2" fmla="*/ 4 w 123"/>
                  <a:gd name="T3" fmla="*/ 92 h 131"/>
                  <a:gd name="T4" fmla="*/ 21 w 123"/>
                  <a:gd name="T5" fmla="*/ 82 h 131"/>
                  <a:gd name="T6" fmla="*/ 44 w 123"/>
                  <a:gd name="T7" fmla="*/ 25 h 131"/>
                  <a:gd name="T8" fmla="*/ 39 w 123"/>
                  <a:gd name="T9" fmla="*/ 6 h 131"/>
                  <a:gd name="T10" fmla="*/ 38 w 123"/>
                  <a:gd name="T11" fmla="*/ 0 h 131"/>
                  <a:gd name="T12" fmla="*/ 123 w 123"/>
                  <a:gd name="T13" fmla="*/ 35 h 131"/>
                  <a:gd name="T14" fmla="*/ 111 w 123"/>
                  <a:gd name="T15" fmla="*/ 68 h 131"/>
                  <a:gd name="T16" fmla="*/ 108 w 123"/>
                  <a:gd name="T17" fmla="*/ 69 h 131"/>
                  <a:gd name="T18" fmla="*/ 106 w 123"/>
                  <a:gd name="T19" fmla="*/ 61 h 131"/>
                  <a:gd name="T20" fmla="*/ 82 w 123"/>
                  <a:gd name="T21" fmla="*/ 25 h 131"/>
                  <a:gd name="T22" fmla="*/ 68 w 123"/>
                  <a:gd name="T23" fmla="*/ 31 h 131"/>
                  <a:gd name="T24" fmla="*/ 58 w 123"/>
                  <a:gd name="T25" fmla="*/ 56 h 131"/>
                  <a:gd name="T26" fmla="*/ 89 w 123"/>
                  <a:gd name="T27" fmla="*/ 50 h 131"/>
                  <a:gd name="T28" fmla="*/ 91 w 123"/>
                  <a:gd name="T29" fmla="*/ 52 h 131"/>
                  <a:gd name="T30" fmla="*/ 76 w 123"/>
                  <a:gd name="T31" fmla="*/ 89 h 131"/>
                  <a:gd name="T32" fmla="*/ 73 w 123"/>
                  <a:gd name="T33" fmla="*/ 91 h 131"/>
                  <a:gd name="T34" fmla="*/ 55 w 123"/>
                  <a:gd name="T35" fmla="*/ 64 h 131"/>
                  <a:gd name="T36" fmla="*/ 41 w 123"/>
                  <a:gd name="T37" fmla="*/ 97 h 131"/>
                  <a:gd name="T38" fmla="*/ 49 w 123"/>
                  <a:gd name="T39" fmla="*/ 109 h 131"/>
                  <a:gd name="T40" fmla="*/ 93 w 123"/>
                  <a:gd name="T41" fmla="*/ 99 h 131"/>
                  <a:gd name="T42" fmla="*/ 101 w 123"/>
                  <a:gd name="T43" fmla="*/ 94 h 131"/>
                  <a:gd name="T44" fmla="*/ 102 w 123"/>
                  <a:gd name="T45" fmla="*/ 96 h 131"/>
                  <a:gd name="T46" fmla="*/ 95 w 123"/>
                  <a:gd name="T47" fmla="*/ 113 h 131"/>
                  <a:gd name="T48" fmla="*/ 87 w 123"/>
                  <a:gd name="T49" fmla="*/ 131 h 131"/>
                  <a:gd name="T50" fmla="*/ 0 w 123"/>
                  <a:gd name="T51" fmla="*/ 96 h 131"/>
                  <a:gd name="T52" fmla="*/ 0 w 123"/>
                  <a:gd name="T53" fmla="*/ 93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23" h="131">
                    <a:moveTo>
                      <a:pt x="0" y="93"/>
                    </a:moveTo>
                    <a:cubicBezTo>
                      <a:pt x="2" y="93"/>
                      <a:pt x="3" y="92"/>
                      <a:pt x="4" y="92"/>
                    </a:cubicBezTo>
                    <a:cubicBezTo>
                      <a:pt x="14" y="96"/>
                      <a:pt x="18" y="91"/>
                      <a:pt x="21" y="82"/>
                    </a:cubicBezTo>
                    <a:cubicBezTo>
                      <a:pt x="28" y="63"/>
                      <a:pt x="36" y="44"/>
                      <a:pt x="44" y="25"/>
                    </a:cubicBezTo>
                    <a:cubicBezTo>
                      <a:pt x="47" y="17"/>
                      <a:pt x="48" y="11"/>
                      <a:pt x="39" y="6"/>
                    </a:cubicBezTo>
                    <a:cubicBezTo>
                      <a:pt x="38" y="6"/>
                      <a:pt x="37" y="4"/>
                      <a:pt x="38" y="0"/>
                    </a:cubicBezTo>
                    <a:cubicBezTo>
                      <a:pt x="66" y="12"/>
                      <a:pt x="94" y="23"/>
                      <a:pt x="123" y="35"/>
                    </a:cubicBezTo>
                    <a:cubicBezTo>
                      <a:pt x="119" y="46"/>
                      <a:pt x="115" y="57"/>
                      <a:pt x="111" y="68"/>
                    </a:cubicBezTo>
                    <a:cubicBezTo>
                      <a:pt x="110" y="68"/>
                      <a:pt x="109" y="68"/>
                      <a:pt x="108" y="69"/>
                    </a:cubicBezTo>
                    <a:cubicBezTo>
                      <a:pt x="108" y="66"/>
                      <a:pt x="106" y="63"/>
                      <a:pt x="106" y="61"/>
                    </a:cubicBezTo>
                    <a:cubicBezTo>
                      <a:pt x="106" y="43"/>
                      <a:pt x="98" y="31"/>
                      <a:pt x="82" y="25"/>
                    </a:cubicBezTo>
                    <a:cubicBezTo>
                      <a:pt x="75" y="22"/>
                      <a:pt x="70" y="23"/>
                      <a:pt x="68" y="31"/>
                    </a:cubicBezTo>
                    <a:cubicBezTo>
                      <a:pt x="65" y="39"/>
                      <a:pt x="61" y="48"/>
                      <a:pt x="58" y="56"/>
                    </a:cubicBezTo>
                    <a:cubicBezTo>
                      <a:pt x="70" y="67"/>
                      <a:pt x="79" y="57"/>
                      <a:pt x="89" y="50"/>
                    </a:cubicBezTo>
                    <a:cubicBezTo>
                      <a:pt x="89" y="51"/>
                      <a:pt x="90" y="51"/>
                      <a:pt x="91" y="52"/>
                    </a:cubicBezTo>
                    <a:cubicBezTo>
                      <a:pt x="86" y="64"/>
                      <a:pt x="81" y="77"/>
                      <a:pt x="76" y="89"/>
                    </a:cubicBezTo>
                    <a:cubicBezTo>
                      <a:pt x="75" y="90"/>
                      <a:pt x="74" y="90"/>
                      <a:pt x="73" y="91"/>
                    </a:cubicBezTo>
                    <a:cubicBezTo>
                      <a:pt x="70" y="80"/>
                      <a:pt x="71" y="66"/>
                      <a:pt x="55" y="64"/>
                    </a:cubicBezTo>
                    <a:cubicBezTo>
                      <a:pt x="51" y="74"/>
                      <a:pt x="46" y="86"/>
                      <a:pt x="41" y="97"/>
                    </a:cubicBezTo>
                    <a:cubicBezTo>
                      <a:pt x="39" y="104"/>
                      <a:pt x="44" y="107"/>
                      <a:pt x="49" y="109"/>
                    </a:cubicBezTo>
                    <a:cubicBezTo>
                      <a:pt x="65" y="116"/>
                      <a:pt x="80" y="112"/>
                      <a:pt x="93" y="99"/>
                    </a:cubicBezTo>
                    <a:cubicBezTo>
                      <a:pt x="95" y="97"/>
                      <a:pt x="98" y="95"/>
                      <a:pt x="101" y="94"/>
                    </a:cubicBezTo>
                    <a:cubicBezTo>
                      <a:pt x="101" y="95"/>
                      <a:pt x="102" y="95"/>
                      <a:pt x="102" y="96"/>
                    </a:cubicBezTo>
                    <a:cubicBezTo>
                      <a:pt x="100" y="102"/>
                      <a:pt x="98" y="107"/>
                      <a:pt x="95" y="113"/>
                    </a:cubicBezTo>
                    <a:cubicBezTo>
                      <a:pt x="93" y="119"/>
                      <a:pt x="90" y="124"/>
                      <a:pt x="87" y="131"/>
                    </a:cubicBezTo>
                    <a:cubicBezTo>
                      <a:pt x="58" y="119"/>
                      <a:pt x="29" y="107"/>
                      <a:pt x="0" y="96"/>
                    </a:cubicBezTo>
                    <a:cubicBezTo>
                      <a:pt x="0" y="95"/>
                      <a:pt x="0" y="94"/>
                      <a:pt x="0" y="9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4" name="Freeform 19">
                <a:extLst>
                  <a:ext uri="{FF2B5EF4-FFF2-40B4-BE49-F238E27FC236}">
                    <a16:creationId xmlns:a16="http://schemas.microsoft.com/office/drawing/2014/main" id="{E2F4A89B-6E56-48F5-84E7-1EBB2B41A0E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871913" y="3857625"/>
                <a:ext cx="261938" cy="266700"/>
              </a:xfrm>
              <a:custGeom>
                <a:avLst/>
                <a:gdLst>
                  <a:gd name="T0" fmla="*/ 50 w 104"/>
                  <a:gd name="T1" fmla="*/ 104 h 105"/>
                  <a:gd name="T2" fmla="*/ 0 w 104"/>
                  <a:gd name="T3" fmla="*/ 51 h 105"/>
                  <a:gd name="T4" fmla="*/ 53 w 104"/>
                  <a:gd name="T5" fmla="*/ 1 h 105"/>
                  <a:gd name="T6" fmla="*/ 104 w 104"/>
                  <a:gd name="T7" fmla="*/ 52 h 105"/>
                  <a:gd name="T8" fmla="*/ 50 w 104"/>
                  <a:gd name="T9" fmla="*/ 104 h 105"/>
                  <a:gd name="T10" fmla="*/ 69 w 104"/>
                  <a:gd name="T11" fmla="*/ 21 h 105"/>
                  <a:gd name="T12" fmla="*/ 15 w 104"/>
                  <a:gd name="T13" fmla="*/ 47 h 105"/>
                  <a:gd name="T14" fmla="*/ 9 w 104"/>
                  <a:gd name="T15" fmla="*/ 72 h 105"/>
                  <a:gd name="T16" fmla="*/ 32 w 104"/>
                  <a:gd name="T17" fmla="*/ 84 h 105"/>
                  <a:gd name="T18" fmla="*/ 89 w 104"/>
                  <a:gd name="T19" fmla="*/ 57 h 105"/>
                  <a:gd name="T20" fmla="*/ 94 w 104"/>
                  <a:gd name="T21" fmla="*/ 34 h 105"/>
                  <a:gd name="T22" fmla="*/ 69 w 104"/>
                  <a:gd name="T23" fmla="*/ 21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04" h="105">
                    <a:moveTo>
                      <a:pt x="50" y="104"/>
                    </a:moveTo>
                    <a:cubicBezTo>
                      <a:pt x="22" y="104"/>
                      <a:pt x="0" y="81"/>
                      <a:pt x="0" y="51"/>
                    </a:cubicBezTo>
                    <a:cubicBezTo>
                      <a:pt x="0" y="23"/>
                      <a:pt x="23" y="1"/>
                      <a:pt x="53" y="1"/>
                    </a:cubicBezTo>
                    <a:cubicBezTo>
                      <a:pt x="81" y="0"/>
                      <a:pt x="103" y="23"/>
                      <a:pt x="104" y="52"/>
                    </a:cubicBezTo>
                    <a:cubicBezTo>
                      <a:pt x="104" y="76"/>
                      <a:pt x="81" y="105"/>
                      <a:pt x="50" y="104"/>
                    </a:cubicBezTo>
                    <a:close/>
                    <a:moveTo>
                      <a:pt x="69" y="21"/>
                    </a:moveTo>
                    <a:cubicBezTo>
                      <a:pt x="51" y="23"/>
                      <a:pt x="31" y="32"/>
                      <a:pt x="15" y="47"/>
                    </a:cubicBezTo>
                    <a:cubicBezTo>
                      <a:pt x="6" y="55"/>
                      <a:pt x="5" y="64"/>
                      <a:pt x="9" y="72"/>
                    </a:cubicBezTo>
                    <a:cubicBezTo>
                      <a:pt x="13" y="81"/>
                      <a:pt x="21" y="86"/>
                      <a:pt x="32" y="84"/>
                    </a:cubicBezTo>
                    <a:cubicBezTo>
                      <a:pt x="54" y="81"/>
                      <a:pt x="73" y="72"/>
                      <a:pt x="89" y="57"/>
                    </a:cubicBezTo>
                    <a:cubicBezTo>
                      <a:pt x="96" y="51"/>
                      <a:pt x="98" y="43"/>
                      <a:pt x="94" y="34"/>
                    </a:cubicBezTo>
                    <a:cubicBezTo>
                      <a:pt x="90" y="25"/>
                      <a:pt x="84" y="21"/>
                      <a:pt x="69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5" name="Freeform 20">
                <a:extLst>
                  <a:ext uri="{FF2B5EF4-FFF2-40B4-BE49-F238E27FC236}">
                    <a16:creationId xmlns:a16="http://schemas.microsoft.com/office/drawing/2014/main" id="{6C9F540E-34FB-4102-8FFC-CA87241132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43638" y="4929188"/>
                <a:ext cx="303213" cy="317500"/>
              </a:xfrm>
              <a:custGeom>
                <a:avLst/>
                <a:gdLst>
                  <a:gd name="T0" fmla="*/ 105 w 120"/>
                  <a:gd name="T1" fmla="*/ 0 h 126"/>
                  <a:gd name="T2" fmla="*/ 105 w 120"/>
                  <a:gd name="T3" fmla="*/ 2 h 126"/>
                  <a:gd name="T4" fmla="*/ 98 w 120"/>
                  <a:gd name="T5" fmla="*/ 27 h 126"/>
                  <a:gd name="T6" fmla="*/ 120 w 120"/>
                  <a:gd name="T7" fmla="*/ 99 h 126"/>
                  <a:gd name="T8" fmla="*/ 100 w 120"/>
                  <a:gd name="T9" fmla="*/ 98 h 126"/>
                  <a:gd name="T10" fmla="*/ 37 w 120"/>
                  <a:gd name="T11" fmla="*/ 49 h 126"/>
                  <a:gd name="T12" fmla="*/ 28 w 120"/>
                  <a:gd name="T13" fmla="*/ 43 h 126"/>
                  <a:gd name="T14" fmla="*/ 47 w 120"/>
                  <a:gd name="T15" fmla="*/ 107 h 126"/>
                  <a:gd name="T16" fmla="*/ 60 w 120"/>
                  <a:gd name="T17" fmla="*/ 113 h 126"/>
                  <a:gd name="T18" fmla="*/ 69 w 120"/>
                  <a:gd name="T19" fmla="*/ 112 h 126"/>
                  <a:gd name="T20" fmla="*/ 28 w 120"/>
                  <a:gd name="T21" fmla="*/ 123 h 126"/>
                  <a:gd name="T22" fmla="*/ 35 w 120"/>
                  <a:gd name="T23" fmla="*/ 119 h 126"/>
                  <a:gd name="T24" fmla="*/ 39 w 120"/>
                  <a:gd name="T25" fmla="*/ 108 h 126"/>
                  <a:gd name="T26" fmla="*/ 19 w 120"/>
                  <a:gd name="T27" fmla="*/ 39 h 126"/>
                  <a:gd name="T28" fmla="*/ 9 w 120"/>
                  <a:gd name="T29" fmla="*/ 32 h 126"/>
                  <a:gd name="T30" fmla="*/ 1 w 120"/>
                  <a:gd name="T31" fmla="*/ 32 h 126"/>
                  <a:gd name="T32" fmla="*/ 0 w 120"/>
                  <a:gd name="T33" fmla="*/ 28 h 126"/>
                  <a:gd name="T34" fmla="*/ 34 w 120"/>
                  <a:gd name="T35" fmla="*/ 19 h 126"/>
                  <a:gd name="T36" fmla="*/ 40 w 120"/>
                  <a:gd name="T37" fmla="*/ 23 h 126"/>
                  <a:gd name="T38" fmla="*/ 96 w 120"/>
                  <a:gd name="T39" fmla="*/ 66 h 126"/>
                  <a:gd name="T40" fmla="*/ 104 w 120"/>
                  <a:gd name="T41" fmla="*/ 72 h 126"/>
                  <a:gd name="T42" fmla="*/ 88 w 120"/>
                  <a:gd name="T43" fmla="*/ 19 h 126"/>
                  <a:gd name="T44" fmla="*/ 78 w 120"/>
                  <a:gd name="T45" fmla="*/ 12 h 126"/>
                  <a:gd name="T46" fmla="*/ 70 w 120"/>
                  <a:gd name="T47" fmla="*/ 12 h 126"/>
                  <a:gd name="T48" fmla="*/ 69 w 120"/>
                  <a:gd name="T49" fmla="*/ 8 h 126"/>
                  <a:gd name="T50" fmla="*/ 87 w 120"/>
                  <a:gd name="T51" fmla="*/ 3 h 126"/>
                  <a:gd name="T52" fmla="*/ 105 w 120"/>
                  <a:gd name="T53" fmla="*/ 0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20" h="126">
                    <a:moveTo>
                      <a:pt x="105" y="0"/>
                    </a:moveTo>
                    <a:cubicBezTo>
                      <a:pt x="105" y="0"/>
                      <a:pt x="105" y="2"/>
                      <a:pt x="105" y="2"/>
                    </a:cubicBezTo>
                    <a:cubicBezTo>
                      <a:pt x="93" y="8"/>
                      <a:pt x="95" y="17"/>
                      <a:pt x="98" y="27"/>
                    </a:cubicBezTo>
                    <a:cubicBezTo>
                      <a:pt x="106" y="51"/>
                      <a:pt x="113" y="75"/>
                      <a:pt x="120" y="99"/>
                    </a:cubicBezTo>
                    <a:cubicBezTo>
                      <a:pt x="113" y="103"/>
                      <a:pt x="107" y="104"/>
                      <a:pt x="100" y="98"/>
                    </a:cubicBezTo>
                    <a:cubicBezTo>
                      <a:pt x="79" y="81"/>
                      <a:pt x="58" y="65"/>
                      <a:pt x="37" y="49"/>
                    </a:cubicBezTo>
                    <a:cubicBezTo>
                      <a:pt x="35" y="47"/>
                      <a:pt x="32" y="46"/>
                      <a:pt x="28" y="43"/>
                    </a:cubicBezTo>
                    <a:cubicBezTo>
                      <a:pt x="35" y="66"/>
                      <a:pt x="41" y="86"/>
                      <a:pt x="47" y="107"/>
                    </a:cubicBezTo>
                    <a:cubicBezTo>
                      <a:pt x="49" y="113"/>
                      <a:pt x="54" y="113"/>
                      <a:pt x="60" y="113"/>
                    </a:cubicBezTo>
                    <a:cubicBezTo>
                      <a:pt x="62" y="112"/>
                      <a:pt x="65" y="112"/>
                      <a:pt x="69" y="112"/>
                    </a:cubicBezTo>
                    <a:cubicBezTo>
                      <a:pt x="61" y="119"/>
                      <a:pt x="34" y="126"/>
                      <a:pt x="28" y="123"/>
                    </a:cubicBezTo>
                    <a:cubicBezTo>
                      <a:pt x="31" y="122"/>
                      <a:pt x="34" y="121"/>
                      <a:pt x="35" y="119"/>
                    </a:cubicBezTo>
                    <a:cubicBezTo>
                      <a:pt x="37" y="116"/>
                      <a:pt x="40" y="111"/>
                      <a:pt x="39" y="108"/>
                    </a:cubicBezTo>
                    <a:cubicBezTo>
                      <a:pt x="33" y="85"/>
                      <a:pt x="26" y="62"/>
                      <a:pt x="19" y="39"/>
                    </a:cubicBezTo>
                    <a:cubicBezTo>
                      <a:pt x="18" y="34"/>
                      <a:pt x="14" y="31"/>
                      <a:pt x="9" y="32"/>
                    </a:cubicBezTo>
                    <a:cubicBezTo>
                      <a:pt x="6" y="32"/>
                      <a:pt x="3" y="32"/>
                      <a:pt x="1" y="32"/>
                    </a:cubicBezTo>
                    <a:cubicBezTo>
                      <a:pt x="0" y="31"/>
                      <a:pt x="0" y="30"/>
                      <a:pt x="0" y="28"/>
                    </a:cubicBezTo>
                    <a:cubicBezTo>
                      <a:pt x="11" y="25"/>
                      <a:pt x="23" y="22"/>
                      <a:pt x="34" y="19"/>
                    </a:cubicBezTo>
                    <a:cubicBezTo>
                      <a:pt x="36" y="19"/>
                      <a:pt x="38" y="21"/>
                      <a:pt x="40" y="23"/>
                    </a:cubicBezTo>
                    <a:cubicBezTo>
                      <a:pt x="59" y="37"/>
                      <a:pt x="77" y="52"/>
                      <a:pt x="96" y="66"/>
                    </a:cubicBezTo>
                    <a:cubicBezTo>
                      <a:pt x="98" y="68"/>
                      <a:pt x="100" y="69"/>
                      <a:pt x="104" y="72"/>
                    </a:cubicBezTo>
                    <a:cubicBezTo>
                      <a:pt x="99" y="53"/>
                      <a:pt x="94" y="36"/>
                      <a:pt x="88" y="19"/>
                    </a:cubicBezTo>
                    <a:cubicBezTo>
                      <a:pt x="87" y="16"/>
                      <a:pt x="81" y="14"/>
                      <a:pt x="78" y="12"/>
                    </a:cubicBezTo>
                    <a:cubicBezTo>
                      <a:pt x="75" y="12"/>
                      <a:pt x="72" y="12"/>
                      <a:pt x="70" y="12"/>
                    </a:cubicBezTo>
                    <a:cubicBezTo>
                      <a:pt x="70" y="11"/>
                      <a:pt x="69" y="10"/>
                      <a:pt x="69" y="8"/>
                    </a:cubicBezTo>
                    <a:cubicBezTo>
                      <a:pt x="75" y="7"/>
                      <a:pt x="81" y="4"/>
                      <a:pt x="87" y="3"/>
                    </a:cubicBezTo>
                    <a:cubicBezTo>
                      <a:pt x="93" y="1"/>
                      <a:pt x="99" y="1"/>
                      <a:pt x="10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6" name="Freeform 21">
                <a:extLst>
                  <a:ext uri="{FF2B5EF4-FFF2-40B4-BE49-F238E27FC236}">
                    <a16:creationId xmlns:a16="http://schemas.microsoft.com/office/drawing/2014/main" id="{833E333D-5631-4C2A-AEDF-627AA1BF02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60788" y="3636963"/>
                <a:ext cx="307975" cy="244475"/>
              </a:xfrm>
              <a:custGeom>
                <a:avLst/>
                <a:gdLst>
                  <a:gd name="T0" fmla="*/ 2 w 122"/>
                  <a:gd name="T1" fmla="*/ 22 h 96"/>
                  <a:gd name="T2" fmla="*/ 33 w 122"/>
                  <a:gd name="T3" fmla="*/ 13 h 96"/>
                  <a:gd name="T4" fmla="*/ 39 w 122"/>
                  <a:gd name="T5" fmla="*/ 14 h 96"/>
                  <a:gd name="T6" fmla="*/ 36 w 122"/>
                  <a:gd name="T7" fmla="*/ 19 h 96"/>
                  <a:gd name="T8" fmla="*/ 17 w 122"/>
                  <a:gd name="T9" fmla="*/ 47 h 96"/>
                  <a:gd name="T10" fmla="*/ 22 w 122"/>
                  <a:gd name="T11" fmla="*/ 67 h 96"/>
                  <a:gd name="T12" fmla="*/ 47 w 122"/>
                  <a:gd name="T13" fmla="*/ 63 h 96"/>
                  <a:gd name="T14" fmla="*/ 51 w 122"/>
                  <a:gd name="T15" fmla="*/ 32 h 96"/>
                  <a:gd name="T16" fmla="*/ 83 w 122"/>
                  <a:gd name="T17" fmla="*/ 1 h 96"/>
                  <a:gd name="T18" fmla="*/ 113 w 122"/>
                  <a:gd name="T19" fmla="*/ 37 h 96"/>
                  <a:gd name="T20" fmla="*/ 122 w 122"/>
                  <a:gd name="T21" fmla="*/ 60 h 96"/>
                  <a:gd name="T22" fmla="*/ 121 w 122"/>
                  <a:gd name="T23" fmla="*/ 62 h 96"/>
                  <a:gd name="T24" fmla="*/ 90 w 122"/>
                  <a:gd name="T25" fmla="*/ 71 h 96"/>
                  <a:gd name="T26" fmla="*/ 87 w 122"/>
                  <a:gd name="T27" fmla="*/ 70 h 96"/>
                  <a:gd name="T28" fmla="*/ 88 w 122"/>
                  <a:gd name="T29" fmla="*/ 66 h 96"/>
                  <a:gd name="T30" fmla="*/ 100 w 122"/>
                  <a:gd name="T31" fmla="*/ 54 h 96"/>
                  <a:gd name="T32" fmla="*/ 103 w 122"/>
                  <a:gd name="T33" fmla="*/ 23 h 96"/>
                  <a:gd name="T34" fmla="*/ 90 w 122"/>
                  <a:gd name="T35" fmla="*/ 17 h 96"/>
                  <a:gd name="T36" fmla="*/ 79 w 122"/>
                  <a:gd name="T37" fmla="*/ 26 h 96"/>
                  <a:gd name="T38" fmla="*/ 76 w 122"/>
                  <a:gd name="T39" fmla="*/ 46 h 96"/>
                  <a:gd name="T40" fmla="*/ 72 w 122"/>
                  <a:gd name="T41" fmla="*/ 70 h 96"/>
                  <a:gd name="T42" fmla="*/ 25 w 122"/>
                  <a:gd name="T43" fmla="*/ 81 h 96"/>
                  <a:gd name="T44" fmla="*/ 10 w 122"/>
                  <a:gd name="T45" fmla="*/ 50 h 96"/>
                  <a:gd name="T46" fmla="*/ 0 w 122"/>
                  <a:gd name="T47" fmla="*/ 24 h 96"/>
                  <a:gd name="T48" fmla="*/ 2 w 122"/>
                  <a:gd name="T49" fmla="*/ 22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22" h="96">
                    <a:moveTo>
                      <a:pt x="2" y="22"/>
                    </a:moveTo>
                    <a:cubicBezTo>
                      <a:pt x="12" y="19"/>
                      <a:pt x="23" y="16"/>
                      <a:pt x="33" y="13"/>
                    </a:cubicBezTo>
                    <a:cubicBezTo>
                      <a:pt x="35" y="12"/>
                      <a:pt x="37" y="13"/>
                      <a:pt x="39" y="14"/>
                    </a:cubicBezTo>
                    <a:cubicBezTo>
                      <a:pt x="38" y="16"/>
                      <a:pt x="38" y="18"/>
                      <a:pt x="36" y="19"/>
                    </a:cubicBezTo>
                    <a:cubicBezTo>
                      <a:pt x="27" y="26"/>
                      <a:pt x="17" y="34"/>
                      <a:pt x="17" y="47"/>
                    </a:cubicBezTo>
                    <a:cubicBezTo>
                      <a:pt x="16" y="53"/>
                      <a:pt x="18" y="62"/>
                      <a:pt x="22" y="67"/>
                    </a:cubicBezTo>
                    <a:cubicBezTo>
                      <a:pt x="29" y="77"/>
                      <a:pt x="44" y="75"/>
                      <a:pt x="47" y="63"/>
                    </a:cubicBezTo>
                    <a:cubicBezTo>
                      <a:pt x="50" y="53"/>
                      <a:pt x="50" y="43"/>
                      <a:pt x="51" y="32"/>
                    </a:cubicBezTo>
                    <a:cubicBezTo>
                      <a:pt x="54" y="9"/>
                      <a:pt x="64" y="0"/>
                      <a:pt x="83" y="1"/>
                    </a:cubicBezTo>
                    <a:cubicBezTo>
                      <a:pt x="100" y="2"/>
                      <a:pt x="113" y="18"/>
                      <a:pt x="113" y="37"/>
                    </a:cubicBezTo>
                    <a:cubicBezTo>
                      <a:pt x="113" y="46"/>
                      <a:pt x="109" y="56"/>
                      <a:pt x="122" y="60"/>
                    </a:cubicBezTo>
                    <a:cubicBezTo>
                      <a:pt x="122" y="61"/>
                      <a:pt x="121" y="61"/>
                      <a:pt x="121" y="62"/>
                    </a:cubicBezTo>
                    <a:cubicBezTo>
                      <a:pt x="111" y="65"/>
                      <a:pt x="101" y="68"/>
                      <a:pt x="90" y="71"/>
                    </a:cubicBezTo>
                    <a:cubicBezTo>
                      <a:pt x="89" y="71"/>
                      <a:pt x="87" y="71"/>
                      <a:pt x="87" y="70"/>
                    </a:cubicBezTo>
                    <a:cubicBezTo>
                      <a:pt x="87" y="69"/>
                      <a:pt x="87" y="67"/>
                      <a:pt x="88" y="66"/>
                    </a:cubicBezTo>
                    <a:cubicBezTo>
                      <a:pt x="92" y="62"/>
                      <a:pt x="97" y="59"/>
                      <a:pt x="100" y="54"/>
                    </a:cubicBezTo>
                    <a:cubicBezTo>
                      <a:pt x="109" y="45"/>
                      <a:pt x="110" y="32"/>
                      <a:pt x="103" y="23"/>
                    </a:cubicBezTo>
                    <a:cubicBezTo>
                      <a:pt x="100" y="20"/>
                      <a:pt x="94" y="17"/>
                      <a:pt x="90" y="17"/>
                    </a:cubicBezTo>
                    <a:cubicBezTo>
                      <a:pt x="86" y="18"/>
                      <a:pt x="81" y="22"/>
                      <a:pt x="79" y="26"/>
                    </a:cubicBezTo>
                    <a:cubicBezTo>
                      <a:pt x="77" y="32"/>
                      <a:pt x="77" y="39"/>
                      <a:pt x="76" y="46"/>
                    </a:cubicBezTo>
                    <a:cubicBezTo>
                      <a:pt x="75" y="54"/>
                      <a:pt x="74" y="62"/>
                      <a:pt x="72" y="70"/>
                    </a:cubicBezTo>
                    <a:cubicBezTo>
                      <a:pt x="66" y="90"/>
                      <a:pt x="40" y="96"/>
                      <a:pt x="25" y="81"/>
                    </a:cubicBezTo>
                    <a:cubicBezTo>
                      <a:pt x="16" y="73"/>
                      <a:pt x="12" y="62"/>
                      <a:pt x="10" y="50"/>
                    </a:cubicBezTo>
                    <a:cubicBezTo>
                      <a:pt x="9" y="41"/>
                      <a:pt x="14" y="29"/>
                      <a:pt x="0" y="24"/>
                    </a:cubicBezTo>
                    <a:cubicBezTo>
                      <a:pt x="0" y="24"/>
                      <a:pt x="1" y="23"/>
                      <a:pt x="2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7" name="Freeform 22">
                <a:extLst>
                  <a:ext uri="{FF2B5EF4-FFF2-40B4-BE49-F238E27FC236}">
                    <a16:creationId xmlns:a16="http://schemas.microsoft.com/office/drawing/2014/main" id="{2724BC0C-1A87-4833-A5A8-FAD68175A0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72338" y="4254500"/>
                <a:ext cx="279400" cy="293688"/>
              </a:xfrm>
              <a:custGeom>
                <a:avLst/>
                <a:gdLst>
                  <a:gd name="T0" fmla="*/ 30 w 110"/>
                  <a:gd name="T1" fmla="*/ 0 h 116"/>
                  <a:gd name="T2" fmla="*/ 60 w 110"/>
                  <a:gd name="T3" fmla="*/ 19 h 116"/>
                  <a:gd name="T4" fmla="*/ 59 w 110"/>
                  <a:gd name="T5" fmla="*/ 22 h 116"/>
                  <a:gd name="T6" fmla="*/ 49 w 110"/>
                  <a:gd name="T7" fmla="*/ 21 h 116"/>
                  <a:gd name="T8" fmla="*/ 15 w 110"/>
                  <a:gd name="T9" fmla="*/ 33 h 116"/>
                  <a:gd name="T10" fmla="*/ 13 w 110"/>
                  <a:gd name="T11" fmla="*/ 48 h 116"/>
                  <a:gd name="T12" fmla="*/ 30 w 110"/>
                  <a:gd name="T13" fmla="*/ 55 h 116"/>
                  <a:gd name="T14" fmla="*/ 47 w 110"/>
                  <a:gd name="T15" fmla="*/ 45 h 116"/>
                  <a:gd name="T16" fmla="*/ 65 w 110"/>
                  <a:gd name="T17" fmla="*/ 33 h 116"/>
                  <a:gd name="T18" fmla="*/ 96 w 110"/>
                  <a:gd name="T19" fmla="*/ 35 h 116"/>
                  <a:gd name="T20" fmla="*/ 106 w 110"/>
                  <a:gd name="T21" fmla="*/ 69 h 116"/>
                  <a:gd name="T22" fmla="*/ 87 w 110"/>
                  <a:gd name="T23" fmla="*/ 97 h 116"/>
                  <a:gd name="T24" fmla="*/ 80 w 110"/>
                  <a:gd name="T25" fmla="*/ 112 h 116"/>
                  <a:gd name="T26" fmla="*/ 77 w 110"/>
                  <a:gd name="T27" fmla="*/ 116 h 116"/>
                  <a:gd name="T28" fmla="*/ 45 w 110"/>
                  <a:gd name="T29" fmla="*/ 95 h 116"/>
                  <a:gd name="T30" fmla="*/ 45 w 110"/>
                  <a:gd name="T31" fmla="*/ 93 h 116"/>
                  <a:gd name="T32" fmla="*/ 53 w 110"/>
                  <a:gd name="T33" fmla="*/ 92 h 116"/>
                  <a:gd name="T34" fmla="*/ 80 w 110"/>
                  <a:gd name="T35" fmla="*/ 92 h 116"/>
                  <a:gd name="T36" fmla="*/ 99 w 110"/>
                  <a:gd name="T37" fmla="*/ 70 h 116"/>
                  <a:gd name="T38" fmla="*/ 79 w 110"/>
                  <a:gd name="T39" fmla="*/ 55 h 116"/>
                  <a:gd name="T40" fmla="*/ 64 w 110"/>
                  <a:gd name="T41" fmla="*/ 64 h 116"/>
                  <a:gd name="T42" fmla="*/ 46 w 110"/>
                  <a:gd name="T43" fmla="*/ 76 h 116"/>
                  <a:gd name="T44" fmla="*/ 14 w 110"/>
                  <a:gd name="T45" fmla="*/ 74 h 116"/>
                  <a:gd name="T46" fmla="*/ 5 w 110"/>
                  <a:gd name="T47" fmla="*/ 40 h 116"/>
                  <a:gd name="T48" fmla="*/ 16 w 110"/>
                  <a:gd name="T49" fmla="*/ 22 h 116"/>
                  <a:gd name="T50" fmla="*/ 30 w 110"/>
                  <a:gd name="T51" fmla="*/ 0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10" h="116">
                    <a:moveTo>
                      <a:pt x="30" y="0"/>
                    </a:moveTo>
                    <a:cubicBezTo>
                      <a:pt x="41" y="6"/>
                      <a:pt x="50" y="12"/>
                      <a:pt x="60" y="19"/>
                    </a:cubicBezTo>
                    <a:cubicBezTo>
                      <a:pt x="60" y="20"/>
                      <a:pt x="59" y="21"/>
                      <a:pt x="59" y="22"/>
                    </a:cubicBezTo>
                    <a:cubicBezTo>
                      <a:pt x="56" y="21"/>
                      <a:pt x="52" y="21"/>
                      <a:pt x="49" y="21"/>
                    </a:cubicBezTo>
                    <a:cubicBezTo>
                      <a:pt x="33" y="18"/>
                      <a:pt x="21" y="22"/>
                      <a:pt x="15" y="33"/>
                    </a:cubicBezTo>
                    <a:cubicBezTo>
                      <a:pt x="13" y="37"/>
                      <a:pt x="12" y="43"/>
                      <a:pt x="13" y="48"/>
                    </a:cubicBezTo>
                    <a:cubicBezTo>
                      <a:pt x="15" y="55"/>
                      <a:pt x="23" y="58"/>
                      <a:pt x="30" y="55"/>
                    </a:cubicBezTo>
                    <a:cubicBezTo>
                      <a:pt x="36" y="52"/>
                      <a:pt x="41" y="48"/>
                      <a:pt x="47" y="45"/>
                    </a:cubicBezTo>
                    <a:cubicBezTo>
                      <a:pt x="53" y="41"/>
                      <a:pt x="58" y="36"/>
                      <a:pt x="65" y="33"/>
                    </a:cubicBezTo>
                    <a:cubicBezTo>
                      <a:pt x="75" y="28"/>
                      <a:pt x="86" y="27"/>
                      <a:pt x="96" y="35"/>
                    </a:cubicBezTo>
                    <a:cubicBezTo>
                      <a:pt x="107" y="44"/>
                      <a:pt x="110" y="56"/>
                      <a:pt x="106" y="69"/>
                    </a:cubicBezTo>
                    <a:cubicBezTo>
                      <a:pt x="103" y="81"/>
                      <a:pt x="96" y="89"/>
                      <a:pt x="87" y="97"/>
                    </a:cubicBezTo>
                    <a:cubicBezTo>
                      <a:pt x="82" y="101"/>
                      <a:pt x="76" y="104"/>
                      <a:pt x="80" y="112"/>
                    </a:cubicBezTo>
                    <a:cubicBezTo>
                      <a:pt x="80" y="112"/>
                      <a:pt x="79" y="114"/>
                      <a:pt x="77" y="116"/>
                    </a:cubicBezTo>
                    <a:cubicBezTo>
                      <a:pt x="66" y="109"/>
                      <a:pt x="56" y="102"/>
                      <a:pt x="45" y="95"/>
                    </a:cubicBezTo>
                    <a:cubicBezTo>
                      <a:pt x="45" y="94"/>
                      <a:pt x="45" y="93"/>
                      <a:pt x="45" y="93"/>
                    </a:cubicBezTo>
                    <a:cubicBezTo>
                      <a:pt x="48" y="92"/>
                      <a:pt x="50" y="92"/>
                      <a:pt x="53" y="92"/>
                    </a:cubicBezTo>
                    <a:cubicBezTo>
                      <a:pt x="62" y="92"/>
                      <a:pt x="71" y="93"/>
                      <a:pt x="80" y="92"/>
                    </a:cubicBezTo>
                    <a:cubicBezTo>
                      <a:pt x="91" y="90"/>
                      <a:pt x="98" y="80"/>
                      <a:pt x="99" y="70"/>
                    </a:cubicBezTo>
                    <a:cubicBezTo>
                      <a:pt x="100" y="58"/>
                      <a:pt x="90" y="51"/>
                      <a:pt x="79" y="55"/>
                    </a:cubicBezTo>
                    <a:cubicBezTo>
                      <a:pt x="74" y="58"/>
                      <a:pt x="69" y="61"/>
                      <a:pt x="64" y="64"/>
                    </a:cubicBezTo>
                    <a:cubicBezTo>
                      <a:pt x="58" y="68"/>
                      <a:pt x="52" y="73"/>
                      <a:pt x="46" y="76"/>
                    </a:cubicBezTo>
                    <a:cubicBezTo>
                      <a:pt x="32" y="83"/>
                      <a:pt x="23" y="82"/>
                      <a:pt x="14" y="74"/>
                    </a:cubicBezTo>
                    <a:cubicBezTo>
                      <a:pt x="3" y="65"/>
                      <a:pt x="0" y="52"/>
                      <a:pt x="5" y="40"/>
                    </a:cubicBezTo>
                    <a:cubicBezTo>
                      <a:pt x="8" y="33"/>
                      <a:pt x="12" y="27"/>
                      <a:pt x="16" y="22"/>
                    </a:cubicBezTo>
                    <a:cubicBezTo>
                      <a:pt x="21" y="16"/>
                      <a:pt x="29" y="6"/>
                      <a:pt x="3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8" name="Freeform 23">
                <a:extLst>
                  <a:ext uri="{FF2B5EF4-FFF2-40B4-BE49-F238E27FC236}">
                    <a16:creationId xmlns:a16="http://schemas.microsoft.com/office/drawing/2014/main" id="{B96CF82B-3BE5-4537-A9C7-7C20215E28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19700" y="4976813"/>
                <a:ext cx="239713" cy="280988"/>
              </a:xfrm>
              <a:custGeom>
                <a:avLst/>
                <a:gdLst>
                  <a:gd name="T0" fmla="*/ 95 w 95"/>
                  <a:gd name="T1" fmla="*/ 13 h 111"/>
                  <a:gd name="T2" fmla="*/ 87 w 95"/>
                  <a:gd name="T3" fmla="*/ 44 h 111"/>
                  <a:gd name="T4" fmla="*/ 84 w 95"/>
                  <a:gd name="T5" fmla="*/ 49 h 111"/>
                  <a:gd name="T6" fmla="*/ 81 w 95"/>
                  <a:gd name="T7" fmla="*/ 43 h 111"/>
                  <a:gd name="T8" fmla="*/ 76 w 95"/>
                  <a:gd name="T9" fmla="*/ 25 h 111"/>
                  <a:gd name="T10" fmla="*/ 56 w 95"/>
                  <a:gd name="T11" fmla="*/ 11 h 111"/>
                  <a:gd name="T12" fmla="*/ 39 w 95"/>
                  <a:gd name="T13" fmla="*/ 19 h 111"/>
                  <a:gd name="T14" fmla="*/ 44 w 95"/>
                  <a:gd name="T15" fmla="*/ 35 h 111"/>
                  <a:gd name="T16" fmla="*/ 58 w 95"/>
                  <a:gd name="T17" fmla="*/ 46 h 111"/>
                  <a:gd name="T18" fmla="*/ 76 w 95"/>
                  <a:gd name="T19" fmla="*/ 62 h 111"/>
                  <a:gd name="T20" fmla="*/ 58 w 95"/>
                  <a:gd name="T21" fmla="*/ 108 h 111"/>
                  <a:gd name="T22" fmla="*/ 19 w 95"/>
                  <a:gd name="T23" fmla="*/ 98 h 111"/>
                  <a:gd name="T24" fmla="*/ 5 w 95"/>
                  <a:gd name="T25" fmla="*/ 97 h 111"/>
                  <a:gd name="T26" fmla="*/ 0 w 95"/>
                  <a:gd name="T27" fmla="*/ 94 h 111"/>
                  <a:gd name="T28" fmla="*/ 7 w 95"/>
                  <a:gd name="T29" fmla="*/ 63 h 111"/>
                  <a:gd name="T30" fmla="*/ 11 w 95"/>
                  <a:gd name="T31" fmla="*/ 60 h 111"/>
                  <a:gd name="T32" fmla="*/ 14 w 95"/>
                  <a:gd name="T33" fmla="*/ 64 h 111"/>
                  <a:gd name="T34" fmla="*/ 18 w 95"/>
                  <a:gd name="T35" fmla="*/ 83 h 111"/>
                  <a:gd name="T36" fmla="*/ 45 w 95"/>
                  <a:gd name="T37" fmla="*/ 103 h 111"/>
                  <a:gd name="T38" fmla="*/ 60 w 95"/>
                  <a:gd name="T39" fmla="*/ 94 h 111"/>
                  <a:gd name="T40" fmla="*/ 56 w 95"/>
                  <a:gd name="T41" fmla="*/ 78 h 111"/>
                  <a:gd name="T42" fmla="*/ 43 w 95"/>
                  <a:gd name="T43" fmla="*/ 67 h 111"/>
                  <a:gd name="T44" fmla="*/ 31 w 95"/>
                  <a:gd name="T45" fmla="*/ 58 h 111"/>
                  <a:gd name="T46" fmla="*/ 21 w 95"/>
                  <a:gd name="T47" fmla="*/ 19 h 111"/>
                  <a:gd name="T48" fmla="*/ 61 w 95"/>
                  <a:gd name="T49" fmla="*/ 5 h 111"/>
                  <a:gd name="T50" fmla="*/ 66 w 95"/>
                  <a:gd name="T51" fmla="*/ 8 h 111"/>
                  <a:gd name="T52" fmla="*/ 95 w 95"/>
                  <a:gd name="T53" fmla="*/ 13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95" h="111">
                    <a:moveTo>
                      <a:pt x="95" y="13"/>
                    </a:moveTo>
                    <a:cubicBezTo>
                      <a:pt x="92" y="26"/>
                      <a:pt x="90" y="35"/>
                      <a:pt x="87" y="44"/>
                    </a:cubicBezTo>
                    <a:cubicBezTo>
                      <a:pt x="87" y="46"/>
                      <a:pt x="85" y="47"/>
                      <a:pt x="84" y="49"/>
                    </a:cubicBezTo>
                    <a:cubicBezTo>
                      <a:pt x="83" y="47"/>
                      <a:pt x="81" y="45"/>
                      <a:pt x="81" y="43"/>
                    </a:cubicBezTo>
                    <a:cubicBezTo>
                      <a:pt x="79" y="37"/>
                      <a:pt x="78" y="31"/>
                      <a:pt x="76" y="25"/>
                    </a:cubicBezTo>
                    <a:cubicBezTo>
                      <a:pt x="72" y="17"/>
                      <a:pt x="65" y="12"/>
                      <a:pt x="56" y="11"/>
                    </a:cubicBezTo>
                    <a:cubicBezTo>
                      <a:pt x="49" y="10"/>
                      <a:pt x="43" y="12"/>
                      <a:pt x="39" y="19"/>
                    </a:cubicBezTo>
                    <a:cubicBezTo>
                      <a:pt x="36" y="25"/>
                      <a:pt x="39" y="30"/>
                      <a:pt x="44" y="35"/>
                    </a:cubicBezTo>
                    <a:cubicBezTo>
                      <a:pt x="48" y="39"/>
                      <a:pt x="53" y="42"/>
                      <a:pt x="58" y="46"/>
                    </a:cubicBezTo>
                    <a:cubicBezTo>
                      <a:pt x="64" y="51"/>
                      <a:pt x="71" y="56"/>
                      <a:pt x="76" y="62"/>
                    </a:cubicBezTo>
                    <a:cubicBezTo>
                      <a:pt x="91" y="79"/>
                      <a:pt x="81" y="104"/>
                      <a:pt x="58" y="108"/>
                    </a:cubicBezTo>
                    <a:cubicBezTo>
                      <a:pt x="44" y="111"/>
                      <a:pt x="31" y="107"/>
                      <a:pt x="19" y="98"/>
                    </a:cubicBezTo>
                    <a:cubicBezTo>
                      <a:pt x="14" y="95"/>
                      <a:pt x="10" y="92"/>
                      <a:pt x="5" y="97"/>
                    </a:cubicBezTo>
                    <a:cubicBezTo>
                      <a:pt x="5" y="97"/>
                      <a:pt x="0" y="94"/>
                      <a:pt x="0" y="94"/>
                    </a:cubicBezTo>
                    <a:cubicBezTo>
                      <a:pt x="2" y="83"/>
                      <a:pt x="5" y="73"/>
                      <a:pt x="7" y="63"/>
                    </a:cubicBezTo>
                    <a:cubicBezTo>
                      <a:pt x="8" y="62"/>
                      <a:pt x="10" y="61"/>
                      <a:pt x="11" y="60"/>
                    </a:cubicBezTo>
                    <a:cubicBezTo>
                      <a:pt x="12" y="61"/>
                      <a:pt x="13" y="63"/>
                      <a:pt x="14" y="64"/>
                    </a:cubicBezTo>
                    <a:cubicBezTo>
                      <a:pt x="15" y="70"/>
                      <a:pt x="16" y="77"/>
                      <a:pt x="18" y="83"/>
                    </a:cubicBezTo>
                    <a:cubicBezTo>
                      <a:pt x="22" y="96"/>
                      <a:pt x="33" y="103"/>
                      <a:pt x="45" y="103"/>
                    </a:cubicBezTo>
                    <a:cubicBezTo>
                      <a:pt x="52" y="103"/>
                      <a:pt x="57" y="100"/>
                      <a:pt x="60" y="94"/>
                    </a:cubicBezTo>
                    <a:cubicBezTo>
                      <a:pt x="63" y="87"/>
                      <a:pt x="61" y="82"/>
                      <a:pt x="56" y="78"/>
                    </a:cubicBezTo>
                    <a:cubicBezTo>
                      <a:pt x="52" y="74"/>
                      <a:pt x="47" y="70"/>
                      <a:pt x="43" y="67"/>
                    </a:cubicBezTo>
                    <a:cubicBezTo>
                      <a:pt x="39" y="64"/>
                      <a:pt x="34" y="61"/>
                      <a:pt x="31" y="58"/>
                    </a:cubicBezTo>
                    <a:cubicBezTo>
                      <a:pt x="15" y="45"/>
                      <a:pt x="13" y="34"/>
                      <a:pt x="21" y="19"/>
                    </a:cubicBezTo>
                    <a:cubicBezTo>
                      <a:pt x="29" y="5"/>
                      <a:pt x="44" y="0"/>
                      <a:pt x="61" y="5"/>
                    </a:cubicBezTo>
                    <a:cubicBezTo>
                      <a:pt x="63" y="6"/>
                      <a:pt x="65" y="7"/>
                      <a:pt x="66" y="8"/>
                    </a:cubicBezTo>
                    <a:cubicBezTo>
                      <a:pt x="75" y="11"/>
                      <a:pt x="81" y="24"/>
                      <a:pt x="95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9" name="Freeform 24">
                <a:extLst>
                  <a:ext uri="{FF2B5EF4-FFF2-40B4-BE49-F238E27FC236}">
                    <a16:creationId xmlns:a16="http://schemas.microsoft.com/office/drawing/2014/main" id="{F7568CF8-8451-4548-97C9-560C775D7C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62425" y="4287838"/>
                <a:ext cx="319088" cy="311150"/>
              </a:xfrm>
              <a:custGeom>
                <a:avLst/>
                <a:gdLst>
                  <a:gd name="T0" fmla="*/ 126 w 126"/>
                  <a:gd name="T1" fmla="*/ 72 h 123"/>
                  <a:gd name="T2" fmla="*/ 100 w 126"/>
                  <a:gd name="T3" fmla="*/ 95 h 123"/>
                  <a:gd name="T4" fmla="*/ 97 w 126"/>
                  <a:gd name="T5" fmla="*/ 94 h 123"/>
                  <a:gd name="T6" fmla="*/ 98 w 126"/>
                  <a:gd name="T7" fmla="*/ 86 h 123"/>
                  <a:gd name="T8" fmla="*/ 97 w 126"/>
                  <a:gd name="T9" fmla="*/ 49 h 123"/>
                  <a:gd name="T10" fmla="*/ 90 w 126"/>
                  <a:gd name="T11" fmla="*/ 55 h 123"/>
                  <a:gd name="T12" fmla="*/ 41 w 126"/>
                  <a:gd name="T13" fmla="*/ 99 h 123"/>
                  <a:gd name="T14" fmla="*/ 38 w 126"/>
                  <a:gd name="T15" fmla="*/ 119 h 123"/>
                  <a:gd name="T16" fmla="*/ 39 w 126"/>
                  <a:gd name="T17" fmla="*/ 123 h 123"/>
                  <a:gd name="T18" fmla="*/ 0 w 126"/>
                  <a:gd name="T19" fmla="*/ 80 h 123"/>
                  <a:gd name="T20" fmla="*/ 5 w 126"/>
                  <a:gd name="T21" fmla="*/ 82 h 123"/>
                  <a:gd name="T22" fmla="*/ 23 w 126"/>
                  <a:gd name="T23" fmla="*/ 82 h 123"/>
                  <a:gd name="T24" fmla="*/ 80 w 126"/>
                  <a:gd name="T25" fmla="*/ 31 h 123"/>
                  <a:gd name="T26" fmla="*/ 45 w 126"/>
                  <a:gd name="T27" fmla="*/ 25 h 123"/>
                  <a:gd name="T28" fmla="*/ 36 w 126"/>
                  <a:gd name="T29" fmla="*/ 25 h 123"/>
                  <a:gd name="T30" fmla="*/ 36 w 126"/>
                  <a:gd name="T31" fmla="*/ 22 h 123"/>
                  <a:gd name="T32" fmla="*/ 62 w 126"/>
                  <a:gd name="T33" fmla="*/ 0 h 123"/>
                  <a:gd name="T34" fmla="*/ 94 w 126"/>
                  <a:gd name="T35" fmla="*/ 35 h 123"/>
                  <a:gd name="T36" fmla="*/ 126 w 126"/>
                  <a:gd name="T37" fmla="*/ 72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6" h="123">
                    <a:moveTo>
                      <a:pt x="126" y="72"/>
                    </a:moveTo>
                    <a:cubicBezTo>
                      <a:pt x="117" y="80"/>
                      <a:pt x="108" y="87"/>
                      <a:pt x="100" y="95"/>
                    </a:cubicBezTo>
                    <a:cubicBezTo>
                      <a:pt x="99" y="95"/>
                      <a:pt x="98" y="95"/>
                      <a:pt x="97" y="94"/>
                    </a:cubicBezTo>
                    <a:cubicBezTo>
                      <a:pt x="98" y="92"/>
                      <a:pt x="97" y="88"/>
                      <a:pt x="98" y="86"/>
                    </a:cubicBezTo>
                    <a:cubicBezTo>
                      <a:pt x="105" y="74"/>
                      <a:pt x="108" y="62"/>
                      <a:pt x="97" y="49"/>
                    </a:cubicBezTo>
                    <a:cubicBezTo>
                      <a:pt x="95" y="51"/>
                      <a:pt x="92" y="53"/>
                      <a:pt x="90" y="55"/>
                    </a:cubicBezTo>
                    <a:cubicBezTo>
                      <a:pt x="74" y="70"/>
                      <a:pt x="57" y="84"/>
                      <a:pt x="41" y="99"/>
                    </a:cubicBezTo>
                    <a:cubicBezTo>
                      <a:pt x="31" y="108"/>
                      <a:pt x="31" y="108"/>
                      <a:pt x="38" y="119"/>
                    </a:cubicBezTo>
                    <a:cubicBezTo>
                      <a:pt x="38" y="120"/>
                      <a:pt x="38" y="121"/>
                      <a:pt x="39" y="123"/>
                    </a:cubicBezTo>
                    <a:cubicBezTo>
                      <a:pt x="33" y="123"/>
                      <a:pt x="8" y="97"/>
                      <a:pt x="0" y="80"/>
                    </a:cubicBezTo>
                    <a:cubicBezTo>
                      <a:pt x="2" y="80"/>
                      <a:pt x="4" y="81"/>
                      <a:pt x="5" y="82"/>
                    </a:cubicBezTo>
                    <a:cubicBezTo>
                      <a:pt x="11" y="88"/>
                      <a:pt x="16" y="88"/>
                      <a:pt x="23" y="82"/>
                    </a:cubicBezTo>
                    <a:cubicBezTo>
                      <a:pt x="42" y="65"/>
                      <a:pt x="61" y="48"/>
                      <a:pt x="80" y="31"/>
                    </a:cubicBezTo>
                    <a:cubicBezTo>
                      <a:pt x="73" y="20"/>
                      <a:pt x="62" y="18"/>
                      <a:pt x="45" y="25"/>
                    </a:cubicBezTo>
                    <a:cubicBezTo>
                      <a:pt x="42" y="26"/>
                      <a:pt x="39" y="25"/>
                      <a:pt x="36" y="25"/>
                    </a:cubicBezTo>
                    <a:cubicBezTo>
                      <a:pt x="36" y="24"/>
                      <a:pt x="36" y="23"/>
                      <a:pt x="36" y="22"/>
                    </a:cubicBezTo>
                    <a:cubicBezTo>
                      <a:pt x="44" y="15"/>
                      <a:pt x="53" y="8"/>
                      <a:pt x="62" y="0"/>
                    </a:cubicBezTo>
                    <a:cubicBezTo>
                      <a:pt x="73" y="12"/>
                      <a:pt x="83" y="23"/>
                      <a:pt x="94" y="35"/>
                    </a:cubicBezTo>
                    <a:cubicBezTo>
                      <a:pt x="104" y="47"/>
                      <a:pt x="115" y="59"/>
                      <a:pt x="126" y="7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" name="Freeform 25">
                <a:extLst>
                  <a:ext uri="{FF2B5EF4-FFF2-40B4-BE49-F238E27FC236}">
                    <a16:creationId xmlns:a16="http://schemas.microsoft.com/office/drawing/2014/main" id="{8FFD4888-CD80-4838-8FCC-274A2A3FE7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84813" y="5014913"/>
                <a:ext cx="252413" cy="282575"/>
              </a:xfrm>
              <a:custGeom>
                <a:avLst/>
                <a:gdLst>
                  <a:gd name="T0" fmla="*/ 39 w 100"/>
                  <a:gd name="T1" fmla="*/ 11 h 112"/>
                  <a:gd name="T2" fmla="*/ 16 w 100"/>
                  <a:gd name="T3" fmla="*/ 19 h 112"/>
                  <a:gd name="T4" fmla="*/ 0 w 100"/>
                  <a:gd name="T5" fmla="*/ 36 h 112"/>
                  <a:gd name="T6" fmla="*/ 4 w 100"/>
                  <a:gd name="T7" fmla="*/ 0 h 112"/>
                  <a:gd name="T8" fmla="*/ 100 w 100"/>
                  <a:gd name="T9" fmla="*/ 11 h 112"/>
                  <a:gd name="T10" fmla="*/ 97 w 100"/>
                  <a:gd name="T11" fmla="*/ 42 h 112"/>
                  <a:gd name="T12" fmla="*/ 94 w 100"/>
                  <a:gd name="T13" fmla="*/ 46 h 112"/>
                  <a:gd name="T14" fmla="*/ 90 w 100"/>
                  <a:gd name="T15" fmla="*/ 42 h 112"/>
                  <a:gd name="T16" fmla="*/ 84 w 100"/>
                  <a:gd name="T17" fmla="*/ 26 h 112"/>
                  <a:gd name="T18" fmla="*/ 63 w 100"/>
                  <a:gd name="T19" fmla="*/ 13 h 112"/>
                  <a:gd name="T20" fmla="*/ 56 w 100"/>
                  <a:gd name="T21" fmla="*/ 81 h 112"/>
                  <a:gd name="T22" fmla="*/ 55 w 100"/>
                  <a:gd name="T23" fmla="*/ 86 h 112"/>
                  <a:gd name="T24" fmla="*/ 67 w 100"/>
                  <a:gd name="T25" fmla="*/ 106 h 112"/>
                  <a:gd name="T26" fmla="*/ 69 w 100"/>
                  <a:gd name="T27" fmla="*/ 107 h 112"/>
                  <a:gd name="T28" fmla="*/ 12 w 100"/>
                  <a:gd name="T29" fmla="*/ 101 h 112"/>
                  <a:gd name="T30" fmla="*/ 13 w 100"/>
                  <a:gd name="T31" fmla="*/ 100 h 112"/>
                  <a:gd name="T32" fmla="*/ 31 w 100"/>
                  <a:gd name="T33" fmla="*/ 81 h 112"/>
                  <a:gd name="T34" fmla="*/ 38 w 100"/>
                  <a:gd name="T35" fmla="*/ 22 h 112"/>
                  <a:gd name="T36" fmla="*/ 39 w 100"/>
                  <a:gd name="T37" fmla="*/ 11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00" h="112">
                    <a:moveTo>
                      <a:pt x="39" y="11"/>
                    </a:moveTo>
                    <a:cubicBezTo>
                      <a:pt x="29" y="9"/>
                      <a:pt x="22" y="13"/>
                      <a:pt x="16" y="19"/>
                    </a:cubicBezTo>
                    <a:cubicBezTo>
                      <a:pt x="10" y="23"/>
                      <a:pt x="11" y="34"/>
                      <a:pt x="0" y="36"/>
                    </a:cubicBezTo>
                    <a:cubicBezTo>
                      <a:pt x="1" y="23"/>
                      <a:pt x="3" y="12"/>
                      <a:pt x="4" y="0"/>
                    </a:cubicBezTo>
                    <a:cubicBezTo>
                      <a:pt x="36" y="3"/>
                      <a:pt x="67" y="7"/>
                      <a:pt x="100" y="11"/>
                    </a:cubicBezTo>
                    <a:cubicBezTo>
                      <a:pt x="99" y="22"/>
                      <a:pt x="98" y="32"/>
                      <a:pt x="97" y="42"/>
                    </a:cubicBezTo>
                    <a:cubicBezTo>
                      <a:pt x="97" y="44"/>
                      <a:pt x="95" y="45"/>
                      <a:pt x="94" y="46"/>
                    </a:cubicBezTo>
                    <a:cubicBezTo>
                      <a:pt x="92" y="45"/>
                      <a:pt x="90" y="44"/>
                      <a:pt x="90" y="42"/>
                    </a:cubicBezTo>
                    <a:cubicBezTo>
                      <a:pt x="87" y="37"/>
                      <a:pt x="86" y="31"/>
                      <a:pt x="84" y="26"/>
                    </a:cubicBezTo>
                    <a:cubicBezTo>
                      <a:pt x="80" y="18"/>
                      <a:pt x="73" y="14"/>
                      <a:pt x="63" y="13"/>
                    </a:cubicBezTo>
                    <a:cubicBezTo>
                      <a:pt x="61" y="36"/>
                      <a:pt x="58" y="58"/>
                      <a:pt x="56" y="81"/>
                    </a:cubicBezTo>
                    <a:cubicBezTo>
                      <a:pt x="56" y="82"/>
                      <a:pt x="56" y="84"/>
                      <a:pt x="55" y="86"/>
                    </a:cubicBezTo>
                    <a:cubicBezTo>
                      <a:pt x="53" y="100"/>
                      <a:pt x="53" y="100"/>
                      <a:pt x="67" y="106"/>
                    </a:cubicBezTo>
                    <a:cubicBezTo>
                      <a:pt x="68" y="106"/>
                      <a:pt x="68" y="107"/>
                      <a:pt x="69" y="107"/>
                    </a:cubicBezTo>
                    <a:cubicBezTo>
                      <a:pt x="64" y="112"/>
                      <a:pt x="16" y="106"/>
                      <a:pt x="12" y="101"/>
                    </a:cubicBezTo>
                    <a:cubicBezTo>
                      <a:pt x="12" y="100"/>
                      <a:pt x="12" y="100"/>
                      <a:pt x="13" y="100"/>
                    </a:cubicBezTo>
                    <a:cubicBezTo>
                      <a:pt x="30" y="98"/>
                      <a:pt x="29" y="98"/>
                      <a:pt x="31" y="81"/>
                    </a:cubicBezTo>
                    <a:cubicBezTo>
                      <a:pt x="33" y="61"/>
                      <a:pt x="36" y="42"/>
                      <a:pt x="38" y="22"/>
                    </a:cubicBezTo>
                    <a:cubicBezTo>
                      <a:pt x="38" y="18"/>
                      <a:pt x="38" y="15"/>
                      <a:pt x="39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" name="Freeform 26">
                <a:extLst>
                  <a:ext uri="{FF2B5EF4-FFF2-40B4-BE49-F238E27FC236}">
                    <a16:creationId xmlns:a16="http://schemas.microsoft.com/office/drawing/2014/main" id="{F23A028B-60D1-4DC9-B53C-88CFE039CD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54900" y="3878263"/>
                <a:ext cx="315913" cy="282575"/>
              </a:xfrm>
              <a:custGeom>
                <a:avLst/>
                <a:gdLst>
                  <a:gd name="T0" fmla="*/ 20 w 125"/>
                  <a:gd name="T1" fmla="*/ 58 h 112"/>
                  <a:gd name="T2" fmla="*/ 30 w 125"/>
                  <a:gd name="T3" fmla="*/ 93 h 112"/>
                  <a:gd name="T4" fmla="*/ 34 w 125"/>
                  <a:gd name="T5" fmla="*/ 101 h 112"/>
                  <a:gd name="T6" fmla="*/ 31 w 125"/>
                  <a:gd name="T7" fmla="*/ 103 h 112"/>
                  <a:gd name="T8" fmla="*/ 0 w 125"/>
                  <a:gd name="T9" fmla="*/ 88 h 112"/>
                  <a:gd name="T10" fmla="*/ 40 w 125"/>
                  <a:gd name="T11" fmla="*/ 0 h 112"/>
                  <a:gd name="T12" fmla="*/ 72 w 125"/>
                  <a:gd name="T13" fmla="*/ 14 h 112"/>
                  <a:gd name="T14" fmla="*/ 72 w 125"/>
                  <a:gd name="T15" fmla="*/ 17 h 112"/>
                  <a:gd name="T16" fmla="*/ 63 w 125"/>
                  <a:gd name="T17" fmla="*/ 19 h 112"/>
                  <a:gd name="T18" fmla="*/ 31 w 125"/>
                  <a:gd name="T19" fmla="*/ 36 h 112"/>
                  <a:gd name="T20" fmla="*/ 71 w 125"/>
                  <a:gd name="T21" fmla="*/ 54 h 112"/>
                  <a:gd name="T22" fmla="*/ 102 w 125"/>
                  <a:gd name="T23" fmla="*/ 68 h 112"/>
                  <a:gd name="T24" fmla="*/ 118 w 125"/>
                  <a:gd name="T25" fmla="*/ 63 h 112"/>
                  <a:gd name="T26" fmla="*/ 123 w 125"/>
                  <a:gd name="T27" fmla="*/ 59 h 112"/>
                  <a:gd name="T28" fmla="*/ 125 w 125"/>
                  <a:gd name="T29" fmla="*/ 61 h 112"/>
                  <a:gd name="T30" fmla="*/ 101 w 125"/>
                  <a:gd name="T31" fmla="*/ 112 h 112"/>
                  <a:gd name="T32" fmla="*/ 97 w 125"/>
                  <a:gd name="T33" fmla="*/ 111 h 112"/>
                  <a:gd name="T34" fmla="*/ 99 w 125"/>
                  <a:gd name="T35" fmla="*/ 103 h 112"/>
                  <a:gd name="T36" fmla="*/ 94 w 125"/>
                  <a:gd name="T37" fmla="*/ 92 h 112"/>
                  <a:gd name="T38" fmla="*/ 20 w 125"/>
                  <a:gd name="T39" fmla="*/ 58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25" h="112">
                    <a:moveTo>
                      <a:pt x="20" y="58"/>
                    </a:moveTo>
                    <a:cubicBezTo>
                      <a:pt x="14" y="73"/>
                      <a:pt x="20" y="84"/>
                      <a:pt x="30" y="93"/>
                    </a:cubicBezTo>
                    <a:cubicBezTo>
                      <a:pt x="32" y="95"/>
                      <a:pt x="33" y="99"/>
                      <a:pt x="34" y="101"/>
                    </a:cubicBezTo>
                    <a:cubicBezTo>
                      <a:pt x="33" y="102"/>
                      <a:pt x="32" y="102"/>
                      <a:pt x="31" y="103"/>
                    </a:cubicBezTo>
                    <a:cubicBezTo>
                      <a:pt x="21" y="98"/>
                      <a:pt x="11" y="93"/>
                      <a:pt x="0" y="88"/>
                    </a:cubicBezTo>
                    <a:cubicBezTo>
                      <a:pt x="13" y="59"/>
                      <a:pt x="26" y="30"/>
                      <a:pt x="40" y="0"/>
                    </a:cubicBezTo>
                    <a:cubicBezTo>
                      <a:pt x="51" y="5"/>
                      <a:pt x="61" y="10"/>
                      <a:pt x="72" y="14"/>
                    </a:cubicBezTo>
                    <a:cubicBezTo>
                      <a:pt x="72" y="15"/>
                      <a:pt x="72" y="16"/>
                      <a:pt x="72" y="17"/>
                    </a:cubicBezTo>
                    <a:cubicBezTo>
                      <a:pt x="69" y="18"/>
                      <a:pt x="66" y="19"/>
                      <a:pt x="63" y="19"/>
                    </a:cubicBezTo>
                    <a:cubicBezTo>
                      <a:pt x="46" y="18"/>
                      <a:pt x="38" y="22"/>
                      <a:pt x="31" y="36"/>
                    </a:cubicBezTo>
                    <a:cubicBezTo>
                      <a:pt x="44" y="42"/>
                      <a:pt x="58" y="48"/>
                      <a:pt x="71" y="54"/>
                    </a:cubicBezTo>
                    <a:cubicBezTo>
                      <a:pt x="81" y="59"/>
                      <a:pt x="92" y="63"/>
                      <a:pt x="102" y="68"/>
                    </a:cubicBezTo>
                    <a:cubicBezTo>
                      <a:pt x="109" y="72"/>
                      <a:pt x="114" y="70"/>
                      <a:pt x="118" y="63"/>
                    </a:cubicBezTo>
                    <a:cubicBezTo>
                      <a:pt x="119" y="62"/>
                      <a:pt x="121" y="60"/>
                      <a:pt x="123" y="59"/>
                    </a:cubicBezTo>
                    <a:cubicBezTo>
                      <a:pt x="123" y="60"/>
                      <a:pt x="124" y="60"/>
                      <a:pt x="125" y="61"/>
                    </a:cubicBezTo>
                    <a:cubicBezTo>
                      <a:pt x="117" y="78"/>
                      <a:pt x="109" y="95"/>
                      <a:pt x="101" y="112"/>
                    </a:cubicBezTo>
                    <a:cubicBezTo>
                      <a:pt x="101" y="112"/>
                      <a:pt x="98" y="112"/>
                      <a:pt x="97" y="111"/>
                    </a:cubicBezTo>
                    <a:cubicBezTo>
                      <a:pt x="98" y="108"/>
                      <a:pt x="100" y="105"/>
                      <a:pt x="99" y="103"/>
                    </a:cubicBezTo>
                    <a:cubicBezTo>
                      <a:pt x="99" y="99"/>
                      <a:pt x="97" y="93"/>
                      <a:pt x="94" y="92"/>
                    </a:cubicBezTo>
                    <a:cubicBezTo>
                      <a:pt x="70" y="80"/>
                      <a:pt x="46" y="69"/>
                      <a:pt x="20" y="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" name="Freeform 27">
                <a:extLst>
                  <a:ext uri="{FF2B5EF4-FFF2-40B4-BE49-F238E27FC236}">
                    <a16:creationId xmlns:a16="http://schemas.microsoft.com/office/drawing/2014/main" id="{46806C70-31E5-4A59-ACAF-A9397D4C09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08850" y="2306638"/>
                <a:ext cx="269875" cy="209550"/>
              </a:xfrm>
              <a:custGeom>
                <a:avLst/>
                <a:gdLst>
                  <a:gd name="T0" fmla="*/ 91 w 107"/>
                  <a:gd name="T1" fmla="*/ 26 h 83"/>
                  <a:gd name="T2" fmla="*/ 69 w 107"/>
                  <a:gd name="T3" fmla="*/ 11 h 83"/>
                  <a:gd name="T4" fmla="*/ 64 w 107"/>
                  <a:gd name="T5" fmla="*/ 3 h 83"/>
                  <a:gd name="T6" fmla="*/ 73 w 107"/>
                  <a:gd name="T7" fmla="*/ 4 h 83"/>
                  <a:gd name="T8" fmla="*/ 101 w 107"/>
                  <a:gd name="T9" fmla="*/ 24 h 83"/>
                  <a:gd name="T10" fmla="*/ 105 w 107"/>
                  <a:gd name="T11" fmla="*/ 33 h 83"/>
                  <a:gd name="T12" fmla="*/ 97 w 107"/>
                  <a:gd name="T13" fmla="*/ 41 h 83"/>
                  <a:gd name="T14" fmla="*/ 79 w 107"/>
                  <a:gd name="T15" fmla="*/ 34 h 83"/>
                  <a:gd name="T16" fmla="*/ 84 w 107"/>
                  <a:gd name="T17" fmla="*/ 53 h 83"/>
                  <a:gd name="T18" fmla="*/ 94 w 107"/>
                  <a:gd name="T19" fmla="*/ 63 h 83"/>
                  <a:gd name="T20" fmla="*/ 89 w 107"/>
                  <a:gd name="T21" fmla="*/ 79 h 83"/>
                  <a:gd name="T22" fmla="*/ 77 w 107"/>
                  <a:gd name="T23" fmla="*/ 74 h 83"/>
                  <a:gd name="T24" fmla="*/ 72 w 107"/>
                  <a:gd name="T25" fmla="*/ 67 h 83"/>
                  <a:gd name="T26" fmla="*/ 58 w 107"/>
                  <a:gd name="T27" fmla="*/ 62 h 83"/>
                  <a:gd name="T28" fmla="*/ 25 w 107"/>
                  <a:gd name="T29" fmla="*/ 65 h 83"/>
                  <a:gd name="T30" fmla="*/ 12 w 107"/>
                  <a:gd name="T31" fmla="*/ 59 h 83"/>
                  <a:gd name="T32" fmla="*/ 1 w 107"/>
                  <a:gd name="T33" fmla="*/ 22 h 83"/>
                  <a:gd name="T34" fmla="*/ 4 w 107"/>
                  <a:gd name="T35" fmla="*/ 16 h 83"/>
                  <a:gd name="T36" fmla="*/ 11 w 107"/>
                  <a:gd name="T37" fmla="*/ 35 h 83"/>
                  <a:gd name="T38" fmla="*/ 35 w 107"/>
                  <a:gd name="T39" fmla="*/ 50 h 83"/>
                  <a:gd name="T40" fmla="*/ 50 w 107"/>
                  <a:gd name="T41" fmla="*/ 47 h 83"/>
                  <a:gd name="T42" fmla="*/ 51 w 107"/>
                  <a:gd name="T43" fmla="*/ 44 h 83"/>
                  <a:gd name="T44" fmla="*/ 34 w 107"/>
                  <a:gd name="T45" fmla="*/ 30 h 83"/>
                  <a:gd name="T46" fmla="*/ 38 w 107"/>
                  <a:gd name="T47" fmla="*/ 0 h 83"/>
                  <a:gd name="T48" fmla="*/ 64 w 107"/>
                  <a:gd name="T49" fmla="*/ 33 h 83"/>
                  <a:gd name="T50" fmla="*/ 90 w 107"/>
                  <a:gd name="T51" fmla="*/ 28 h 83"/>
                  <a:gd name="T52" fmla="*/ 91 w 107"/>
                  <a:gd name="T53" fmla="*/ 26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07" h="83">
                    <a:moveTo>
                      <a:pt x="91" y="26"/>
                    </a:moveTo>
                    <a:cubicBezTo>
                      <a:pt x="84" y="21"/>
                      <a:pt x="76" y="16"/>
                      <a:pt x="69" y="11"/>
                    </a:cubicBezTo>
                    <a:cubicBezTo>
                      <a:pt x="67" y="9"/>
                      <a:pt x="66" y="6"/>
                      <a:pt x="64" y="3"/>
                    </a:cubicBezTo>
                    <a:cubicBezTo>
                      <a:pt x="67" y="4"/>
                      <a:pt x="71" y="3"/>
                      <a:pt x="73" y="4"/>
                    </a:cubicBezTo>
                    <a:cubicBezTo>
                      <a:pt x="83" y="10"/>
                      <a:pt x="92" y="17"/>
                      <a:pt x="101" y="24"/>
                    </a:cubicBezTo>
                    <a:cubicBezTo>
                      <a:pt x="103" y="26"/>
                      <a:pt x="105" y="30"/>
                      <a:pt x="105" y="33"/>
                    </a:cubicBezTo>
                    <a:cubicBezTo>
                      <a:pt x="107" y="39"/>
                      <a:pt x="103" y="43"/>
                      <a:pt x="97" y="41"/>
                    </a:cubicBezTo>
                    <a:cubicBezTo>
                      <a:pt x="91" y="39"/>
                      <a:pt x="85" y="37"/>
                      <a:pt x="79" y="34"/>
                    </a:cubicBezTo>
                    <a:cubicBezTo>
                      <a:pt x="75" y="43"/>
                      <a:pt x="79" y="48"/>
                      <a:pt x="84" y="53"/>
                    </a:cubicBezTo>
                    <a:cubicBezTo>
                      <a:pt x="88" y="56"/>
                      <a:pt x="92" y="59"/>
                      <a:pt x="94" y="63"/>
                    </a:cubicBezTo>
                    <a:cubicBezTo>
                      <a:pt x="97" y="69"/>
                      <a:pt x="94" y="75"/>
                      <a:pt x="89" y="79"/>
                    </a:cubicBezTo>
                    <a:cubicBezTo>
                      <a:pt x="83" y="83"/>
                      <a:pt x="80" y="77"/>
                      <a:pt x="77" y="74"/>
                    </a:cubicBezTo>
                    <a:cubicBezTo>
                      <a:pt x="76" y="72"/>
                      <a:pt x="74" y="69"/>
                      <a:pt x="72" y="67"/>
                    </a:cubicBezTo>
                    <a:cubicBezTo>
                      <a:pt x="69" y="61"/>
                      <a:pt x="64" y="61"/>
                      <a:pt x="58" y="62"/>
                    </a:cubicBezTo>
                    <a:cubicBezTo>
                      <a:pt x="47" y="64"/>
                      <a:pt x="36" y="65"/>
                      <a:pt x="25" y="65"/>
                    </a:cubicBezTo>
                    <a:cubicBezTo>
                      <a:pt x="21" y="65"/>
                      <a:pt x="15" y="63"/>
                      <a:pt x="12" y="59"/>
                    </a:cubicBezTo>
                    <a:cubicBezTo>
                      <a:pt x="3" y="49"/>
                      <a:pt x="1" y="36"/>
                      <a:pt x="1" y="22"/>
                    </a:cubicBezTo>
                    <a:cubicBezTo>
                      <a:pt x="0" y="21"/>
                      <a:pt x="2" y="20"/>
                      <a:pt x="4" y="16"/>
                    </a:cubicBezTo>
                    <a:cubicBezTo>
                      <a:pt x="7" y="24"/>
                      <a:pt x="9" y="29"/>
                      <a:pt x="11" y="35"/>
                    </a:cubicBezTo>
                    <a:cubicBezTo>
                      <a:pt x="16" y="49"/>
                      <a:pt x="19" y="52"/>
                      <a:pt x="35" y="50"/>
                    </a:cubicBezTo>
                    <a:cubicBezTo>
                      <a:pt x="40" y="50"/>
                      <a:pt x="45" y="48"/>
                      <a:pt x="50" y="47"/>
                    </a:cubicBezTo>
                    <a:cubicBezTo>
                      <a:pt x="50" y="46"/>
                      <a:pt x="50" y="45"/>
                      <a:pt x="51" y="44"/>
                    </a:cubicBezTo>
                    <a:cubicBezTo>
                      <a:pt x="45" y="40"/>
                      <a:pt x="39" y="35"/>
                      <a:pt x="34" y="30"/>
                    </a:cubicBezTo>
                    <a:cubicBezTo>
                      <a:pt x="24" y="20"/>
                      <a:pt x="25" y="8"/>
                      <a:pt x="38" y="0"/>
                    </a:cubicBezTo>
                    <a:cubicBezTo>
                      <a:pt x="44" y="13"/>
                      <a:pt x="50" y="25"/>
                      <a:pt x="64" y="33"/>
                    </a:cubicBezTo>
                    <a:cubicBezTo>
                      <a:pt x="69" y="13"/>
                      <a:pt x="81" y="29"/>
                      <a:pt x="90" y="28"/>
                    </a:cubicBezTo>
                    <a:cubicBezTo>
                      <a:pt x="90" y="27"/>
                      <a:pt x="91" y="27"/>
                      <a:pt x="91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3" name="Freeform 28">
                <a:extLst>
                  <a:ext uri="{FF2B5EF4-FFF2-40B4-BE49-F238E27FC236}">
                    <a16:creationId xmlns:a16="http://schemas.microsoft.com/office/drawing/2014/main" id="{42067DC2-839F-4D21-8271-487B4B7BC5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78275" y="4043363"/>
                <a:ext cx="325438" cy="315913"/>
              </a:xfrm>
              <a:custGeom>
                <a:avLst/>
                <a:gdLst>
                  <a:gd name="T0" fmla="*/ 111 w 129"/>
                  <a:gd name="T1" fmla="*/ 60 h 125"/>
                  <a:gd name="T2" fmla="*/ 129 w 129"/>
                  <a:gd name="T3" fmla="*/ 92 h 125"/>
                  <a:gd name="T4" fmla="*/ 127 w 129"/>
                  <a:gd name="T5" fmla="*/ 93 h 125"/>
                  <a:gd name="T6" fmla="*/ 122 w 129"/>
                  <a:gd name="T7" fmla="*/ 91 h 125"/>
                  <a:gd name="T8" fmla="*/ 104 w 129"/>
                  <a:gd name="T9" fmla="*/ 90 h 125"/>
                  <a:gd name="T10" fmla="*/ 63 w 129"/>
                  <a:gd name="T11" fmla="*/ 114 h 125"/>
                  <a:gd name="T12" fmla="*/ 17 w 129"/>
                  <a:gd name="T13" fmla="*/ 104 h 125"/>
                  <a:gd name="T14" fmla="*/ 11 w 129"/>
                  <a:gd name="T15" fmla="*/ 92 h 125"/>
                  <a:gd name="T16" fmla="*/ 25 w 129"/>
                  <a:gd name="T17" fmla="*/ 46 h 125"/>
                  <a:gd name="T18" fmla="*/ 68 w 129"/>
                  <a:gd name="T19" fmla="*/ 22 h 125"/>
                  <a:gd name="T20" fmla="*/ 74 w 129"/>
                  <a:gd name="T21" fmla="*/ 6 h 125"/>
                  <a:gd name="T22" fmla="*/ 74 w 129"/>
                  <a:gd name="T23" fmla="*/ 1 h 125"/>
                  <a:gd name="T24" fmla="*/ 77 w 129"/>
                  <a:gd name="T25" fmla="*/ 0 h 125"/>
                  <a:gd name="T26" fmla="*/ 103 w 129"/>
                  <a:gd name="T27" fmla="*/ 47 h 125"/>
                  <a:gd name="T28" fmla="*/ 97 w 129"/>
                  <a:gd name="T29" fmla="*/ 46 h 125"/>
                  <a:gd name="T30" fmla="*/ 76 w 129"/>
                  <a:gd name="T31" fmla="*/ 43 h 125"/>
                  <a:gd name="T32" fmla="*/ 31 w 129"/>
                  <a:gd name="T33" fmla="*/ 69 h 125"/>
                  <a:gd name="T34" fmla="*/ 21 w 129"/>
                  <a:gd name="T35" fmla="*/ 100 h 125"/>
                  <a:gd name="T36" fmla="*/ 53 w 129"/>
                  <a:gd name="T37" fmla="*/ 111 h 125"/>
                  <a:gd name="T38" fmla="*/ 104 w 129"/>
                  <a:gd name="T39" fmla="*/ 82 h 125"/>
                  <a:gd name="T40" fmla="*/ 108 w 129"/>
                  <a:gd name="T41" fmla="*/ 68 h 125"/>
                  <a:gd name="T42" fmla="*/ 108 w 129"/>
                  <a:gd name="T43" fmla="*/ 61 h 125"/>
                  <a:gd name="T44" fmla="*/ 111 w 129"/>
                  <a:gd name="T45" fmla="*/ 60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29" h="125">
                    <a:moveTo>
                      <a:pt x="111" y="60"/>
                    </a:moveTo>
                    <a:cubicBezTo>
                      <a:pt x="117" y="70"/>
                      <a:pt x="123" y="81"/>
                      <a:pt x="129" y="92"/>
                    </a:cubicBezTo>
                    <a:cubicBezTo>
                      <a:pt x="128" y="92"/>
                      <a:pt x="128" y="93"/>
                      <a:pt x="127" y="93"/>
                    </a:cubicBezTo>
                    <a:cubicBezTo>
                      <a:pt x="126" y="93"/>
                      <a:pt x="123" y="93"/>
                      <a:pt x="122" y="91"/>
                    </a:cubicBezTo>
                    <a:cubicBezTo>
                      <a:pt x="116" y="85"/>
                      <a:pt x="111" y="86"/>
                      <a:pt x="104" y="90"/>
                    </a:cubicBezTo>
                    <a:cubicBezTo>
                      <a:pt x="90" y="98"/>
                      <a:pt x="77" y="106"/>
                      <a:pt x="63" y="114"/>
                    </a:cubicBezTo>
                    <a:cubicBezTo>
                      <a:pt x="44" y="125"/>
                      <a:pt x="30" y="122"/>
                      <a:pt x="17" y="104"/>
                    </a:cubicBezTo>
                    <a:cubicBezTo>
                      <a:pt x="15" y="100"/>
                      <a:pt x="12" y="96"/>
                      <a:pt x="11" y="92"/>
                    </a:cubicBezTo>
                    <a:cubicBezTo>
                      <a:pt x="0" y="70"/>
                      <a:pt x="4" y="58"/>
                      <a:pt x="25" y="46"/>
                    </a:cubicBezTo>
                    <a:cubicBezTo>
                      <a:pt x="39" y="38"/>
                      <a:pt x="54" y="30"/>
                      <a:pt x="68" y="22"/>
                    </a:cubicBezTo>
                    <a:cubicBezTo>
                      <a:pt x="75" y="18"/>
                      <a:pt x="78" y="14"/>
                      <a:pt x="74" y="6"/>
                    </a:cubicBezTo>
                    <a:cubicBezTo>
                      <a:pt x="73" y="5"/>
                      <a:pt x="74" y="3"/>
                      <a:pt x="74" y="1"/>
                    </a:cubicBezTo>
                    <a:cubicBezTo>
                      <a:pt x="75" y="1"/>
                      <a:pt x="76" y="1"/>
                      <a:pt x="77" y="0"/>
                    </a:cubicBezTo>
                    <a:cubicBezTo>
                      <a:pt x="85" y="15"/>
                      <a:pt x="94" y="30"/>
                      <a:pt x="103" y="47"/>
                    </a:cubicBezTo>
                    <a:cubicBezTo>
                      <a:pt x="99" y="46"/>
                      <a:pt x="97" y="47"/>
                      <a:pt x="97" y="46"/>
                    </a:cubicBezTo>
                    <a:cubicBezTo>
                      <a:pt x="91" y="36"/>
                      <a:pt x="84" y="38"/>
                      <a:pt x="76" y="43"/>
                    </a:cubicBezTo>
                    <a:cubicBezTo>
                      <a:pt x="61" y="52"/>
                      <a:pt x="46" y="60"/>
                      <a:pt x="31" y="69"/>
                    </a:cubicBezTo>
                    <a:cubicBezTo>
                      <a:pt x="17" y="77"/>
                      <a:pt x="14" y="87"/>
                      <a:pt x="21" y="100"/>
                    </a:cubicBezTo>
                    <a:cubicBezTo>
                      <a:pt x="28" y="114"/>
                      <a:pt x="40" y="118"/>
                      <a:pt x="53" y="111"/>
                    </a:cubicBezTo>
                    <a:cubicBezTo>
                      <a:pt x="71" y="102"/>
                      <a:pt x="87" y="92"/>
                      <a:pt x="104" y="82"/>
                    </a:cubicBezTo>
                    <a:cubicBezTo>
                      <a:pt x="110" y="79"/>
                      <a:pt x="109" y="74"/>
                      <a:pt x="108" y="68"/>
                    </a:cubicBezTo>
                    <a:cubicBezTo>
                      <a:pt x="108" y="66"/>
                      <a:pt x="108" y="63"/>
                      <a:pt x="108" y="61"/>
                    </a:cubicBezTo>
                    <a:cubicBezTo>
                      <a:pt x="109" y="60"/>
                      <a:pt x="110" y="60"/>
                      <a:pt x="111" y="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4" name="Freeform 29">
                <a:extLst>
                  <a:ext uri="{FF2B5EF4-FFF2-40B4-BE49-F238E27FC236}">
                    <a16:creationId xmlns:a16="http://schemas.microsoft.com/office/drawing/2014/main" id="{CC961280-6D51-41BD-9904-9B9C59B2E1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70788" y="3622675"/>
                <a:ext cx="304800" cy="268288"/>
              </a:xfrm>
              <a:custGeom>
                <a:avLst/>
                <a:gdLst>
                  <a:gd name="T0" fmla="*/ 120 w 120"/>
                  <a:gd name="T1" fmla="*/ 53 h 106"/>
                  <a:gd name="T2" fmla="*/ 104 w 120"/>
                  <a:gd name="T3" fmla="*/ 106 h 106"/>
                  <a:gd name="T4" fmla="*/ 101 w 120"/>
                  <a:gd name="T5" fmla="*/ 106 h 106"/>
                  <a:gd name="T6" fmla="*/ 100 w 120"/>
                  <a:gd name="T7" fmla="*/ 101 h 106"/>
                  <a:gd name="T8" fmla="*/ 90 w 120"/>
                  <a:gd name="T9" fmla="*/ 84 h 106"/>
                  <a:gd name="T10" fmla="*/ 30 w 120"/>
                  <a:gd name="T11" fmla="*/ 85 h 106"/>
                  <a:gd name="T12" fmla="*/ 0 w 120"/>
                  <a:gd name="T13" fmla="*/ 94 h 106"/>
                  <a:gd name="T14" fmla="*/ 14 w 120"/>
                  <a:gd name="T15" fmla="*/ 49 h 106"/>
                  <a:gd name="T16" fmla="*/ 17 w 120"/>
                  <a:gd name="T17" fmla="*/ 49 h 106"/>
                  <a:gd name="T18" fmla="*/ 18 w 120"/>
                  <a:gd name="T19" fmla="*/ 55 h 106"/>
                  <a:gd name="T20" fmla="*/ 25 w 120"/>
                  <a:gd name="T21" fmla="*/ 62 h 106"/>
                  <a:gd name="T22" fmla="*/ 64 w 120"/>
                  <a:gd name="T23" fmla="*/ 56 h 106"/>
                  <a:gd name="T24" fmla="*/ 38 w 120"/>
                  <a:gd name="T25" fmla="*/ 31 h 106"/>
                  <a:gd name="T26" fmla="*/ 24 w 120"/>
                  <a:gd name="T27" fmla="*/ 34 h 106"/>
                  <a:gd name="T28" fmla="*/ 20 w 120"/>
                  <a:gd name="T29" fmla="*/ 38 h 106"/>
                  <a:gd name="T30" fmla="*/ 29 w 120"/>
                  <a:gd name="T31" fmla="*/ 0 h 106"/>
                  <a:gd name="T32" fmla="*/ 33 w 120"/>
                  <a:gd name="T33" fmla="*/ 5 h 106"/>
                  <a:gd name="T34" fmla="*/ 42 w 120"/>
                  <a:gd name="T35" fmla="*/ 25 h 106"/>
                  <a:gd name="T36" fmla="*/ 58 w 120"/>
                  <a:gd name="T37" fmla="*/ 40 h 106"/>
                  <a:gd name="T38" fmla="*/ 98 w 120"/>
                  <a:gd name="T39" fmla="*/ 63 h 106"/>
                  <a:gd name="T40" fmla="*/ 114 w 120"/>
                  <a:gd name="T41" fmla="*/ 56 h 106"/>
                  <a:gd name="T42" fmla="*/ 118 w 120"/>
                  <a:gd name="T43" fmla="*/ 51 h 106"/>
                  <a:gd name="T44" fmla="*/ 120 w 120"/>
                  <a:gd name="T45" fmla="*/ 53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20" h="106">
                    <a:moveTo>
                      <a:pt x="120" y="53"/>
                    </a:moveTo>
                    <a:cubicBezTo>
                      <a:pt x="115" y="71"/>
                      <a:pt x="109" y="88"/>
                      <a:pt x="104" y="106"/>
                    </a:cubicBezTo>
                    <a:cubicBezTo>
                      <a:pt x="103" y="106"/>
                      <a:pt x="102" y="106"/>
                      <a:pt x="101" y="106"/>
                    </a:cubicBezTo>
                    <a:cubicBezTo>
                      <a:pt x="101" y="104"/>
                      <a:pt x="100" y="102"/>
                      <a:pt x="100" y="101"/>
                    </a:cubicBezTo>
                    <a:cubicBezTo>
                      <a:pt x="102" y="89"/>
                      <a:pt x="100" y="89"/>
                      <a:pt x="90" y="84"/>
                    </a:cubicBezTo>
                    <a:cubicBezTo>
                      <a:pt x="70" y="75"/>
                      <a:pt x="50" y="81"/>
                      <a:pt x="30" y="85"/>
                    </a:cubicBezTo>
                    <a:cubicBezTo>
                      <a:pt x="20" y="86"/>
                      <a:pt x="11" y="91"/>
                      <a:pt x="0" y="94"/>
                    </a:cubicBezTo>
                    <a:cubicBezTo>
                      <a:pt x="5" y="80"/>
                      <a:pt x="9" y="64"/>
                      <a:pt x="14" y="49"/>
                    </a:cubicBezTo>
                    <a:cubicBezTo>
                      <a:pt x="15" y="49"/>
                      <a:pt x="16" y="49"/>
                      <a:pt x="17" y="49"/>
                    </a:cubicBezTo>
                    <a:cubicBezTo>
                      <a:pt x="17" y="51"/>
                      <a:pt x="18" y="53"/>
                      <a:pt x="18" y="55"/>
                    </a:cubicBezTo>
                    <a:cubicBezTo>
                      <a:pt x="17" y="61"/>
                      <a:pt x="20" y="63"/>
                      <a:pt x="25" y="62"/>
                    </a:cubicBezTo>
                    <a:cubicBezTo>
                      <a:pt x="37" y="60"/>
                      <a:pt x="49" y="58"/>
                      <a:pt x="64" y="56"/>
                    </a:cubicBezTo>
                    <a:cubicBezTo>
                      <a:pt x="54" y="47"/>
                      <a:pt x="46" y="39"/>
                      <a:pt x="38" y="31"/>
                    </a:cubicBezTo>
                    <a:cubicBezTo>
                      <a:pt x="32" y="26"/>
                      <a:pt x="27" y="28"/>
                      <a:pt x="24" y="34"/>
                    </a:cubicBezTo>
                    <a:cubicBezTo>
                      <a:pt x="23" y="36"/>
                      <a:pt x="22" y="37"/>
                      <a:pt x="20" y="38"/>
                    </a:cubicBezTo>
                    <a:cubicBezTo>
                      <a:pt x="20" y="25"/>
                      <a:pt x="25" y="14"/>
                      <a:pt x="29" y="0"/>
                    </a:cubicBezTo>
                    <a:cubicBezTo>
                      <a:pt x="31" y="3"/>
                      <a:pt x="33" y="4"/>
                      <a:pt x="33" y="5"/>
                    </a:cubicBezTo>
                    <a:cubicBezTo>
                      <a:pt x="31" y="14"/>
                      <a:pt x="36" y="20"/>
                      <a:pt x="42" y="25"/>
                    </a:cubicBezTo>
                    <a:cubicBezTo>
                      <a:pt x="47" y="30"/>
                      <a:pt x="53" y="34"/>
                      <a:pt x="58" y="40"/>
                    </a:cubicBezTo>
                    <a:cubicBezTo>
                      <a:pt x="68" y="52"/>
                      <a:pt x="82" y="59"/>
                      <a:pt x="98" y="63"/>
                    </a:cubicBezTo>
                    <a:cubicBezTo>
                      <a:pt x="106" y="65"/>
                      <a:pt x="110" y="63"/>
                      <a:pt x="114" y="56"/>
                    </a:cubicBezTo>
                    <a:cubicBezTo>
                      <a:pt x="114" y="54"/>
                      <a:pt x="116" y="53"/>
                      <a:pt x="118" y="51"/>
                    </a:cubicBezTo>
                    <a:cubicBezTo>
                      <a:pt x="118" y="52"/>
                      <a:pt x="119" y="52"/>
                      <a:pt x="120" y="5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" name="Freeform 30">
                <a:extLst>
                  <a:ext uri="{FF2B5EF4-FFF2-40B4-BE49-F238E27FC236}">
                    <a16:creationId xmlns:a16="http://schemas.microsoft.com/office/drawing/2014/main" id="{726FCAA5-C384-47B2-BA6F-D8040E2C65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70588" y="5003800"/>
                <a:ext cx="263525" cy="280988"/>
              </a:xfrm>
              <a:custGeom>
                <a:avLst/>
                <a:gdLst>
                  <a:gd name="T0" fmla="*/ 104 w 104"/>
                  <a:gd name="T1" fmla="*/ 0 h 111"/>
                  <a:gd name="T2" fmla="*/ 104 w 104"/>
                  <a:gd name="T3" fmla="*/ 4 h 111"/>
                  <a:gd name="T4" fmla="*/ 94 w 104"/>
                  <a:gd name="T5" fmla="*/ 31 h 111"/>
                  <a:gd name="T6" fmla="*/ 100 w 104"/>
                  <a:gd name="T7" fmla="*/ 70 h 111"/>
                  <a:gd name="T8" fmla="*/ 73 w 104"/>
                  <a:gd name="T9" fmla="*/ 108 h 111"/>
                  <a:gd name="T10" fmla="*/ 57 w 104"/>
                  <a:gd name="T11" fmla="*/ 110 h 111"/>
                  <a:gd name="T12" fmla="*/ 24 w 104"/>
                  <a:gd name="T13" fmla="*/ 81 h 111"/>
                  <a:gd name="T14" fmla="*/ 16 w 104"/>
                  <a:gd name="T15" fmla="*/ 30 h 111"/>
                  <a:gd name="T16" fmla="*/ 6 w 104"/>
                  <a:gd name="T17" fmla="*/ 20 h 111"/>
                  <a:gd name="T18" fmla="*/ 0 w 104"/>
                  <a:gd name="T19" fmla="*/ 17 h 111"/>
                  <a:gd name="T20" fmla="*/ 51 w 104"/>
                  <a:gd name="T21" fmla="*/ 8 h 111"/>
                  <a:gd name="T22" fmla="*/ 52 w 104"/>
                  <a:gd name="T23" fmla="*/ 11 h 111"/>
                  <a:gd name="T24" fmla="*/ 46 w 104"/>
                  <a:gd name="T25" fmla="*/ 14 h 111"/>
                  <a:gd name="T26" fmla="*/ 39 w 104"/>
                  <a:gd name="T27" fmla="*/ 27 h 111"/>
                  <a:gd name="T28" fmla="*/ 47 w 104"/>
                  <a:gd name="T29" fmla="*/ 82 h 111"/>
                  <a:gd name="T30" fmla="*/ 71 w 104"/>
                  <a:gd name="T31" fmla="*/ 104 h 111"/>
                  <a:gd name="T32" fmla="*/ 94 w 104"/>
                  <a:gd name="T33" fmla="*/ 78 h 111"/>
                  <a:gd name="T34" fmla="*/ 86 w 104"/>
                  <a:gd name="T35" fmla="*/ 19 h 111"/>
                  <a:gd name="T36" fmla="*/ 76 w 104"/>
                  <a:gd name="T37" fmla="*/ 11 h 111"/>
                  <a:gd name="T38" fmla="*/ 67 w 104"/>
                  <a:gd name="T39" fmla="*/ 9 h 111"/>
                  <a:gd name="T40" fmla="*/ 67 w 104"/>
                  <a:gd name="T41" fmla="*/ 6 h 111"/>
                  <a:gd name="T42" fmla="*/ 104 w 104"/>
                  <a:gd name="T43" fmla="*/ 0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04" h="111">
                    <a:moveTo>
                      <a:pt x="104" y="0"/>
                    </a:moveTo>
                    <a:cubicBezTo>
                      <a:pt x="104" y="3"/>
                      <a:pt x="104" y="4"/>
                      <a:pt x="104" y="4"/>
                    </a:cubicBezTo>
                    <a:cubicBezTo>
                      <a:pt x="91" y="9"/>
                      <a:pt x="92" y="19"/>
                      <a:pt x="94" y="31"/>
                    </a:cubicBezTo>
                    <a:cubicBezTo>
                      <a:pt x="97" y="43"/>
                      <a:pt x="98" y="57"/>
                      <a:pt x="100" y="70"/>
                    </a:cubicBezTo>
                    <a:cubicBezTo>
                      <a:pt x="103" y="91"/>
                      <a:pt x="95" y="104"/>
                      <a:pt x="73" y="108"/>
                    </a:cubicBezTo>
                    <a:cubicBezTo>
                      <a:pt x="68" y="110"/>
                      <a:pt x="63" y="110"/>
                      <a:pt x="57" y="110"/>
                    </a:cubicBezTo>
                    <a:cubicBezTo>
                      <a:pt x="35" y="111"/>
                      <a:pt x="26" y="103"/>
                      <a:pt x="24" y="81"/>
                    </a:cubicBezTo>
                    <a:cubicBezTo>
                      <a:pt x="21" y="64"/>
                      <a:pt x="19" y="47"/>
                      <a:pt x="16" y="30"/>
                    </a:cubicBezTo>
                    <a:cubicBezTo>
                      <a:pt x="16" y="23"/>
                      <a:pt x="13" y="20"/>
                      <a:pt x="6" y="20"/>
                    </a:cubicBezTo>
                    <a:cubicBezTo>
                      <a:pt x="4" y="20"/>
                      <a:pt x="2" y="19"/>
                      <a:pt x="0" y="17"/>
                    </a:cubicBezTo>
                    <a:cubicBezTo>
                      <a:pt x="17" y="12"/>
                      <a:pt x="34" y="10"/>
                      <a:pt x="51" y="8"/>
                    </a:cubicBezTo>
                    <a:cubicBezTo>
                      <a:pt x="52" y="9"/>
                      <a:pt x="52" y="10"/>
                      <a:pt x="52" y="11"/>
                    </a:cubicBezTo>
                    <a:cubicBezTo>
                      <a:pt x="50" y="12"/>
                      <a:pt x="48" y="13"/>
                      <a:pt x="46" y="14"/>
                    </a:cubicBezTo>
                    <a:cubicBezTo>
                      <a:pt x="40" y="16"/>
                      <a:pt x="37" y="20"/>
                      <a:pt x="39" y="27"/>
                    </a:cubicBezTo>
                    <a:cubicBezTo>
                      <a:pt x="42" y="45"/>
                      <a:pt x="44" y="63"/>
                      <a:pt x="47" y="82"/>
                    </a:cubicBezTo>
                    <a:cubicBezTo>
                      <a:pt x="49" y="97"/>
                      <a:pt x="57" y="105"/>
                      <a:pt x="71" y="104"/>
                    </a:cubicBezTo>
                    <a:cubicBezTo>
                      <a:pt x="87" y="103"/>
                      <a:pt x="95" y="93"/>
                      <a:pt x="94" y="78"/>
                    </a:cubicBezTo>
                    <a:cubicBezTo>
                      <a:pt x="92" y="58"/>
                      <a:pt x="89" y="39"/>
                      <a:pt x="86" y="19"/>
                    </a:cubicBezTo>
                    <a:cubicBezTo>
                      <a:pt x="85" y="16"/>
                      <a:pt x="79" y="13"/>
                      <a:pt x="76" y="11"/>
                    </a:cubicBezTo>
                    <a:cubicBezTo>
                      <a:pt x="73" y="10"/>
                      <a:pt x="70" y="10"/>
                      <a:pt x="67" y="9"/>
                    </a:cubicBezTo>
                    <a:cubicBezTo>
                      <a:pt x="67" y="8"/>
                      <a:pt x="67" y="7"/>
                      <a:pt x="67" y="6"/>
                    </a:cubicBezTo>
                    <a:cubicBezTo>
                      <a:pt x="79" y="4"/>
                      <a:pt x="91" y="2"/>
                      <a:pt x="10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" name="Freeform 31">
                <a:extLst>
                  <a:ext uri="{FF2B5EF4-FFF2-40B4-BE49-F238E27FC236}">
                    <a16:creationId xmlns:a16="http://schemas.microsoft.com/office/drawing/2014/main" id="{278E199E-2982-4E5B-99AF-795D3C20AB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43688" y="4741863"/>
                <a:ext cx="242888" cy="300038"/>
              </a:xfrm>
              <a:custGeom>
                <a:avLst/>
                <a:gdLst>
                  <a:gd name="T0" fmla="*/ 88 w 96"/>
                  <a:gd name="T1" fmla="*/ 119 h 119"/>
                  <a:gd name="T2" fmla="*/ 24 w 96"/>
                  <a:gd name="T3" fmla="*/ 60 h 119"/>
                  <a:gd name="T4" fmla="*/ 3 w 96"/>
                  <a:gd name="T5" fmla="*/ 51 h 119"/>
                  <a:gd name="T6" fmla="*/ 0 w 96"/>
                  <a:gd name="T7" fmla="*/ 48 h 119"/>
                  <a:gd name="T8" fmla="*/ 42 w 96"/>
                  <a:gd name="T9" fmla="*/ 24 h 119"/>
                  <a:gd name="T10" fmla="*/ 44 w 96"/>
                  <a:gd name="T11" fmla="*/ 26 h 119"/>
                  <a:gd name="T12" fmla="*/ 40 w 96"/>
                  <a:gd name="T13" fmla="*/ 32 h 119"/>
                  <a:gd name="T14" fmla="*/ 38 w 96"/>
                  <a:gd name="T15" fmla="*/ 41 h 119"/>
                  <a:gd name="T16" fmla="*/ 85 w 96"/>
                  <a:gd name="T17" fmla="*/ 84 h 119"/>
                  <a:gd name="T18" fmla="*/ 76 w 96"/>
                  <a:gd name="T19" fmla="*/ 27 h 119"/>
                  <a:gd name="T20" fmla="*/ 63 w 96"/>
                  <a:gd name="T21" fmla="*/ 18 h 119"/>
                  <a:gd name="T22" fmla="*/ 57 w 96"/>
                  <a:gd name="T23" fmla="*/ 18 h 119"/>
                  <a:gd name="T24" fmla="*/ 57 w 96"/>
                  <a:gd name="T25" fmla="*/ 16 h 119"/>
                  <a:gd name="T26" fmla="*/ 86 w 96"/>
                  <a:gd name="T27" fmla="*/ 0 h 119"/>
                  <a:gd name="T28" fmla="*/ 87 w 96"/>
                  <a:gd name="T29" fmla="*/ 2 h 119"/>
                  <a:gd name="T30" fmla="*/ 88 w 96"/>
                  <a:gd name="T31" fmla="*/ 59 h 119"/>
                  <a:gd name="T32" fmla="*/ 95 w 96"/>
                  <a:gd name="T33" fmla="*/ 106 h 119"/>
                  <a:gd name="T34" fmla="*/ 88 w 96"/>
                  <a:gd name="T35" fmla="*/ 119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6" h="119">
                    <a:moveTo>
                      <a:pt x="88" y="119"/>
                    </a:moveTo>
                    <a:cubicBezTo>
                      <a:pt x="65" y="98"/>
                      <a:pt x="44" y="79"/>
                      <a:pt x="24" y="60"/>
                    </a:cubicBezTo>
                    <a:cubicBezTo>
                      <a:pt x="18" y="55"/>
                      <a:pt x="13" y="47"/>
                      <a:pt x="3" y="51"/>
                    </a:cubicBezTo>
                    <a:cubicBezTo>
                      <a:pt x="2" y="52"/>
                      <a:pt x="1" y="50"/>
                      <a:pt x="0" y="48"/>
                    </a:cubicBezTo>
                    <a:cubicBezTo>
                      <a:pt x="14" y="40"/>
                      <a:pt x="28" y="32"/>
                      <a:pt x="42" y="24"/>
                    </a:cubicBezTo>
                    <a:cubicBezTo>
                      <a:pt x="43" y="25"/>
                      <a:pt x="44" y="25"/>
                      <a:pt x="44" y="26"/>
                    </a:cubicBezTo>
                    <a:cubicBezTo>
                      <a:pt x="43" y="28"/>
                      <a:pt x="41" y="29"/>
                      <a:pt x="40" y="32"/>
                    </a:cubicBezTo>
                    <a:cubicBezTo>
                      <a:pt x="39" y="35"/>
                      <a:pt x="36" y="40"/>
                      <a:pt x="38" y="41"/>
                    </a:cubicBezTo>
                    <a:cubicBezTo>
                      <a:pt x="53" y="56"/>
                      <a:pt x="68" y="70"/>
                      <a:pt x="85" y="84"/>
                    </a:cubicBezTo>
                    <a:cubicBezTo>
                      <a:pt x="82" y="65"/>
                      <a:pt x="79" y="46"/>
                      <a:pt x="76" y="27"/>
                    </a:cubicBezTo>
                    <a:cubicBezTo>
                      <a:pt x="75" y="19"/>
                      <a:pt x="70" y="17"/>
                      <a:pt x="63" y="18"/>
                    </a:cubicBezTo>
                    <a:cubicBezTo>
                      <a:pt x="61" y="19"/>
                      <a:pt x="59" y="18"/>
                      <a:pt x="57" y="18"/>
                    </a:cubicBezTo>
                    <a:cubicBezTo>
                      <a:pt x="57" y="17"/>
                      <a:pt x="57" y="16"/>
                      <a:pt x="57" y="16"/>
                    </a:cubicBezTo>
                    <a:cubicBezTo>
                      <a:pt x="66" y="10"/>
                      <a:pt x="76" y="5"/>
                      <a:pt x="86" y="0"/>
                    </a:cubicBezTo>
                    <a:cubicBezTo>
                      <a:pt x="86" y="0"/>
                      <a:pt x="87" y="1"/>
                      <a:pt x="87" y="2"/>
                    </a:cubicBezTo>
                    <a:cubicBezTo>
                      <a:pt x="74" y="21"/>
                      <a:pt x="87" y="40"/>
                      <a:pt x="88" y="59"/>
                    </a:cubicBezTo>
                    <a:cubicBezTo>
                      <a:pt x="89" y="75"/>
                      <a:pt x="94" y="90"/>
                      <a:pt x="95" y="106"/>
                    </a:cubicBezTo>
                    <a:cubicBezTo>
                      <a:pt x="96" y="110"/>
                      <a:pt x="91" y="114"/>
                      <a:pt x="88" y="1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" name="Freeform 32">
                <a:extLst>
                  <a:ext uri="{FF2B5EF4-FFF2-40B4-BE49-F238E27FC236}">
                    <a16:creationId xmlns:a16="http://schemas.microsoft.com/office/drawing/2014/main" id="{083E4AFF-503E-4375-8663-9C19CB9875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08750" y="4870450"/>
                <a:ext cx="230188" cy="288925"/>
              </a:xfrm>
              <a:custGeom>
                <a:avLst/>
                <a:gdLst>
                  <a:gd name="T0" fmla="*/ 0 w 91"/>
                  <a:gd name="T1" fmla="*/ 23 h 114"/>
                  <a:gd name="T2" fmla="*/ 5 w 91"/>
                  <a:gd name="T3" fmla="*/ 19 h 114"/>
                  <a:gd name="T4" fmla="*/ 46 w 91"/>
                  <a:gd name="T5" fmla="*/ 1 h 114"/>
                  <a:gd name="T6" fmla="*/ 52 w 91"/>
                  <a:gd name="T7" fmla="*/ 3 h 114"/>
                  <a:gd name="T8" fmla="*/ 46 w 91"/>
                  <a:gd name="T9" fmla="*/ 7 h 114"/>
                  <a:gd name="T10" fmla="*/ 43 w 91"/>
                  <a:gd name="T11" fmla="*/ 18 h 114"/>
                  <a:gd name="T12" fmla="*/ 71 w 91"/>
                  <a:gd name="T13" fmla="*/ 84 h 114"/>
                  <a:gd name="T14" fmla="*/ 83 w 91"/>
                  <a:gd name="T15" fmla="*/ 90 h 114"/>
                  <a:gd name="T16" fmla="*/ 90 w 91"/>
                  <a:gd name="T17" fmla="*/ 90 h 114"/>
                  <a:gd name="T18" fmla="*/ 91 w 91"/>
                  <a:gd name="T19" fmla="*/ 93 h 114"/>
                  <a:gd name="T20" fmla="*/ 42 w 91"/>
                  <a:gd name="T21" fmla="*/ 114 h 114"/>
                  <a:gd name="T22" fmla="*/ 40 w 91"/>
                  <a:gd name="T23" fmla="*/ 112 h 114"/>
                  <a:gd name="T24" fmla="*/ 43 w 91"/>
                  <a:gd name="T25" fmla="*/ 108 h 114"/>
                  <a:gd name="T26" fmla="*/ 48 w 91"/>
                  <a:gd name="T27" fmla="*/ 91 h 114"/>
                  <a:gd name="T28" fmla="*/ 22 w 91"/>
                  <a:gd name="T29" fmla="*/ 32 h 114"/>
                  <a:gd name="T30" fmla="*/ 6 w 91"/>
                  <a:gd name="T31" fmla="*/ 23 h 114"/>
                  <a:gd name="T32" fmla="*/ 0 w 91"/>
                  <a:gd name="T33" fmla="*/ 23 h 114"/>
                  <a:gd name="T34" fmla="*/ 0 w 91"/>
                  <a:gd name="T35" fmla="*/ 23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1" h="114">
                    <a:moveTo>
                      <a:pt x="0" y="23"/>
                    </a:moveTo>
                    <a:cubicBezTo>
                      <a:pt x="2" y="21"/>
                      <a:pt x="3" y="19"/>
                      <a:pt x="5" y="19"/>
                    </a:cubicBezTo>
                    <a:cubicBezTo>
                      <a:pt x="18" y="13"/>
                      <a:pt x="32" y="7"/>
                      <a:pt x="46" y="1"/>
                    </a:cubicBezTo>
                    <a:cubicBezTo>
                      <a:pt x="47" y="0"/>
                      <a:pt x="49" y="1"/>
                      <a:pt x="52" y="3"/>
                    </a:cubicBezTo>
                    <a:cubicBezTo>
                      <a:pt x="50" y="4"/>
                      <a:pt x="47" y="5"/>
                      <a:pt x="46" y="7"/>
                    </a:cubicBezTo>
                    <a:cubicBezTo>
                      <a:pt x="44" y="11"/>
                      <a:pt x="42" y="15"/>
                      <a:pt x="43" y="18"/>
                    </a:cubicBezTo>
                    <a:cubicBezTo>
                      <a:pt x="52" y="40"/>
                      <a:pt x="61" y="62"/>
                      <a:pt x="71" y="84"/>
                    </a:cubicBezTo>
                    <a:cubicBezTo>
                      <a:pt x="73" y="90"/>
                      <a:pt x="77" y="92"/>
                      <a:pt x="83" y="90"/>
                    </a:cubicBezTo>
                    <a:cubicBezTo>
                      <a:pt x="85" y="90"/>
                      <a:pt x="87" y="90"/>
                      <a:pt x="90" y="90"/>
                    </a:cubicBezTo>
                    <a:cubicBezTo>
                      <a:pt x="90" y="91"/>
                      <a:pt x="90" y="92"/>
                      <a:pt x="91" y="93"/>
                    </a:cubicBezTo>
                    <a:cubicBezTo>
                      <a:pt x="74" y="100"/>
                      <a:pt x="58" y="107"/>
                      <a:pt x="42" y="114"/>
                    </a:cubicBezTo>
                    <a:cubicBezTo>
                      <a:pt x="41" y="114"/>
                      <a:pt x="41" y="113"/>
                      <a:pt x="40" y="112"/>
                    </a:cubicBezTo>
                    <a:cubicBezTo>
                      <a:pt x="41" y="111"/>
                      <a:pt x="42" y="109"/>
                      <a:pt x="43" y="108"/>
                    </a:cubicBezTo>
                    <a:cubicBezTo>
                      <a:pt x="51" y="104"/>
                      <a:pt x="51" y="99"/>
                      <a:pt x="48" y="91"/>
                    </a:cubicBezTo>
                    <a:cubicBezTo>
                      <a:pt x="39" y="72"/>
                      <a:pt x="30" y="52"/>
                      <a:pt x="22" y="32"/>
                    </a:cubicBezTo>
                    <a:cubicBezTo>
                      <a:pt x="19" y="24"/>
                      <a:pt x="14" y="20"/>
                      <a:pt x="6" y="23"/>
                    </a:cubicBezTo>
                    <a:cubicBezTo>
                      <a:pt x="4" y="24"/>
                      <a:pt x="2" y="23"/>
                      <a:pt x="0" y="23"/>
                    </a:cubicBezTo>
                    <a:cubicBezTo>
                      <a:pt x="0" y="23"/>
                      <a:pt x="0" y="23"/>
                      <a:pt x="0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" name="Freeform 33">
                <a:extLst>
                  <a:ext uri="{FF2B5EF4-FFF2-40B4-BE49-F238E27FC236}">
                    <a16:creationId xmlns:a16="http://schemas.microsoft.com/office/drawing/2014/main" id="{257034F5-A5CE-4867-B766-CEAF5FDF19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73938" y="4121150"/>
                <a:ext cx="288925" cy="246063"/>
              </a:xfrm>
              <a:custGeom>
                <a:avLst/>
                <a:gdLst>
                  <a:gd name="T0" fmla="*/ 114 w 114"/>
                  <a:gd name="T1" fmla="*/ 52 h 97"/>
                  <a:gd name="T2" fmla="*/ 86 w 114"/>
                  <a:gd name="T3" fmla="*/ 97 h 97"/>
                  <a:gd name="T4" fmla="*/ 84 w 114"/>
                  <a:gd name="T5" fmla="*/ 97 h 97"/>
                  <a:gd name="T6" fmla="*/ 84 w 114"/>
                  <a:gd name="T7" fmla="*/ 91 h 97"/>
                  <a:gd name="T8" fmla="*/ 79 w 114"/>
                  <a:gd name="T9" fmla="*/ 77 h 97"/>
                  <a:gd name="T10" fmla="*/ 28 w 114"/>
                  <a:gd name="T11" fmla="*/ 46 h 97"/>
                  <a:gd name="T12" fmla="*/ 0 w 114"/>
                  <a:gd name="T13" fmla="*/ 46 h 97"/>
                  <a:gd name="T14" fmla="*/ 26 w 114"/>
                  <a:gd name="T15" fmla="*/ 0 h 97"/>
                  <a:gd name="T16" fmla="*/ 28 w 114"/>
                  <a:gd name="T17" fmla="*/ 0 h 97"/>
                  <a:gd name="T18" fmla="*/ 28 w 114"/>
                  <a:gd name="T19" fmla="*/ 6 h 97"/>
                  <a:gd name="T20" fmla="*/ 33 w 114"/>
                  <a:gd name="T21" fmla="*/ 20 h 97"/>
                  <a:gd name="T22" fmla="*/ 92 w 114"/>
                  <a:gd name="T23" fmla="*/ 56 h 97"/>
                  <a:gd name="T24" fmla="*/ 106 w 114"/>
                  <a:gd name="T25" fmla="*/ 54 h 97"/>
                  <a:gd name="T26" fmla="*/ 112 w 114"/>
                  <a:gd name="T27" fmla="*/ 50 h 97"/>
                  <a:gd name="T28" fmla="*/ 114 w 114"/>
                  <a:gd name="T29" fmla="*/ 52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4" h="97">
                    <a:moveTo>
                      <a:pt x="114" y="52"/>
                    </a:moveTo>
                    <a:cubicBezTo>
                      <a:pt x="104" y="67"/>
                      <a:pt x="95" y="82"/>
                      <a:pt x="86" y="97"/>
                    </a:cubicBezTo>
                    <a:cubicBezTo>
                      <a:pt x="86" y="97"/>
                      <a:pt x="85" y="97"/>
                      <a:pt x="84" y="97"/>
                    </a:cubicBezTo>
                    <a:cubicBezTo>
                      <a:pt x="84" y="95"/>
                      <a:pt x="83" y="93"/>
                      <a:pt x="84" y="91"/>
                    </a:cubicBezTo>
                    <a:cubicBezTo>
                      <a:pt x="87" y="85"/>
                      <a:pt x="85" y="80"/>
                      <a:pt x="79" y="77"/>
                    </a:cubicBezTo>
                    <a:cubicBezTo>
                      <a:pt x="62" y="67"/>
                      <a:pt x="45" y="56"/>
                      <a:pt x="28" y="46"/>
                    </a:cubicBezTo>
                    <a:cubicBezTo>
                      <a:pt x="13" y="37"/>
                      <a:pt x="13" y="37"/>
                      <a:pt x="0" y="46"/>
                    </a:cubicBezTo>
                    <a:cubicBezTo>
                      <a:pt x="6" y="29"/>
                      <a:pt x="17" y="15"/>
                      <a:pt x="26" y="0"/>
                    </a:cubicBezTo>
                    <a:cubicBezTo>
                      <a:pt x="26" y="0"/>
                      <a:pt x="27" y="0"/>
                      <a:pt x="28" y="0"/>
                    </a:cubicBezTo>
                    <a:cubicBezTo>
                      <a:pt x="28" y="2"/>
                      <a:pt x="28" y="5"/>
                      <a:pt x="28" y="6"/>
                    </a:cubicBezTo>
                    <a:cubicBezTo>
                      <a:pt x="25" y="13"/>
                      <a:pt x="27" y="17"/>
                      <a:pt x="33" y="20"/>
                    </a:cubicBezTo>
                    <a:cubicBezTo>
                      <a:pt x="52" y="32"/>
                      <a:pt x="72" y="44"/>
                      <a:pt x="92" y="56"/>
                    </a:cubicBezTo>
                    <a:cubicBezTo>
                      <a:pt x="98" y="60"/>
                      <a:pt x="102" y="59"/>
                      <a:pt x="106" y="54"/>
                    </a:cubicBezTo>
                    <a:cubicBezTo>
                      <a:pt x="108" y="52"/>
                      <a:pt x="110" y="51"/>
                      <a:pt x="112" y="50"/>
                    </a:cubicBezTo>
                    <a:cubicBezTo>
                      <a:pt x="112" y="51"/>
                      <a:pt x="113" y="52"/>
                      <a:pt x="114" y="5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9" name="Freeform 34">
                <a:extLst>
                  <a:ext uri="{FF2B5EF4-FFF2-40B4-BE49-F238E27FC236}">
                    <a16:creationId xmlns:a16="http://schemas.microsoft.com/office/drawing/2014/main" id="{B677324F-5B8A-40C4-8391-10536492A4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97650" y="1562100"/>
                <a:ext cx="76200" cy="93663"/>
              </a:xfrm>
              <a:custGeom>
                <a:avLst/>
                <a:gdLst>
                  <a:gd name="T0" fmla="*/ 30 w 30"/>
                  <a:gd name="T1" fmla="*/ 30 h 37"/>
                  <a:gd name="T2" fmla="*/ 23 w 30"/>
                  <a:gd name="T3" fmla="*/ 36 h 37"/>
                  <a:gd name="T4" fmla="*/ 12 w 30"/>
                  <a:gd name="T5" fmla="*/ 35 h 37"/>
                  <a:gd name="T6" fmla="*/ 2 w 30"/>
                  <a:gd name="T7" fmla="*/ 6 h 37"/>
                  <a:gd name="T8" fmla="*/ 10 w 30"/>
                  <a:gd name="T9" fmla="*/ 1 h 37"/>
                  <a:gd name="T10" fmla="*/ 30 w 30"/>
                  <a:gd name="T11" fmla="*/ 3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" h="37">
                    <a:moveTo>
                      <a:pt x="30" y="30"/>
                    </a:moveTo>
                    <a:cubicBezTo>
                      <a:pt x="29" y="31"/>
                      <a:pt x="27" y="35"/>
                      <a:pt x="23" y="36"/>
                    </a:cubicBezTo>
                    <a:cubicBezTo>
                      <a:pt x="20" y="37"/>
                      <a:pt x="14" y="37"/>
                      <a:pt x="12" y="35"/>
                    </a:cubicBezTo>
                    <a:cubicBezTo>
                      <a:pt x="4" y="28"/>
                      <a:pt x="0" y="18"/>
                      <a:pt x="2" y="6"/>
                    </a:cubicBezTo>
                    <a:cubicBezTo>
                      <a:pt x="2" y="4"/>
                      <a:pt x="8" y="0"/>
                      <a:pt x="10" y="1"/>
                    </a:cubicBezTo>
                    <a:cubicBezTo>
                      <a:pt x="18" y="2"/>
                      <a:pt x="30" y="19"/>
                      <a:pt x="30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0" name="Freeform 46">
                <a:extLst>
                  <a:ext uri="{FF2B5EF4-FFF2-40B4-BE49-F238E27FC236}">
                    <a16:creationId xmlns:a16="http://schemas.microsoft.com/office/drawing/2014/main" id="{33C5FBA6-8425-41A9-BB6D-6D07D770B9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06888" y="1617663"/>
                <a:ext cx="3151188" cy="2741613"/>
              </a:xfrm>
              <a:custGeom>
                <a:avLst/>
                <a:gdLst>
                  <a:gd name="T0" fmla="*/ 976 w 1246"/>
                  <a:gd name="T1" fmla="*/ 1074 h 1083"/>
                  <a:gd name="T2" fmla="*/ 937 w 1246"/>
                  <a:gd name="T3" fmla="*/ 1004 h 1083"/>
                  <a:gd name="T4" fmla="*/ 913 w 1246"/>
                  <a:gd name="T5" fmla="*/ 849 h 1083"/>
                  <a:gd name="T6" fmla="*/ 908 w 1246"/>
                  <a:gd name="T7" fmla="*/ 676 h 1083"/>
                  <a:gd name="T8" fmla="*/ 900 w 1246"/>
                  <a:gd name="T9" fmla="*/ 490 h 1083"/>
                  <a:gd name="T10" fmla="*/ 790 w 1246"/>
                  <a:gd name="T11" fmla="*/ 320 h 1083"/>
                  <a:gd name="T12" fmla="*/ 782 w 1246"/>
                  <a:gd name="T13" fmla="*/ 310 h 1083"/>
                  <a:gd name="T14" fmla="*/ 779 w 1246"/>
                  <a:gd name="T15" fmla="*/ 288 h 1083"/>
                  <a:gd name="T16" fmla="*/ 758 w 1246"/>
                  <a:gd name="T17" fmla="*/ 243 h 1083"/>
                  <a:gd name="T18" fmla="*/ 691 w 1246"/>
                  <a:gd name="T19" fmla="*/ 196 h 1083"/>
                  <a:gd name="T20" fmla="*/ 641 w 1246"/>
                  <a:gd name="T21" fmla="*/ 171 h 1083"/>
                  <a:gd name="T22" fmla="*/ 681 w 1246"/>
                  <a:gd name="T23" fmla="*/ 166 h 1083"/>
                  <a:gd name="T24" fmla="*/ 706 w 1246"/>
                  <a:gd name="T25" fmla="*/ 157 h 1083"/>
                  <a:gd name="T26" fmla="*/ 766 w 1246"/>
                  <a:gd name="T27" fmla="*/ 95 h 1083"/>
                  <a:gd name="T28" fmla="*/ 767 w 1246"/>
                  <a:gd name="T29" fmla="*/ 78 h 1083"/>
                  <a:gd name="T30" fmla="*/ 746 w 1246"/>
                  <a:gd name="T31" fmla="*/ 64 h 1083"/>
                  <a:gd name="T32" fmla="*/ 740 w 1246"/>
                  <a:gd name="T33" fmla="*/ 68 h 1083"/>
                  <a:gd name="T34" fmla="*/ 708 w 1246"/>
                  <a:gd name="T35" fmla="*/ 106 h 1083"/>
                  <a:gd name="T36" fmla="*/ 633 w 1246"/>
                  <a:gd name="T37" fmla="*/ 145 h 1083"/>
                  <a:gd name="T38" fmla="*/ 631 w 1246"/>
                  <a:gd name="T39" fmla="*/ 54 h 1083"/>
                  <a:gd name="T40" fmla="*/ 615 w 1246"/>
                  <a:gd name="T41" fmla="*/ 32 h 1083"/>
                  <a:gd name="T42" fmla="*/ 603 w 1246"/>
                  <a:gd name="T43" fmla="*/ 31 h 1083"/>
                  <a:gd name="T44" fmla="*/ 586 w 1246"/>
                  <a:gd name="T45" fmla="*/ 46 h 1083"/>
                  <a:gd name="T46" fmla="*/ 583 w 1246"/>
                  <a:gd name="T47" fmla="*/ 133 h 1083"/>
                  <a:gd name="T48" fmla="*/ 575 w 1246"/>
                  <a:gd name="T49" fmla="*/ 143 h 1083"/>
                  <a:gd name="T50" fmla="*/ 541 w 1246"/>
                  <a:gd name="T51" fmla="*/ 138 h 1083"/>
                  <a:gd name="T52" fmla="*/ 486 w 1246"/>
                  <a:gd name="T53" fmla="*/ 86 h 1083"/>
                  <a:gd name="T54" fmla="*/ 473 w 1246"/>
                  <a:gd name="T55" fmla="*/ 69 h 1083"/>
                  <a:gd name="T56" fmla="*/ 449 w 1246"/>
                  <a:gd name="T57" fmla="*/ 68 h 1083"/>
                  <a:gd name="T58" fmla="*/ 446 w 1246"/>
                  <a:gd name="T59" fmla="*/ 80 h 1083"/>
                  <a:gd name="T60" fmla="*/ 462 w 1246"/>
                  <a:gd name="T61" fmla="*/ 113 h 1083"/>
                  <a:gd name="T62" fmla="*/ 572 w 1246"/>
                  <a:gd name="T63" fmla="*/ 179 h 1083"/>
                  <a:gd name="T64" fmla="*/ 582 w 1246"/>
                  <a:gd name="T65" fmla="*/ 181 h 1083"/>
                  <a:gd name="T66" fmla="*/ 577 w 1246"/>
                  <a:gd name="T67" fmla="*/ 182 h 1083"/>
                  <a:gd name="T68" fmla="*/ 475 w 1246"/>
                  <a:gd name="T69" fmla="*/ 226 h 1083"/>
                  <a:gd name="T70" fmla="*/ 430 w 1246"/>
                  <a:gd name="T71" fmla="*/ 305 h 1083"/>
                  <a:gd name="T72" fmla="*/ 415 w 1246"/>
                  <a:gd name="T73" fmla="*/ 334 h 1083"/>
                  <a:gd name="T74" fmla="*/ 366 w 1246"/>
                  <a:gd name="T75" fmla="*/ 379 h 1083"/>
                  <a:gd name="T76" fmla="*/ 319 w 1246"/>
                  <a:gd name="T77" fmla="*/ 472 h 1083"/>
                  <a:gd name="T78" fmla="*/ 309 w 1246"/>
                  <a:gd name="T79" fmla="*/ 560 h 1083"/>
                  <a:gd name="T80" fmla="*/ 306 w 1246"/>
                  <a:gd name="T81" fmla="*/ 781 h 1083"/>
                  <a:gd name="T82" fmla="*/ 304 w 1246"/>
                  <a:gd name="T83" fmla="*/ 857 h 1083"/>
                  <a:gd name="T84" fmla="*/ 272 w 1246"/>
                  <a:gd name="T85" fmla="*/ 993 h 1083"/>
                  <a:gd name="T86" fmla="*/ 240 w 1246"/>
                  <a:gd name="T87" fmla="*/ 1076 h 1083"/>
                  <a:gd name="T88" fmla="*/ 237 w 1246"/>
                  <a:gd name="T89" fmla="*/ 1083 h 1083"/>
                  <a:gd name="T90" fmla="*/ 51 w 1246"/>
                  <a:gd name="T91" fmla="*/ 834 h 1083"/>
                  <a:gd name="T92" fmla="*/ 17 w 1246"/>
                  <a:gd name="T93" fmla="*/ 525 h 1083"/>
                  <a:gd name="T94" fmla="*/ 537 w 1246"/>
                  <a:gd name="T95" fmla="*/ 30 h 1083"/>
                  <a:gd name="T96" fmla="*/ 1158 w 1246"/>
                  <a:gd name="T97" fmla="*/ 420 h 1083"/>
                  <a:gd name="T98" fmla="*/ 976 w 1246"/>
                  <a:gd name="T99" fmla="*/ 1074 h 10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246" h="1083">
                    <a:moveTo>
                      <a:pt x="976" y="1074"/>
                    </a:moveTo>
                    <a:cubicBezTo>
                      <a:pt x="957" y="1053"/>
                      <a:pt x="943" y="1031"/>
                      <a:pt x="937" y="1004"/>
                    </a:cubicBezTo>
                    <a:cubicBezTo>
                      <a:pt x="925" y="953"/>
                      <a:pt x="916" y="901"/>
                      <a:pt x="913" y="849"/>
                    </a:cubicBezTo>
                    <a:cubicBezTo>
                      <a:pt x="910" y="792"/>
                      <a:pt x="910" y="734"/>
                      <a:pt x="908" y="676"/>
                    </a:cubicBezTo>
                    <a:cubicBezTo>
                      <a:pt x="906" y="614"/>
                      <a:pt x="906" y="552"/>
                      <a:pt x="900" y="490"/>
                    </a:cubicBezTo>
                    <a:cubicBezTo>
                      <a:pt x="893" y="415"/>
                      <a:pt x="856" y="358"/>
                      <a:pt x="790" y="320"/>
                    </a:cubicBezTo>
                    <a:cubicBezTo>
                      <a:pt x="787" y="318"/>
                      <a:pt x="784" y="314"/>
                      <a:pt x="782" y="310"/>
                    </a:cubicBezTo>
                    <a:cubicBezTo>
                      <a:pt x="780" y="303"/>
                      <a:pt x="779" y="295"/>
                      <a:pt x="779" y="288"/>
                    </a:cubicBezTo>
                    <a:cubicBezTo>
                      <a:pt x="777" y="270"/>
                      <a:pt x="770" y="255"/>
                      <a:pt x="758" y="243"/>
                    </a:cubicBezTo>
                    <a:cubicBezTo>
                      <a:pt x="739" y="222"/>
                      <a:pt x="716" y="207"/>
                      <a:pt x="691" y="196"/>
                    </a:cubicBezTo>
                    <a:cubicBezTo>
                      <a:pt x="674" y="188"/>
                      <a:pt x="657" y="180"/>
                      <a:pt x="641" y="171"/>
                    </a:cubicBezTo>
                    <a:cubicBezTo>
                      <a:pt x="654" y="170"/>
                      <a:pt x="668" y="169"/>
                      <a:pt x="681" y="166"/>
                    </a:cubicBezTo>
                    <a:cubicBezTo>
                      <a:pt x="690" y="165"/>
                      <a:pt x="699" y="162"/>
                      <a:pt x="706" y="157"/>
                    </a:cubicBezTo>
                    <a:cubicBezTo>
                      <a:pt x="730" y="140"/>
                      <a:pt x="749" y="119"/>
                      <a:pt x="766" y="95"/>
                    </a:cubicBezTo>
                    <a:cubicBezTo>
                      <a:pt x="769" y="89"/>
                      <a:pt x="772" y="83"/>
                      <a:pt x="767" y="78"/>
                    </a:cubicBezTo>
                    <a:cubicBezTo>
                      <a:pt x="761" y="72"/>
                      <a:pt x="753" y="68"/>
                      <a:pt x="746" y="64"/>
                    </a:cubicBezTo>
                    <a:cubicBezTo>
                      <a:pt x="745" y="63"/>
                      <a:pt x="742" y="66"/>
                      <a:pt x="740" y="68"/>
                    </a:cubicBezTo>
                    <a:cubicBezTo>
                      <a:pt x="729" y="81"/>
                      <a:pt x="719" y="93"/>
                      <a:pt x="708" y="106"/>
                    </a:cubicBezTo>
                    <a:cubicBezTo>
                      <a:pt x="688" y="128"/>
                      <a:pt x="663" y="139"/>
                      <a:pt x="633" y="145"/>
                    </a:cubicBezTo>
                    <a:cubicBezTo>
                      <a:pt x="632" y="114"/>
                      <a:pt x="632" y="84"/>
                      <a:pt x="631" y="54"/>
                    </a:cubicBezTo>
                    <a:cubicBezTo>
                      <a:pt x="631" y="40"/>
                      <a:pt x="629" y="35"/>
                      <a:pt x="615" y="32"/>
                    </a:cubicBezTo>
                    <a:cubicBezTo>
                      <a:pt x="611" y="31"/>
                      <a:pt x="607" y="31"/>
                      <a:pt x="603" y="31"/>
                    </a:cubicBezTo>
                    <a:cubicBezTo>
                      <a:pt x="591" y="29"/>
                      <a:pt x="586" y="34"/>
                      <a:pt x="586" y="46"/>
                    </a:cubicBezTo>
                    <a:cubicBezTo>
                      <a:pt x="585" y="75"/>
                      <a:pt x="584" y="104"/>
                      <a:pt x="583" y="133"/>
                    </a:cubicBezTo>
                    <a:cubicBezTo>
                      <a:pt x="583" y="140"/>
                      <a:pt x="581" y="142"/>
                      <a:pt x="575" y="143"/>
                    </a:cubicBezTo>
                    <a:cubicBezTo>
                      <a:pt x="563" y="145"/>
                      <a:pt x="551" y="144"/>
                      <a:pt x="541" y="138"/>
                    </a:cubicBezTo>
                    <a:cubicBezTo>
                      <a:pt x="518" y="126"/>
                      <a:pt x="500" y="108"/>
                      <a:pt x="486" y="86"/>
                    </a:cubicBezTo>
                    <a:cubicBezTo>
                      <a:pt x="483" y="80"/>
                      <a:pt x="478" y="74"/>
                      <a:pt x="473" y="69"/>
                    </a:cubicBezTo>
                    <a:cubicBezTo>
                      <a:pt x="467" y="63"/>
                      <a:pt x="456" y="63"/>
                      <a:pt x="449" y="68"/>
                    </a:cubicBezTo>
                    <a:cubicBezTo>
                      <a:pt x="446" y="71"/>
                      <a:pt x="444" y="77"/>
                      <a:pt x="446" y="80"/>
                    </a:cubicBezTo>
                    <a:cubicBezTo>
                      <a:pt x="450" y="91"/>
                      <a:pt x="455" y="103"/>
                      <a:pt x="462" y="113"/>
                    </a:cubicBezTo>
                    <a:cubicBezTo>
                      <a:pt x="489" y="151"/>
                      <a:pt x="527" y="170"/>
                      <a:pt x="572" y="179"/>
                    </a:cubicBezTo>
                    <a:cubicBezTo>
                      <a:pt x="575" y="179"/>
                      <a:pt x="578" y="180"/>
                      <a:pt x="582" y="181"/>
                    </a:cubicBezTo>
                    <a:cubicBezTo>
                      <a:pt x="580" y="182"/>
                      <a:pt x="578" y="182"/>
                      <a:pt x="577" y="182"/>
                    </a:cubicBezTo>
                    <a:cubicBezTo>
                      <a:pt x="538" y="184"/>
                      <a:pt x="507" y="207"/>
                      <a:pt x="475" y="226"/>
                    </a:cubicBezTo>
                    <a:cubicBezTo>
                      <a:pt x="443" y="244"/>
                      <a:pt x="431" y="271"/>
                      <a:pt x="430" y="305"/>
                    </a:cubicBezTo>
                    <a:cubicBezTo>
                      <a:pt x="430" y="317"/>
                      <a:pt x="426" y="326"/>
                      <a:pt x="415" y="334"/>
                    </a:cubicBezTo>
                    <a:cubicBezTo>
                      <a:pt x="398" y="348"/>
                      <a:pt x="382" y="363"/>
                      <a:pt x="366" y="379"/>
                    </a:cubicBezTo>
                    <a:cubicBezTo>
                      <a:pt x="340" y="404"/>
                      <a:pt x="328" y="437"/>
                      <a:pt x="319" y="472"/>
                    </a:cubicBezTo>
                    <a:cubicBezTo>
                      <a:pt x="312" y="501"/>
                      <a:pt x="310" y="530"/>
                      <a:pt x="309" y="560"/>
                    </a:cubicBezTo>
                    <a:cubicBezTo>
                      <a:pt x="309" y="633"/>
                      <a:pt x="307" y="707"/>
                      <a:pt x="306" y="781"/>
                    </a:cubicBezTo>
                    <a:cubicBezTo>
                      <a:pt x="305" y="806"/>
                      <a:pt x="305" y="832"/>
                      <a:pt x="304" y="857"/>
                    </a:cubicBezTo>
                    <a:cubicBezTo>
                      <a:pt x="300" y="904"/>
                      <a:pt x="287" y="949"/>
                      <a:pt x="272" y="993"/>
                    </a:cubicBezTo>
                    <a:cubicBezTo>
                      <a:pt x="262" y="1021"/>
                      <a:pt x="251" y="1048"/>
                      <a:pt x="240" y="1076"/>
                    </a:cubicBezTo>
                    <a:cubicBezTo>
                      <a:pt x="239" y="1078"/>
                      <a:pt x="238" y="1080"/>
                      <a:pt x="237" y="1083"/>
                    </a:cubicBezTo>
                    <a:cubicBezTo>
                      <a:pt x="152" y="1016"/>
                      <a:pt x="90" y="933"/>
                      <a:pt x="51" y="834"/>
                    </a:cubicBezTo>
                    <a:cubicBezTo>
                      <a:pt x="11" y="734"/>
                      <a:pt x="0" y="631"/>
                      <a:pt x="17" y="525"/>
                    </a:cubicBezTo>
                    <a:cubicBezTo>
                      <a:pt x="60" y="257"/>
                      <a:pt x="278" y="57"/>
                      <a:pt x="537" y="30"/>
                    </a:cubicBezTo>
                    <a:cubicBezTo>
                      <a:pt x="825" y="0"/>
                      <a:pt x="1072" y="177"/>
                      <a:pt x="1158" y="420"/>
                    </a:cubicBezTo>
                    <a:cubicBezTo>
                      <a:pt x="1246" y="668"/>
                      <a:pt x="1158" y="927"/>
                      <a:pt x="976" y="107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1" name="Freeform 47">
                <a:extLst>
                  <a:ext uri="{FF2B5EF4-FFF2-40B4-BE49-F238E27FC236}">
                    <a16:creationId xmlns:a16="http://schemas.microsoft.com/office/drawing/2014/main" id="{1EAEC72F-212E-446C-AC8E-51B5AAE566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0688" y="2435225"/>
                <a:ext cx="674688" cy="428625"/>
              </a:xfrm>
              <a:custGeom>
                <a:avLst/>
                <a:gdLst>
                  <a:gd name="T0" fmla="*/ 263 w 267"/>
                  <a:gd name="T1" fmla="*/ 164 h 169"/>
                  <a:gd name="T2" fmla="*/ 0 w 267"/>
                  <a:gd name="T3" fmla="*/ 169 h 169"/>
                  <a:gd name="T4" fmla="*/ 0 w 267"/>
                  <a:gd name="T5" fmla="*/ 134 h 169"/>
                  <a:gd name="T6" fmla="*/ 1 w 267"/>
                  <a:gd name="T7" fmla="*/ 41 h 169"/>
                  <a:gd name="T8" fmla="*/ 8 w 267"/>
                  <a:gd name="T9" fmla="*/ 31 h 169"/>
                  <a:gd name="T10" fmla="*/ 184 w 267"/>
                  <a:gd name="T11" fmla="*/ 11 h 169"/>
                  <a:gd name="T12" fmla="*/ 267 w 267"/>
                  <a:gd name="T13" fmla="*/ 28 h 169"/>
                  <a:gd name="T14" fmla="*/ 263 w 267"/>
                  <a:gd name="T15" fmla="*/ 164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67" h="169">
                    <a:moveTo>
                      <a:pt x="263" y="164"/>
                    </a:moveTo>
                    <a:cubicBezTo>
                      <a:pt x="175" y="144"/>
                      <a:pt x="88" y="136"/>
                      <a:pt x="0" y="169"/>
                    </a:cubicBezTo>
                    <a:cubicBezTo>
                      <a:pt x="0" y="156"/>
                      <a:pt x="0" y="145"/>
                      <a:pt x="0" y="134"/>
                    </a:cubicBezTo>
                    <a:cubicBezTo>
                      <a:pt x="1" y="103"/>
                      <a:pt x="1" y="72"/>
                      <a:pt x="1" y="41"/>
                    </a:cubicBezTo>
                    <a:cubicBezTo>
                      <a:pt x="1" y="35"/>
                      <a:pt x="3" y="33"/>
                      <a:pt x="8" y="31"/>
                    </a:cubicBezTo>
                    <a:cubicBezTo>
                      <a:pt x="65" y="8"/>
                      <a:pt x="124" y="0"/>
                      <a:pt x="184" y="11"/>
                    </a:cubicBezTo>
                    <a:cubicBezTo>
                      <a:pt x="212" y="16"/>
                      <a:pt x="239" y="22"/>
                      <a:pt x="267" y="28"/>
                    </a:cubicBezTo>
                    <a:cubicBezTo>
                      <a:pt x="265" y="74"/>
                      <a:pt x="264" y="119"/>
                      <a:pt x="263" y="1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2" name="Freeform 48">
                <a:extLst>
                  <a:ext uri="{FF2B5EF4-FFF2-40B4-BE49-F238E27FC236}">
                    <a16:creationId xmlns:a16="http://schemas.microsoft.com/office/drawing/2014/main" id="{D50BB0F3-91EE-4F6E-9DEB-F28A167C09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40375" y="2898775"/>
                <a:ext cx="604838" cy="293688"/>
              </a:xfrm>
              <a:custGeom>
                <a:avLst/>
                <a:gdLst>
                  <a:gd name="T0" fmla="*/ 0 w 239"/>
                  <a:gd name="T1" fmla="*/ 35 h 116"/>
                  <a:gd name="T2" fmla="*/ 129 w 239"/>
                  <a:gd name="T3" fmla="*/ 5 h 116"/>
                  <a:gd name="T4" fmla="*/ 221 w 239"/>
                  <a:gd name="T5" fmla="*/ 17 h 116"/>
                  <a:gd name="T6" fmla="*/ 239 w 239"/>
                  <a:gd name="T7" fmla="*/ 22 h 116"/>
                  <a:gd name="T8" fmla="*/ 232 w 239"/>
                  <a:gd name="T9" fmla="*/ 35 h 116"/>
                  <a:gd name="T10" fmla="*/ 144 w 239"/>
                  <a:gd name="T11" fmla="*/ 107 h 116"/>
                  <a:gd name="T12" fmla="*/ 93 w 239"/>
                  <a:gd name="T13" fmla="*/ 107 h 116"/>
                  <a:gd name="T14" fmla="*/ 60 w 239"/>
                  <a:gd name="T15" fmla="*/ 87 h 116"/>
                  <a:gd name="T16" fmla="*/ 0 w 239"/>
                  <a:gd name="T17" fmla="*/ 35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9" h="116">
                    <a:moveTo>
                      <a:pt x="0" y="35"/>
                    </a:moveTo>
                    <a:cubicBezTo>
                      <a:pt x="42" y="11"/>
                      <a:pt x="83" y="0"/>
                      <a:pt x="129" y="5"/>
                    </a:cubicBezTo>
                    <a:cubicBezTo>
                      <a:pt x="159" y="9"/>
                      <a:pt x="190" y="13"/>
                      <a:pt x="221" y="17"/>
                    </a:cubicBezTo>
                    <a:cubicBezTo>
                      <a:pt x="227" y="18"/>
                      <a:pt x="232" y="20"/>
                      <a:pt x="239" y="22"/>
                    </a:cubicBezTo>
                    <a:cubicBezTo>
                      <a:pt x="236" y="27"/>
                      <a:pt x="234" y="32"/>
                      <a:pt x="232" y="35"/>
                    </a:cubicBezTo>
                    <a:cubicBezTo>
                      <a:pt x="207" y="65"/>
                      <a:pt x="178" y="89"/>
                      <a:pt x="144" y="107"/>
                    </a:cubicBezTo>
                    <a:cubicBezTo>
                      <a:pt x="127" y="116"/>
                      <a:pt x="109" y="115"/>
                      <a:pt x="93" y="107"/>
                    </a:cubicBezTo>
                    <a:cubicBezTo>
                      <a:pt x="81" y="101"/>
                      <a:pt x="70" y="95"/>
                      <a:pt x="60" y="87"/>
                    </a:cubicBezTo>
                    <a:cubicBezTo>
                      <a:pt x="40" y="71"/>
                      <a:pt x="21" y="53"/>
                      <a:pt x="0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3" name="Freeform 49">
                <a:extLst>
                  <a:ext uri="{FF2B5EF4-FFF2-40B4-BE49-F238E27FC236}">
                    <a16:creationId xmlns:a16="http://schemas.microsoft.com/office/drawing/2014/main" id="{047F238E-6F04-470C-82C7-C3232EF593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13388" y="2133600"/>
                <a:ext cx="661988" cy="263525"/>
              </a:xfrm>
              <a:custGeom>
                <a:avLst/>
                <a:gdLst>
                  <a:gd name="T0" fmla="*/ 0 w 262"/>
                  <a:gd name="T1" fmla="*/ 103 h 104"/>
                  <a:gd name="T2" fmla="*/ 24 w 262"/>
                  <a:gd name="T3" fmla="*/ 55 h 104"/>
                  <a:gd name="T4" fmla="*/ 31 w 262"/>
                  <a:gd name="T5" fmla="*/ 50 h 104"/>
                  <a:gd name="T6" fmla="*/ 118 w 262"/>
                  <a:gd name="T7" fmla="*/ 3 h 104"/>
                  <a:gd name="T8" fmla="*/ 131 w 262"/>
                  <a:gd name="T9" fmla="*/ 3 h 104"/>
                  <a:gd name="T10" fmla="*/ 213 w 262"/>
                  <a:gd name="T11" fmla="*/ 39 h 104"/>
                  <a:gd name="T12" fmla="*/ 242 w 262"/>
                  <a:gd name="T13" fmla="*/ 56 h 104"/>
                  <a:gd name="T14" fmla="*/ 260 w 262"/>
                  <a:gd name="T15" fmla="*/ 96 h 104"/>
                  <a:gd name="T16" fmla="*/ 251 w 262"/>
                  <a:gd name="T17" fmla="*/ 102 h 104"/>
                  <a:gd name="T18" fmla="*/ 151 w 262"/>
                  <a:gd name="T19" fmla="*/ 76 h 104"/>
                  <a:gd name="T20" fmla="*/ 40 w 262"/>
                  <a:gd name="T21" fmla="*/ 88 h 104"/>
                  <a:gd name="T22" fmla="*/ 0 w 262"/>
                  <a:gd name="T23" fmla="*/ 10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62" h="104">
                    <a:moveTo>
                      <a:pt x="0" y="103"/>
                    </a:moveTo>
                    <a:cubicBezTo>
                      <a:pt x="3" y="84"/>
                      <a:pt x="11" y="68"/>
                      <a:pt x="24" y="55"/>
                    </a:cubicBezTo>
                    <a:cubicBezTo>
                      <a:pt x="26" y="53"/>
                      <a:pt x="29" y="51"/>
                      <a:pt x="31" y="50"/>
                    </a:cubicBezTo>
                    <a:cubicBezTo>
                      <a:pt x="63" y="40"/>
                      <a:pt x="90" y="21"/>
                      <a:pt x="118" y="3"/>
                    </a:cubicBezTo>
                    <a:cubicBezTo>
                      <a:pt x="122" y="1"/>
                      <a:pt x="126" y="0"/>
                      <a:pt x="131" y="3"/>
                    </a:cubicBezTo>
                    <a:cubicBezTo>
                      <a:pt x="158" y="15"/>
                      <a:pt x="186" y="27"/>
                      <a:pt x="213" y="39"/>
                    </a:cubicBezTo>
                    <a:cubicBezTo>
                      <a:pt x="223" y="44"/>
                      <a:pt x="233" y="50"/>
                      <a:pt x="242" y="56"/>
                    </a:cubicBezTo>
                    <a:cubicBezTo>
                      <a:pt x="255" y="66"/>
                      <a:pt x="262" y="79"/>
                      <a:pt x="260" y="96"/>
                    </a:cubicBezTo>
                    <a:cubicBezTo>
                      <a:pt x="260" y="102"/>
                      <a:pt x="258" y="104"/>
                      <a:pt x="251" y="102"/>
                    </a:cubicBezTo>
                    <a:cubicBezTo>
                      <a:pt x="218" y="93"/>
                      <a:pt x="185" y="84"/>
                      <a:pt x="151" y="76"/>
                    </a:cubicBezTo>
                    <a:cubicBezTo>
                      <a:pt x="113" y="68"/>
                      <a:pt x="76" y="74"/>
                      <a:pt x="40" y="88"/>
                    </a:cubicBezTo>
                    <a:cubicBezTo>
                      <a:pt x="27" y="93"/>
                      <a:pt x="14" y="98"/>
                      <a:pt x="0" y="10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4" name="Freeform 50">
                <a:extLst>
                  <a:ext uri="{FF2B5EF4-FFF2-40B4-BE49-F238E27FC236}">
                    <a16:creationId xmlns:a16="http://schemas.microsoft.com/office/drawing/2014/main" id="{F35DFDBF-6605-4D02-9DCA-56168E3C50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65725" y="2574925"/>
                <a:ext cx="223838" cy="455613"/>
              </a:xfrm>
              <a:custGeom>
                <a:avLst/>
                <a:gdLst>
                  <a:gd name="T0" fmla="*/ 15 w 88"/>
                  <a:gd name="T1" fmla="*/ 180 h 180"/>
                  <a:gd name="T2" fmla="*/ 83 w 88"/>
                  <a:gd name="T3" fmla="*/ 0 h 180"/>
                  <a:gd name="T4" fmla="*/ 84 w 88"/>
                  <a:gd name="T5" fmla="*/ 7 h 180"/>
                  <a:gd name="T6" fmla="*/ 87 w 88"/>
                  <a:gd name="T7" fmla="*/ 120 h 180"/>
                  <a:gd name="T8" fmla="*/ 80 w 88"/>
                  <a:gd name="T9" fmla="*/ 131 h 180"/>
                  <a:gd name="T10" fmla="*/ 63 w 88"/>
                  <a:gd name="T11" fmla="*/ 139 h 180"/>
                  <a:gd name="T12" fmla="*/ 15 w 88"/>
                  <a:gd name="T13" fmla="*/ 180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8" h="180">
                    <a:moveTo>
                      <a:pt x="15" y="180"/>
                    </a:moveTo>
                    <a:cubicBezTo>
                      <a:pt x="0" y="106"/>
                      <a:pt x="31" y="34"/>
                      <a:pt x="83" y="0"/>
                    </a:cubicBezTo>
                    <a:cubicBezTo>
                      <a:pt x="84" y="2"/>
                      <a:pt x="84" y="4"/>
                      <a:pt x="84" y="7"/>
                    </a:cubicBezTo>
                    <a:cubicBezTo>
                      <a:pt x="85" y="44"/>
                      <a:pt x="86" y="82"/>
                      <a:pt x="87" y="120"/>
                    </a:cubicBezTo>
                    <a:cubicBezTo>
                      <a:pt x="88" y="126"/>
                      <a:pt x="85" y="129"/>
                      <a:pt x="80" y="131"/>
                    </a:cubicBezTo>
                    <a:cubicBezTo>
                      <a:pt x="74" y="133"/>
                      <a:pt x="68" y="136"/>
                      <a:pt x="63" y="139"/>
                    </a:cubicBezTo>
                    <a:cubicBezTo>
                      <a:pt x="43" y="148"/>
                      <a:pt x="26" y="160"/>
                      <a:pt x="15" y="1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5" name="Freeform 51">
                <a:extLst>
                  <a:ext uri="{FF2B5EF4-FFF2-40B4-BE49-F238E27FC236}">
                    <a16:creationId xmlns:a16="http://schemas.microsoft.com/office/drawing/2014/main" id="{90CCF1FE-F9BC-445B-B66C-213050E2C6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94438" y="2574925"/>
                <a:ext cx="209550" cy="439738"/>
              </a:xfrm>
              <a:custGeom>
                <a:avLst/>
                <a:gdLst>
                  <a:gd name="T0" fmla="*/ 76 w 83"/>
                  <a:gd name="T1" fmla="*/ 174 h 174"/>
                  <a:gd name="T2" fmla="*/ 4 w 83"/>
                  <a:gd name="T3" fmla="*/ 131 h 174"/>
                  <a:gd name="T4" fmla="*/ 0 w 83"/>
                  <a:gd name="T5" fmla="*/ 123 h 174"/>
                  <a:gd name="T6" fmla="*/ 4 w 83"/>
                  <a:gd name="T7" fmla="*/ 27 h 174"/>
                  <a:gd name="T8" fmla="*/ 6 w 83"/>
                  <a:gd name="T9" fmla="*/ 0 h 174"/>
                  <a:gd name="T10" fmla="*/ 76 w 83"/>
                  <a:gd name="T11" fmla="*/ 174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3" h="174">
                    <a:moveTo>
                      <a:pt x="76" y="174"/>
                    </a:moveTo>
                    <a:cubicBezTo>
                      <a:pt x="52" y="159"/>
                      <a:pt x="28" y="146"/>
                      <a:pt x="4" y="131"/>
                    </a:cubicBezTo>
                    <a:cubicBezTo>
                      <a:pt x="2" y="130"/>
                      <a:pt x="0" y="126"/>
                      <a:pt x="0" y="123"/>
                    </a:cubicBezTo>
                    <a:cubicBezTo>
                      <a:pt x="1" y="91"/>
                      <a:pt x="3" y="59"/>
                      <a:pt x="4" y="27"/>
                    </a:cubicBezTo>
                    <a:cubicBezTo>
                      <a:pt x="5" y="18"/>
                      <a:pt x="5" y="9"/>
                      <a:pt x="6" y="0"/>
                    </a:cubicBezTo>
                    <a:cubicBezTo>
                      <a:pt x="45" y="13"/>
                      <a:pt x="83" y="109"/>
                      <a:pt x="76" y="17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6" name="Freeform 52">
                <a:extLst>
                  <a:ext uri="{FF2B5EF4-FFF2-40B4-BE49-F238E27FC236}">
                    <a16:creationId xmlns:a16="http://schemas.microsoft.com/office/drawing/2014/main" id="{D905DB53-A024-4886-ACAE-105074A959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02325" y="3968750"/>
                <a:ext cx="82550" cy="236538"/>
              </a:xfrm>
              <a:custGeom>
                <a:avLst/>
                <a:gdLst>
                  <a:gd name="T0" fmla="*/ 0 w 33"/>
                  <a:gd name="T1" fmla="*/ 93 h 93"/>
                  <a:gd name="T2" fmla="*/ 0 w 33"/>
                  <a:gd name="T3" fmla="*/ 18 h 93"/>
                  <a:gd name="T4" fmla="*/ 4 w 33"/>
                  <a:gd name="T5" fmla="*/ 11 h 93"/>
                  <a:gd name="T6" fmla="*/ 25 w 33"/>
                  <a:gd name="T7" fmla="*/ 0 h 93"/>
                  <a:gd name="T8" fmla="*/ 0 w 33"/>
                  <a:gd name="T9" fmla="*/ 93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93">
                    <a:moveTo>
                      <a:pt x="0" y="93"/>
                    </a:moveTo>
                    <a:cubicBezTo>
                      <a:pt x="0" y="67"/>
                      <a:pt x="0" y="42"/>
                      <a:pt x="0" y="18"/>
                    </a:cubicBezTo>
                    <a:cubicBezTo>
                      <a:pt x="0" y="16"/>
                      <a:pt x="2" y="13"/>
                      <a:pt x="4" y="11"/>
                    </a:cubicBezTo>
                    <a:cubicBezTo>
                      <a:pt x="11" y="8"/>
                      <a:pt x="17" y="4"/>
                      <a:pt x="25" y="0"/>
                    </a:cubicBezTo>
                    <a:cubicBezTo>
                      <a:pt x="23" y="33"/>
                      <a:pt x="33" y="67"/>
                      <a:pt x="0" y="9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7" name="Freeform 53">
                <a:extLst>
                  <a:ext uri="{FF2B5EF4-FFF2-40B4-BE49-F238E27FC236}">
                    <a16:creationId xmlns:a16="http://schemas.microsoft.com/office/drawing/2014/main" id="{AEA2733B-C491-413B-9F77-12194F2518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65800" y="3756025"/>
                <a:ext cx="58738" cy="157163"/>
              </a:xfrm>
              <a:custGeom>
                <a:avLst/>
                <a:gdLst>
                  <a:gd name="T0" fmla="*/ 23 w 23"/>
                  <a:gd name="T1" fmla="*/ 62 h 62"/>
                  <a:gd name="T2" fmla="*/ 3 w 23"/>
                  <a:gd name="T3" fmla="*/ 41 h 62"/>
                  <a:gd name="T4" fmla="*/ 0 w 23"/>
                  <a:gd name="T5" fmla="*/ 14 h 62"/>
                  <a:gd name="T6" fmla="*/ 13 w 23"/>
                  <a:gd name="T7" fmla="*/ 0 h 62"/>
                  <a:gd name="T8" fmla="*/ 23 w 23"/>
                  <a:gd name="T9" fmla="*/ 1 h 62"/>
                  <a:gd name="T10" fmla="*/ 23 w 23"/>
                  <a:gd name="T11" fmla="*/ 6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3" h="62">
                    <a:moveTo>
                      <a:pt x="23" y="62"/>
                    </a:moveTo>
                    <a:cubicBezTo>
                      <a:pt x="12" y="61"/>
                      <a:pt x="4" y="53"/>
                      <a:pt x="3" y="41"/>
                    </a:cubicBezTo>
                    <a:cubicBezTo>
                      <a:pt x="1" y="32"/>
                      <a:pt x="1" y="23"/>
                      <a:pt x="0" y="14"/>
                    </a:cubicBezTo>
                    <a:cubicBezTo>
                      <a:pt x="0" y="3"/>
                      <a:pt x="2" y="1"/>
                      <a:pt x="13" y="0"/>
                    </a:cubicBezTo>
                    <a:cubicBezTo>
                      <a:pt x="16" y="0"/>
                      <a:pt x="19" y="1"/>
                      <a:pt x="23" y="1"/>
                    </a:cubicBezTo>
                    <a:cubicBezTo>
                      <a:pt x="23" y="22"/>
                      <a:pt x="23" y="42"/>
                      <a:pt x="23" y="6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8" name="Freeform 54">
                <a:extLst>
                  <a:ext uri="{FF2B5EF4-FFF2-40B4-BE49-F238E27FC236}">
                    <a16:creationId xmlns:a16="http://schemas.microsoft.com/office/drawing/2014/main" id="{C5573E1C-CC07-42B3-8560-71EDBB4AE0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67400" y="3529013"/>
                <a:ext cx="107950" cy="68263"/>
              </a:xfrm>
              <a:custGeom>
                <a:avLst/>
                <a:gdLst>
                  <a:gd name="T0" fmla="*/ 19 w 43"/>
                  <a:gd name="T1" fmla="*/ 26 h 27"/>
                  <a:gd name="T2" fmla="*/ 16 w 43"/>
                  <a:gd name="T3" fmla="*/ 26 h 27"/>
                  <a:gd name="T4" fmla="*/ 0 w 43"/>
                  <a:gd name="T5" fmla="*/ 22 h 27"/>
                  <a:gd name="T6" fmla="*/ 7 w 43"/>
                  <a:gd name="T7" fmla="*/ 4 h 27"/>
                  <a:gd name="T8" fmla="*/ 9 w 43"/>
                  <a:gd name="T9" fmla="*/ 2 h 27"/>
                  <a:gd name="T10" fmla="*/ 39 w 43"/>
                  <a:gd name="T11" fmla="*/ 14 h 27"/>
                  <a:gd name="T12" fmla="*/ 33 w 43"/>
                  <a:gd name="T13" fmla="*/ 26 h 27"/>
                  <a:gd name="T14" fmla="*/ 19 w 43"/>
                  <a:gd name="T15" fmla="*/ 27 h 27"/>
                  <a:gd name="T16" fmla="*/ 19 w 43"/>
                  <a:gd name="T17" fmla="*/ 26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3" h="27">
                    <a:moveTo>
                      <a:pt x="19" y="26"/>
                    </a:moveTo>
                    <a:cubicBezTo>
                      <a:pt x="18" y="26"/>
                      <a:pt x="17" y="27"/>
                      <a:pt x="16" y="26"/>
                    </a:cubicBezTo>
                    <a:cubicBezTo>
                      <a:pt x="10" y="25"/>
                      <a:pt x="5" y="23"/>
                      <a:pt x="0" y="22"/>
                    </a:cubicBezTo>
                    <a:cubicBezTo>
                      <a:pt x="3" y="16"/>
                      <a:pt x="5" y="10"/>
                      <a:pt x="7" y="4"/>
                    </a:cubicBezTo>
                    <a:cubicBezTo>
                      <a:pt x="8" y="3"/>
                      <a:pt x="9" y="2"/>
                      <a:pt x="9" y="2"/>
                    </a:cubicBezTo>
                    <a:cubicBezTo>
                      <a:pt x="15" y="0"/>
                      <a:pt x="37" y="8"/>
                      <a:pt x="39" y="14"/>
                    </a:cubicBezTo>
                    <a:cubicBezTo>
                      <a:pt x="43" y="21"/>
                      <a:pt x="41" y="24"/>
                      <a:pt x="33" y="26"/>
                    </a:cubicBezTo>
                    <a:cubicBezTo>
                      <a:pt x="29" y="26"/>
                      <a:pt x="24" y="26"/>
                      <a:pt x="19" y="27"/>
                    </a:cubicBezTo>
                    <a:cubicBezTo>
                      <a:pt x="19" y="27"/>
                      <a:pt x="19" y="26"/>
                      <a:pt x="19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9" name="Freeform 55">
                <a:extLst>
                  <a:ext uri="{FF2B5EF4-FFF2-40B4-BE49-F238E27FC236}">
                    <a16:creationId xmlns:a16="http://schemas.microsoft.com/office/drawing/2014/main" id="{1C624D3D-4DBD-4AF7-AC6F-E17D0ED28F7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922963" y="4691063"/>
                <a:ext cx="87313" cy="150813"/>
              </a:xfrm>
              <a:custGeom>
                <a:avLst/>
                <a:gdLst>
                  <a:gd name="T0" fmla="*/ 35 w 35"/>
                  <a:gd name="T1" fmla="*/ 32 h 60"/>
                  <a:gd name="T2" fmla="*/ 32 w 35"/>
                  <a:gd name="T3" fmla="*/ 48 h 60"/>
                  <a:gd name="T4" fmla="*/ 18 w 35"/>
                  <a:gd name="T5" fmla="*/ 58 h 60"/>
                  <a:gd name="T6" fmla="*/ 4 w 35"/>
                  <a:gd name="T7" fmla="*/ 49 h 60"/>
                  <a:gd name="T8" fmla="*/ 1 w 35"/>
                  <a:gd name="T9" fmla="*/ 12 h 60"/>
                  <a:gd name="T10" fmla="*/ 16 w 35"/>
                  <a:gd name="T11" fmla="*/ 1 h 60"/>
                  <a:gd name="T12" fmla="*/ 31 w 35"/>
                  <a:gd name="T13" fmla="*/ 11 h 60"/>
                  <a:gd name="T14" fmla="*/ 35 w 35"/>
                  <a:gd name="T15" fmla="*/ 32 h 60"/>
                  <a:gd name="T16" fmla="*/ 29 w 35"/>
                  <a:gd name="T17" fmla="*/ 34 h 60"/>
                  <a:gd name="T18" fmla="*/ 24 w 35"/>
                  <a:gd name="T19" fmla="*/ 11 h 60"/>
                  <a:gd name="T20" fmla="*/ 14 w 35"/>
                  <a:gd name="T21" fmla="*/ 3 h 60"/>
                  <a:gd name="T22" fmla="*/ 5 w 35"/>
                  <a:gd name="T23" fmla="*/ 14 h 60"/>
                  <a:gd name="T24" fmla="*/ 7 w 35"/>
                  <a:gd name="T25" fmla="*/ 39 h 60"/>
                  <a:gd name="T26" fmla="*/ 19 w 35"/>
                  <a:gd name="T27" fmla="*/ 56 h 60"/>
                  <a:gd name="T28" fmla="*/ 29 w 35"/>
                  <a:gd name="T29" fmla="*/ 34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5" h="60">
                    <a:moveTo>
                      <a:pt x="35" y="32"/>
                    </a:moveTo>
                    <a:cubicBezTo>
                      <a:pt x="34" y="38"/>
                      <a:pt x="34" y="44"/>
                      <a:pt x="32" y="48"/>
                    </a:cubicBezTo>
                    <a:cubicBezTo>
                      <a:pt x="29" y="52"/>
                      <a:pt x="23" y="56"/>
                      <a:pt x="18" y="58"/>
                    </a:cubicBezTo>
                    <a:cubicBezTo>
                      <a:pt x="12" y="60"/>
                      <a:pt x="5" y="56"/>
                      <a:pt x="4" y="49"/>
                    </a:cubicBezTo>
                    <a:cubicBezTo>
                      <a:pt x="1" y="37"/>
                      <a:pt x="0" y="24"/>
                      <a:pt x="1" y="12"/>
                    </a:cubicBezTo>
                    <a:cubicBezTo>
                      <a:pt x="2" y="5"/>
                      <a:pt x="8" y="1"/>
                      <a:pt x="16" y="1"/>
                    </a:cubicBezTo>
                    <a:cubicBezTo>
                      <a:pt x="24" y="0"/>
                      <a:pt x="29" y="4"/>
                      <a:pt x="31" y="11"/>
                    </a:cubicBezTo>
                    <a:cubicBezTo>
                      <a:pt x="33" y="18"/>
                      <a:pt x="34" y="25"/>
                      <a:pt x="35" y="32"/>
                    </a:cubicBezTo>
                    <a:close/>
                    <a:moveTo>
                      <a:pt x="29" y="34"/>
                    </a:moveTo>
                    <a:cubicBezTo>
                      <a:pt x="28" y="28"/>
                      <a:pt x="27" y="19"/>
                      <a:pt x="24" y="11"/>
                    </a:cubicBezTo>
                    <a:cubicBezTo>
                      <a:pt x="23" y="7"/>
                      <a:pt x="17" y="3"/>
                      <a:pt x="14" y="3"/>
                    </a:cubicBezTo>
                    <a:cubicBezTo>
                      <a:pt x="10" y="4"/>
                      <a:pt x="6" y="10"/>
                      <a:pt x="5" y="14"/>
                    </a:cubicBezTo>
                    <a:cubicBezTo>
                      <a:pt x="4" y="22"/>
                      <a:pt x="5" y="31"/>
                      <a:pt x="7" y="39"/>
                    </a:cubicBezTo>
                    <a:cubicBezTo>
                      <a:pt x="8" y="51"/>
                      <a:pt x="13" y="57"/>
                      <a:pt x="19" y="56"/>
                    </a:cubicBezTo>
                    <a:cubicBezTo>
                      <a:pt x="30" y="54"/>
                      <a:pt x="28" y="45"/>
                      <a:pt x="29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0" name="Freeform 56">
                <a:extLst>
                  <a:ext uri="{FF2B5EF4-FFF2-40B4-BE49-F238E27FC236}">
                    <a16:creationId xmlns:a16="http://schemas.microsoft.com/office/drawing/2014/main" id="{E164F06B-EDA0-41A2-AF5E-DB23B82EE88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9438" y="4687888"/>
                <a:ext cx="107950" cy="144463"/>
              </a:xfrm>
              <a:custGeom>
                <a:avLst/>
                <a:gdLst>
                  <a:gd name="T0" fmla="*/ 6 w 43"/>
                  <a:gd name="T1" fmla="*/ 57 h 57"/>
                  <a:gd name="T2" fmla="*/ 28 w 43"/>
                  <a:gd name="T3" fmla="*/ 32 h 57"/>
                  <a:gd name="T4" fmla="*/ 10 w 43"/>
                  <a:gd name="T5" fmla="*/ 34 h 57"/>
                  <a:gd name="T6" fmla="*/ 1 w 43"/>
                  <a:gd name="T7" fmla="*/ 15 h 57"/>
                  <a:gd name="T8" fmla="*/ 17 w 43"/>
                  <a:gd name="T9" fmla="*/ 0 h 57"/>
                  <a:gd name="T10" fmla="*/ 35 w 43"/>
                  <a:gd name="T11" fmla="*/ 11 h 57"/>
                  <a:gd name="T12" fmla="*/ 6 w 43"/>
                  <a:gd name="T13" fmla="*/ 57 h 57"/>
                  <a:gd name="T14" fmla="*/ 30 w 43"/>
                  <a:gd name="T15" fmla="*/ 18 h 57"/>
                  <a:gd name="T16" fmla="*/ 18 w 43"/>
                  <a:gd name="T17" fmla="*/ 3 h 57"/>
                  <a:gd name="T18" fmla="*/ 7 w 43"/>
                  <a:gd name="T19" fmla="*/ 17 h 57"/>
                  <a:gd name="T20" fmla="*/ 19 w 43"/>
                  <a:gd name="T21" fmla="*/ 32 h 57"/>
                  <a:gd name="T22" fmla="*/ 30 w 43"/>
                  <a:gd name="T23" fmla="*/ 18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3" h="57">
                    <a:moveTo>
                      <a:pt x="6" y="57"/>
                    </a:moveTo>
                    <a:cubicBezTo>
                      <a:pt x="18" y="52"/>
                      <a:pt x="27" y="45"/>
                      <a:pt x="28" y="32"/>
                    </a:cubicBezTo>
                    <a:cubicBezTo>
                      <a:pt x="22" y="33"/>
                      <a:pt x="15" y="35"/>
                      <a:pt x="10" y="34"/>
                    </a:cubicBezTo>
                    <a:cubicBezTo>
                      <a:pt x="0" y="31"/>
                      <a:pt x="0" y="23"/>
                      <a:pt x="1" y="15"/>
                    </a:cubicBezTo>
                    <a:cubicBezTo>
                      <a:pt x="2" y="7"/>
                      <a:pt x="9" y="1"/>
                      <a:pt x="17" y="0"/>
                    </a:cubicBezTo>
                    <a:cubicBezTo>
                      <a:pt x="26" y="0"/>
                      <a:pt x="32" y="3"/>
                      <a:pt x="35" y="11"/>
                    </a:cubicBezTo>
                    <a:cubicBezTo>
                      <a:pt x="43" y="31"/>
                      <a:pt x="28" y="55"/>
                      <a:pt x="6" y="57"/>
                    </a:cubicBezTo>
                    <a:close/>
                    <a:moveTo>
                      <a:pt x="30" y="18"/>
                    </a:moveTo>
                    <a:cubicBezTo>
                      <a:pt x="30" y="9"/>
                      <a:pt x="25" y="3"/>
                      <a:pt x="18" y="3"/>
                    </a:cubicBezTo>
                    <a:cubicBezTo>
                      <a:pt x="12" y="2"/>
                      <a:pt x="7" y="8"/>
                      <a:pt x="7" y="17"/>
                    </a:cubicBezTo>
                    <a:cubicBezTo>
                      <a:pt x="7" y="25"/>
                      <a:pt x="12" y="32"/>
                      <a:pt x="19" y="32"/>
                    </a:cubicBezTo>
                    <a:cubicBezTo>
                      <a:pt x="25" y="32"/>
                      <a:pt x="30" y="26"/>
                      <a:pt x="30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1" name="Freeform 57">
                <a:extLst>
                  <a:ext uri="{FF2B5EF4-FFF2-40B4-BE49-F238E27FC236}">
                    <a16:creationId xmlns:a16="http://schemas.microsoft.com/office/drawing/2014/main" id="{A74A5B77-777E-41BC-8226-CD1747C014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27750" y="4652963"/>
                <a:ext cx="107950" cy="150813"/>
              </a:xfrm>
              <a:custGeom>
                <a:avLst/>
                <a:gdLst>
                  <a:gd name="T0" fmla="*/ 31 w 43"/>
                  <a:gd name="T1" fmla="*/ 57 h 60"/>
                  <a:gd name="T2" fmla="*/ 13 w 43"/>
                  <a:gd name="T3" fmla="*/ 53 h 60"/>
                  <a:gd name="T4" fmla="*/ 26 w 43"/>
                  <a:gd name="T5" fmla="*/ 0 h 60"/>
                  <a:gd name="T6" fmla="*/ 14 w 43"/>
                  <a:gd name="T7" fmla="*/ 32 h 60"/>
                  <a:gd name="T8" fmla="*/ 35 w 43"/>
                  <a:gd name="T9" fmla="*/ 26 h 60"/>
                  <a:gd name="T10" fmla="*/ 42 w 43"/>
                  <a:gd name="T11" fmla="*/ 42 h 60"/>
                  <a:gd name="T12" fmla="*/ 31 w 43"/>
                  <a:gd name="T13" fmla="*/ 58 h 60"/>
                  <a:gd name="T14" fmla="*/ 33 w 43"/>
                  <a:gd name="T15" fmla="*/ 33 h 60"/>
                  <a:gd name="T16" fmla="*/ 22 w 43"/>
                  <a:gd name="T17" fmla="*/ 30 h 60"/>
                  <a:gd name="T18" fmla="*/ 15 w 43"/>
                  <a:gd name="T19" fmla="*/ 41 h 60"/>
                  <a:gd name="T20" fmla="*/ 31 w 43"/>
                  <a:gd name="T21" fmla="*/ 57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3" h="60">
                    <a:moveTo>
                      <a:pt x="31" y="57"/>
                    </a:moveTo>
                    <a:cubicBezTo>
                      <a:pt x="24" y="60"/>
                      <a:pt x="18" y="59"/>
                      <a:pt x="13" y="53"/>
                    </a:cubicBezTo>
                    <a:cubicBezTo>
                      <a:pt x="0" y="37"/>
                      <a:pt x="6" y="8"/>
                      <a:pt x="26" y="0"/>
                    </a:cubicBezTo>
                    <a:cubicBezTo>
                      <a:pt x="13" y="14"/>
                      <a:pt x="11" y="20"/>
                      <a:pt x="14" y="32"/>
                    </a:cubicBezTo>
                    <a:cubicBezTo>
                      <a:pt x="20" y="26"/>
                      <a:pt x="27" y="19"/>
                      <a:pt x="35" y="26"/>
                    </a:cubicBezTo>
                    <a:cubicBezTo>
                      <a:pt x="39" y="29"/>
                      <a:pt x="42" y="36"/>
                      <a:pt x="42" y="42"/>
                    </a:cubicBezTo>
                    <a:cubicBezTo>
                      <a:pt x="43" y="49"/>
                      <a:pt x="39" y="55"/>
                      <a:pt x="31" y="58"/>
                    </a:cubicBezTo>
                    <a:cubicBezTo>
                      <a:pt x="39" y="49"/>
                      <a:pt x="40" y="39"/>
                      <a:pt x="33" y="33"/>
                    </a:cubicBezTo>
                    <a:cubicBezTo>
                      <a:pt x="30" y="30"/>
                      <a:pt x="24" y="29"/>
                      <a:pt x="22" y="30"/>
                    </a:cubicBezTo>
                    <a:cubicBezTo>
                      <a:pt x="18" y="32"/>
                      <a:pt x="15" y="37"/>
                      <a:pt x="15" y="41"/>
                    </a:cubicBezTo>
                    <a:cubicBezTo>
                      <a:pt x="15" y="50"/>
                      <a:pt x="21" y="55"/>
                      <a:pt x="31" y="5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2" name="Freeform 58">
                <a:extLst>
                  <a:ext uri="{FF2B5EF4-FFF2-40B4-BE49-F238E27FC236}">
                    <a16:creationId xmlns:a16="http://schemas.microsoft.com/office/drawing/2014/main" id="{FE43F964-C3BF-402E-850B-BBEBB8BB8D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29250" y="4665663"/>
                <a:ext cx="76200" cy="141288"/>
              </a:xfrm>
              <a:custGeom>
                <a:avLst/>
                <a:gdLst>
                  <a:gd name="T0" fmla="*/ 25 w 30"/>
                  <a:gd name="T1" fmla="*/ 56 h 56"/>
                  <a:gd name="T2" fmla="*/ 0 w 30"/>
                  <a:gd name="T3" fmla="*/ 50 h 56"/>
                  <a:gd name="T4" fmla="*/ 13 w 30"/>
                  <a:gd name="T5" fmla="*/ 40 h 56"/>
                  <a:gd name="T6" fmla="*/ 22 w 30"/>
                  <a:gd name="T7" fmla="*/ 4 h 56"/>
                  <a:gd name="T8" fmla="*/ 7 w 30"/>
                  <a:gd name="T9" fmla="*/ 5 h 56"/>
                  <a:gd name="T10" fmla="*/ 7 w 30"/>
                  <a:gd name="T11" fmla="*/ 3 h 56"/>
                  <a:gd name="T12" fmla="*/ 30 w 30"/>
                  <a:gd name="T13" fmla="*/ 0 h 56"/>
                  <a:gd name="T14" fmla="*/ 19 w 30"/>
                  <a:gd name="T15" fmla="*/ 40 h 56"/>
                  <a:gd name="T16" fmla="*/ 25 w 30"/>
                  <a:gd name="T17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0" h="56">
                    <a:moveTo>
                      <a:pt x="25" y="56"/>
                    </a:moveTo>
                    <a:cubicBezTo>
                      <a:pt x="17" y="54"/>
                      <a:pt x="8" y="52"/>
                      <a:pt x="0" y="50"/>
                    </a:cubicBezTo>
                    <a:cubicBezTo>
                      <a:pt x="10" y="50"/>
                      <a:pt x="10" y="50"/>
                      <a:pt x="13" y="40"/>
                    </a:cubicBezTo>
                    <a:cubicBezTo>
                      <a:pt x="16" y="28"/>
                      <a:pt x="19" y="17"/>
                      <a:pt x="22" y="4"/>
                    </a:cubicBezTo>
                    <a:cubicBezTo>
                      <a:pt x="16" y="4"/>
                      <a:pt x="11" y="5"/>
                      <a:pt x="7" y="5"/>
                    </a:cubicBezTo>
                    <a:cubicBezTo>
                      <a:pt x="7" y="5"/>
                      <a:pt x="7" y="4"/>
                      <a:pt x="7" y="3"/>
                    </a:cubicBezTo>
                    <a:cubicBezTo>
                      <a:pt x="14" y="2"/>
                      <a:pt x="21" y="1"/>
                      <a:pt x="30" y="0"/>
                    </a:cubicBezTo>
                    <a:cubicBezTo>
                      <a:pt x="26" y="14"/>
                      <a:pt x="23" y="27"/>
                      <a:pt x="19" y="40"/>
                    </a:cubicBezTo>
                    <a:cubicBezTo>
                      <a:pt x="17" y="46"/>
                      <a:pt x="15" y="53"/>
                      <a:pt x="25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123" name="文本占位符 65">
            <a:extLst>
              <a:ext uri="{FF2B5EF4-FFF2-40B4-BE49-F238E27FC236}">
                <a16:creationId xmlns:a16="http://schemas.microsoft.com/office/drawing/2014/main" id="{DA6439BD-1319-42E7-98A9-1FEA02E6A1A2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1097899" y="253874"/>
            <a:ext cx="2649600" cy="60590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</p:spPr>
        <p:txBody>
          <a:bodyPr vert="horz" wrap="none" lIns="72000" tIns="0" rIns="252000" bIns="0" anchor="ctr" anchorCtr="0">
            <a:spAutoFit/>
          </a:bodyPr>
          <a:lstStyle>
            <a:lvl1pPr mar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800" spc="0">
                <a:solidFill>
                  <a:srgbClr val="FFFFFF"/>
                </a:solidFill>
                <a:latin typeface="+mj-ea"/>
                <a:ea typeface="+mj-ea"/>
                <a:sym typeface="思源宋体 CN Heavy" panose="02020900000000000000" pitchFamily="18" charset="-122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2pPr>
            <a:lvl3pPr marL="9144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3pPr>
            <a:lvl4pPr marL="13716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4pPr>
            <a:lvl5pPr marL="18288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zh-CN" altLang="en-US" dirty="0"/>
              <a:t>标题文字输入</a:t>
            </a:r>
          </a:p>
        </p:txBody>
      </p:sp>
    </p:spTree>
    <p:extLst>
      <p:ext uri="{BB962C8B-B14F-4D97-AF65-F5344CB8AC3E}">
        <p14:creationId xmlns:p14="http://schemas.microsoft.com/office/powerpoint/2010/main" val="1459850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双人介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>
            <a:extLst>
              <a:ext uri="{FF2B5EF4-FFF2-40B4-BE49-F238E27FC236}">
                <a16:creationId xmlns:a16="http://schemas.microsoft.com/office/drawing/2014/main" id="{E6AFB2F1-50F3-4A88-875A-A4CBB56723FC}"/>
              </a:ext>
            </a:extLst>
          </p:cNvPr>
          <p:cNvGrpSpPr/>
          <p:nvPr userDrawn="1"/>
        </p:nvGrpSpPr>
        <p:grpSpPr>
          <a:xfrm rot="169789">
            <a:off x="7333468" y="1757113"/>
            <a:ext cx="5694860" cy="5835138"/>
            <a:chOff x="377825" y="6983413"/>
            <a:chExt cx="5284788" cy="5414962"/>
          </a:xfrm>
          <a:solidFill>
            <a:schemeClr val="accent1">
              <a:alpha val="4000"/>
            </a:schemeClr>
          </a:solidFill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8F92E488-E117-4FA0-8338-0061F7FE943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87650" y="9477375"/>
              <a:ext cx="2874963" cy="1692275"/>
            </a:xfrm>
            <a:custGeom>
              <a:avLst/>
              <a:gdLst>
                <a:gd name="T0" fmla="*/ 209 w 888"/>
                <a:gd name="T1" fmla="*/ 128 h 522"/>
                <a:gd name="T2" fmla="*/ 324 w 888"/>
                <a:gd name="T3" fmla="*/ 64 h 522"/>
                <a:gd name="T4" fmla="*/ 539 w 888"/>
                <a:gd name="T5" fmla="*/ 2 h 522"/>
                <a:gd name="T6" fmla="*/ 641 w 888"/>
                <a:gd name="T7" fmla="*/ 7 h 522"/>
                <a:gd name="T8" fmla="*/ 760 w 888"/>
                <a:gd name="T9" fmla="*/ 108 h 522"/>
                <a:gd name="T10" fmla="*/ 786 w 888"/>
                <a:gd name="T11" fmla="*/ 130 h 522"/>
                <a:gd name="T12" fmla="*/ 852 w 888"/>
                <a:gd name="T13" fmla="*/ 159 h 522"/>
                <a:gd name="T14" fmla="*/ 854 w 888"/>
                <a:gd name="T15" fmla="*/ 230 h 522"/>
                <a:gd name="T16" fmla="*/ 745 w 888"/>
                <a:gd name="T17" fmla="*/ 274 h 522"/>
                <a:gd name="T18" fmla="*/ 513 w 888"/>
                <a:gd name="T19" fmla="*/ 252 h 522"/>
                <a:gd name="T20" fmla="*/ 439 w 888"/>
                <a:gd name="T21" fmla="*/ 217 h 522"/>
                <a:gd name="T22" fmla="*/ 398 w 888"/>
                <a:gd name="T23" fmla="*/ 208 h 522"/>
                <a:gd name="T24" fmla="*/ 358 w 888"/>
                <a:gd name="T25" fmla="*/ 230 h 522"/>
                <a:gd name="T26" fmla="*/ 331 w 888"/>
                <a:gd name="T27" fmla="*/ 305 h 522"/>
                <a:gd name="T28" fmla="*/ 304 w 888"/>
                <a:gd name="T29" fmla="*/ 395 h 522"/>
                <a:gd name="T30" fmla="*/ 171 w 888"/>
                <a:gd name="T31" fmla="*/ 512 h 522"/>
                <a:gd name="T32" fmla="*/ 85 w 888"/>
                <a:gd name="T33" fmla="*/ 521 h 522"/>
                <a:gd name="T34" fmla="*/ 5 w 888"/>
                <a:gd name="T35" fmla="*/ 426 h 522"/>
                <a:gd name="T36" fmla="*/ 234 w 888"/>
                <a:gd name="T37" fmla="*/ 161 h 522"/>
                <a:gd name="T38" fmla="*/ 427 w 888"/>
                <a:gd name="T39" fmla="*/ 187 h 522"/>
                <a:gd name="T40" fmla="*/ 531 w 888"/>
                <a:gd name="T41" fmla="*/ 233 h 522"/>
                <a:gd name="T42" fmla="*/ 720 w 888"/>
                <a:gd name="T43" fmla="*/ 247 h 522"/>
                <a:gd name="T44" fmla="*/ 809 w 888"/>
                <a:gd name="T45" fmla="*/ 222 h 522"/>
                <a:gd name="T46" fmla="*/ 837 w 888"/>
                <a:gd name="T47" fmla="*/ 207 h 522"/>
                <a:gd name="T48" fmla="*/ 838 w 888"/>
                <a:gd name="T49" fmla="*/ 174 h 522"/>
                <a:gd name="T50" fmla="*/ 786 w 888"/>
                <a:gd name="T51" fmla="*/ 142 h 522"/>
                <a:gd name="T52" fmla="*/ 756 w 888"/>
                <a:gd name="T53" fmla="*/ 115 h 522"/>
                <a:gd name="T54" fmla="*/ 631 w 888"/>
                <a:gd name="T55" fmla="*/ 32 h 522"/>
                <a:gd name="T56" fmla="*/ 411 w 888"/>
                <a:gd name="T57" fmla="*/ 46 h 522"/>
                <a:gd name="T58" fmla="*/ 224 w 888"/>
                <a:gd name="T59" fmla="*/ 126 h 522"/>
                <a:gd name="T60" fmla="*/ 211 w 888"/>
                <a:gd name="T61" fmla="*/ 131 h 522"/>
                <a:gd name="T62" fmla="*/ 209 w 888"/>
                <a:gd name="T63" fmla="*/ 128 h 522"/>
                <a:gd name="T64" fmla="*/ 403 w 888"/>
                <a:gd name="T65" fmla="*/ 196 h 522"/>
                <a:gd name="T66" fmla="*/ 395 w 888"/>
                <a:gd name="T67" fmla="*/ 190 h 522"/>
                <a:gd name="T68" fmla="*/ 220 w 888"/>
                <a:gd name="T69" fmla="*/ 178 h 522"/>
                <a:gd name="T70" fmla="*/ 70 w 888"/>
                <a:gd name="T71" fmla="*/ 294 h 522"/>
                <a:gd name="T72" fmla="*/ 17 w 888"/>
                <a:gd name="T73" fmla="*/ 400 h 522"/>
                <a:gd name="T74" fmla="*/ 104 w 888"/>
                <a:gd name="T75" fmla="*/ 503 h 522"/>
                <a:gd name="T76" fmla="*/ 201 w 888"/>
                <a:gd name="T77" fmla="*/ 478 h 522"/>
                <a:gd name="T78" fmla="*/ 292 w 888"/>
                <a:gd name="T79" fmla="*/ 364 h 522"/>
                <a:gd name="T80" fmla="*/ 313 w 888"/>
                <a:gd name="T81" fmla="*/ 279 h 522"/>
                <a:gd name="T82" fmla="*/ 403 w 888"/>
                <a:gd name="T83" fmla="*/ 196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888" h="522">
                  <a:moveTo>
                    <a:pt x="209" y="128"/>
                  </a:moveTo>
                  <a:cubicBezTo>
                    <a:pt x="247" y="107"/>
                    <a:pt x="285" y="84"/>
                    <a:pt x="324" y="64"/>
                  </a:cubicBezTo>
                  <a:cubicBezTo>
                    <a:pt x="392" y="31"/>
                    <a:pt x="463" y="7"/>
                    <a:pt x="539" y="2"/>
                  </a:cubicBezTo>
                  <a:cubicBezTo>
                    <a:pt x="573" y="0"/>
                    <a:pt x="608" y="1"/>
                    <a:pt x="641" y="7"/>
                  </a:cubicBezTo>
                  <a:cubicBezTo>
                    <a:pt x="698" y="19"/>
                    <a:pt x="735" y="58"/>
                    <a:pt x="760" y="108"/>
                  </a:cubicBezTo>
                  <a:cubicBezTo>
                    <a:pt x="766" y="120"/>
                    <a:pt x="774" y="126"/>
                    <a:pt x="786" y="130"/>
                  </a:cubicBezTo>
                  <a:cubicBezTo>
                    <a:pt x="809" y="139"/>
                    <a:pt x="831" y="147"/>
                    <a:pt x="852" y="159"/>
                  </a:cubicBezTo>
                  <a:cubicBezTo>
                    <a:pt x="887" y="180"/>
                    <a:pt x="888" y="206"/>
                    <a:pt x="854" y="230"/>
                  </a:cubicBezTo>
                  <a:cubicBezTo>
                    <a:pt x="821" y="253"/>
                    <a:pt x="784" y="267"/>
                    <a:pt x="745" y="274"/>
                  </a:cubicBezTo>
                  <a:cubicBezTo>
                    <a:pt x="665" y="288"/>
                    <a:pt x="588" y="281"/>
                    <a:pt x="513" y="252"/>
                  </a:cubicBezTo>
                  <a:cubicBezTo>
                    <a:pt x="488" y="242"/>
                    <a:pt x="464" y="227"/>
                    <a:pt x="439" y="217"/>
                  </a:cubicBezTo>
                  <a:cubicBezTo>
                    <a:pt x="426" y="212"/>
                    <a:pt x="412" y="210"/>
                    <a:pt x="398" y="208"/>
                  </a:cubicBezTo>
                  <a:cubicBezTo>
                    <a:pt x="381" y="206"/>
                    <a:pt x="365" y="214"/>
                    <a:pt x="358" y="230"/>
                  </a:cubicBezTo>
                  <a:cubicBezTo>
                    <a:pt x="347" y="254"/>
                    <a:pt x="339" y="280"/>
                    <a:pt x="331" y="305"/>
                  </a:cubicBezTo>
                  <a:cubicBezTo>
                    <a:pt x="321" y="335"/>
                    <a:pt x="313" y="365"/>
                    <a:pt x="304" y="395"/>
                  </a:cubicBezTo>
                  <a:cubicBezTo>
                    <a:pt x="283" y="460"/>
                    <a:pt x="234" y="495"/>
                    <a:pt x="171" y="512"/>
                  </a:cubicBezTo>
                  <a:cubicBezTo>
                    <a:pt x="144" y="519"/>
                    <a:pt x="114" y="522"/>
                    <a:pt x="85" y="521"/>
                  </a:cubicBezTo>
                  <a:cubicBezTo>
                    <a:pt x="33" y="519"/>
                    <a:pt x="0" y="479"/>
                    <a:pt x="5" y="426"/>
                  </a:cubicBezTo>
                  <a:cubicBezTo>
                    <a:pt x="15" y="320"/>
                    <a:pt x="94" y="194"/>
                    <a:pt x="234" y="161"/>
                  </a:cubicBezTo>
                  <a:cubicBezTo>
                    <a:pt x="303" y="145"/>
                    <a:pt x="365" y="161"/>
                    <a:pt x="427" y="187"/>
                  </a:cubicBezTo>
                  <a:cubicBezTo>
                    <a:pt x="462" y="202"/>
                    <a:pt x="496" y="217"/>
                    <a:pt x="531" y="233"/>
                  </a:cubicBezTo>
                  <a:cubicBezTo>
                    <a:pt x="592" y="260"/>
                    <a:pt x="656" y="261"/>
                    <a:pt x="720" y="247"/>
                  </a:cubicBezTo>
                  <a:cubicBezTo>
                    <a:pt x="750" y="241"/>
                    <a:pt x="780" y="231"/>
                    <a:pt x="809" y="222"/>
                  </a:cubicBezTo>
                  <a:cubicBezTo>
                    <a:pt x="819" y="218"/>
                    <a:pt x="829" y="213"/>
                    <a:pt x="837" y="207"/>
                  </a:cubicBezTo>
                  <a:cubicBezTo>
                    <a:pt x="851" y="197"/>
                    <a:pt x="852" y="184"/>
                    <a:pt x="838" y="174"/>
                  </a:cubicBezTo>
                  <a:cubicBezTo>
                    <a:pt x="822" y="161"/>
                    <a:pt x="804" y="151"/>
                    <a:pt x="786" y="142"/>
                  </a:cubicBezTo>
                  <a:cubicBezTo>
                    <a:pt x="774" y="135"/>
                    <a:pt x="763" y="128"/>
                    <a:pt x="756" y="115"/>
                  </a:cubicBezTo>
                  <a:cubicBezTo>
                    <a:pt x="728" y="67"/>
                    <a:pt x="682" y="45"/>
                    <a:pt x="631" y="32"/>
                  </a:cubicBezTo>
                  <a:cubicBezTo>
                    <a:pt x="556" y="13"/>
                    <a:pt x="483" y="25"/>
                    <a:pt x="411" y="46"/>
                  </a:cubicBezTo>
                  <a:cubicBezTo>
                    <a:pt x="345" y="65"/>
                    <a:pt x="285" y="97"/>
                    <a:pt x="224" y="126"/>
                  </a:cubicBezTo>
                  <a:cubicBezTo>
                    <a:pt x="220" y="128"/>
                    <a:pt x="215" y="130"/>
                    <a:pt x="211" y="131"/>
                  </a:cubicBezTo>
                  <a:cubicBezTo>
                    <a:pt x="210" y="130"/>
                    <a:pt x="210" y="129"/>
                    <a:pt x="209" y="128"/>
                  </a:cubicBezTo>
                  <a:close/>
                  <a:moveTo>
                    <a:pt x="403" y="196"/>
                  </a:moveTo>
                  <a:cubicBezTo>
                    <a:pt x="400" y="193"/>
                    <a:pt x="398" y="192"/>
                    <a:pt x="395" y="190"/>
                  </a:cubicBezTo>
                  <a:cubicBezTo>
                    <a:pt x="339" y="160"/>
                    <a:pt x="279" y="157"/>
                    <a:pt x="220" y="178"/>
                  </a:cubicBezTo>
                  <a:cubicBezTo>
                    <a:pt x="158" y="200"/>
                    <a:pt x="111" y="244"/>
                    <a:pt x="70" y="294"/>
                  </a:cubicBezTo>
                  <a:cubicBezTo>
                    <a:pt x="45" y="325"/>
                    <a:pt x="24" y="360"/>
                    <a:pt x="17" y="400"/>
                  </a:cubicBezTo>
                  <a:cubicBezTo>
                    <a:pt x="6" y="460"/>
                    <a:pt x="43" y="504"/>
                    <a:pt x="104" y="503"/>
                  </a:cubicBezTo>
                  <a:cubicBezTo>
                    <a:pt x="138" y="503"/>
                    <a:pt x="170" y="492"/>
                    <a:pt x="201" y="478"/>
                  </a:cubicBezTo>
                  <a:cubicBezTo>
                    <a:pt x="252" y="456"/>
                    <a:pt x="280" y="417"/>
                    <a:pt x="292" y="364"/>
                  </a:cubicBezTo>
                  <a:cubicBezTo>
                    <a:pt x="299" y="336"/>
                    <a:pt x="306" y="308"/>
                    <a:pt x="313" y="279"/>
                  </a:cubicBezTo>
                  <a:cubicBezTo>
                    <a:pt x="327" y="222"/>
                    <a:pt x="347" y="203"/>
                    <a:pt x="403" y="1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DFCE4918-A96B-427E-8510-572712F198D7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5425" y="7048500"/>
              <a:ext cx="1139825" cy="3148013"/>
            </a:xfrm>
            <a:custGeom>
              <a:avLst/>
              <a:gdLst>
                <a:gd name="T0" fmla="*/ 167 w 352"/>
                <a:gd name="T1" fmla="*/ 889 h 971"/>
                <a:gd name="T2" fmla="*/ 231 w 352"/>
                <a:gd name="T3" fmla="*/ 720 h 971"/>
                <a:gd name="T4" fmla="*/ 303 w 352"/>
                <a:gd name="T5" fmla="*/ 421 h 971"/>
                <a:gd name="T6" fmla="*/ 298 w 352"/>
                <a:gd name="T7" fmla="*/ 228 h 971"/>
                <a:gd name="T8" fmla="*/ 266 w 352"/>
                <a:gd name="T9" fmla="*/ 165 h 971"/>
                <a:gd name="T10" fmla="*/ 217 w 352"/>
                <a:gd name="T11" fmla="*/ 50 h 971"/>
                <a:gd name="T12" fmla="*/ 197 w 352"/>
                <a:gd name="T13" fmla="*/ 43 h 971"/>
                <a:gd name="T14" fmla="*/ 51 w 352"/>
                <a:gd name="T15" fmla="*/ 264 h 971"/>
                <a:gd name="T16" fmla="*/ 39 w 352"/>
                <a:gd name="T17" fmla="*/ 437 h 971"/>
                <a:gd name="T18" fmla="*/ 59 w 352"/>
                <a:gd name="T19" fmla="*/ 682 h 971"/>
                <a:gd name="T20" fmla="*/ 71 w 352"/>
                <a:gd name="T21" fmla="*/ 905 h 971"/>
                <a:gd name="T22" fmla="*/ 79 w 352"/>
                <a:gd name="T23" fmla="*/ 955 h 971"/>
                <a:gd name="T24" fmla="*/ 79 w 352"/>
                <a:gd name="T25" fmla="*/ 970 h 971"/>
                <a:gd name="T26" fmla="*/ 73 w 352"/>
                <a:gd name="T27" fmla="*/ 971 h 971"/>
                <a:gd name="T28" fmla="*/ 59 w 352"/>
                <a:gd name="T29" fmla="*/ 914 h 971"/>
                <a:gd name="T30" fmla="*/ 41 w 352"/>
                <a:gd name="T31" fmla="*/ 696 h 971"/>
                <a:gd name="T32" fmla="*/ 22 w 352"/>
                <a:gd name="T33" fmla="*/ 461 h 971"/>
                <a:gd name="T34" fmla="*/ 8 w 352"/>
                <a:gd name="T35" fmla="*/ 389 h 971"/>
                <a:gd name="T36" fmla="*/ 39 w 352"/>
                <a:gd name="T37" fmla="*/ 228 h 971"/>
                <a:gd name="T38" fmla="*/ 193 w 352"/>
                <a:gd name="T39" fmla="*/ 14 h 971"/>
                <a:gd name="T40" fmla="*/ 218 w 352"/>
                <a:gd name="T41" fmla="*/ 0 h 971"/>
                <a:gd name="T42" fmla="*/ 224 w 352"/>
                <a:gd name="T43" fmla="*/ 25 h 971"/>
                <a:gd name="T44" fmla="*/ 262 w 352"/>
                <a:gd name="T45" fmla="*/ 110 h 971"/>
                <a:gd name="T46" fmla="*/ 316 w 352"/>
                <a:gd name="T47" fmla="*/ 193 h 971"/>
                <a:gd name="T48" fmla="*/ 333 w 352"/>
                <a:gd name="T49" fmla="*/ 406 h 971"/>
                <a:gd name="T50" fmla="*/ 287 w 352"/>
                <a:gd name="T51" fmla="*/ 567 h 971"/>
                <a:gd name="T52" fmla="*/ 237 w 352"/>
                <a:gd name="T53" fmla="*/ 757 h 971"/>
                <a:gd name="T54" fmla="*/ 187 w 352"/>
                <a:gd name="T55" fmla="*/ 873 h 971"/>
                <a:gd name="T56" fmla="*/ 170 w 352"/>
                <a:gd name="T57" fmla="*/ 892 h 971"/>
                <a:gd name="T58" fmla="*/ 167 w 352"/>
                <a:gd name="T59" fmla="*/ 889 h 9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52" h="971">
                  <a:moveTo>
                    <a:pt x="167" y="889"/>
                  </a:moveTo>
                  <a:cubicBezTo>
                    <a:pt x="203" y="838"/>
                    <a:pt x="218" y="779"/>
                    <a:pt x="231" y="720"/>
                  </a:cubicBezTo>
                  <a:cubicBezTo>
                    <a:pt x="254" y="620"/>
                    <a:pt x="280" y="521"/>
                    <a:pt x="303" y="421"/>
                  </a:cubicBezTo>
                  <a:cubicBezTo>
                    <a:pt x="318" y="357"/>
                    <a:pt x="322" y="291"/>
                    <a:pt x="298" y="228"/>
                  </a:cubicBezTo>
                  <a:cubicBezTo>
                    <a:pt x="290" y="206"/>
                    <a:pt x="279" y="185"/>
                    <a:pt x="266" y="165"/>
                  </a:cubicBezTo>
                  <a:cubicBezTo>
                    <a:pt x="244" y="129"/>
                    <a:pt x="226" y="92"/>
                    <a:pt x="217" y="50"/>
                  </a:cubicBezTo>
                  <a:cubicBezTo>
                    <a:pt x="214" y="34"/>
                    <a:pt x="208" y="32"/>
                    <a:pt x="197" y="43"/>
                  </a:cubicBezTo>
                  <a:cubicBezTo>
                    <a:pt x="135" y="108"/>
                    <a:pt x="79" y="176"/>
                    <a:pt x="51" y="264"/>
                  </a:cubicBezTo>
                  <a:cubicBezTo>
                    <a:pt x="33" y="321"/>
                    <a:pt x="30" y="379"/>
                    <a:pt x="39" y="437"/>
                  </a:cubicBezTo>
                  <a:cubicBezTo>
                    <a:pt x="52" y="518"/>
                    <a:pt x="56" y="600"/>
                    <a:pt x="59" y="682"/>
                  </a:cubicBezTo>
                  <a:cubicBezTo>
                    <a:pt x="62" y="756"/>
                    <a:pt x="66" y="831"/>
                    <a:pt x="71" y="905"/>
                  </a:cubicBezTo>
                  <a:cubicBezTo>
                    <a:pt x="72" y="922"/>
                    <a:pt x="76" y="939"/>
                    <a:pt x="79" y="955"/>
                  </a:cubicBezTo>
                  <a:cubicBezTo>
                    <a:pt x="79" y="960"/>
                    <a:pt x="79" y="965"/>
                    <a:pt x="79" y="970"/>
                  </a:cubicBezTo>
                  <a:cubicBezTo>
                    <a:pt x="77" y="970"/>
                    <a:pt x="75" y="971"/>
                    <a:pt x="73" y="971"/>
                  </a:cubicBezTo>
                  <a:cubicBezTo>
                    <a:pt x="68" y="952"/>
                    <a:pt x="61" y="934"/>
                    <a:pt x="59" y="914"/>
                  </a:cubicBezTo>
                  <a:cubicBezTo>
                    <a:pt x="52" y="842"/>
                    <a:pt x="46" y="769"/>
                    <a:pt x="41" y="696"/>
                  </a:cubicBezTo>
                  <a:cubicBezTo>
                    <a:pt x="35" y="618"/>
                    <a:pt x="29" y="539"/>
                    <a:pt x="22" y="461"/>
                  </a:cubicBezTo>
                  <a:cubicBezTo>
                    <a:pt x="20" y="436"/>
                    <a:pt x="12" y="413"/>
                    <a:pt x="8" y="389"/>
                  </a:cubicBezTo>
                  <a:cubicBezTo>
                    <a:pt x="0" y="332"/>
                    <a:pt x="16" y="279"/>
                    <a:pt x="39" y="228"/>
                  </a:cubicBezTo>
                  <a:cubicBezTo>
                    <a:pt x="75" y="145"/>
                    <a:pt x="126" y="74"/>
                    <a:pt x="193" y="14"/>
                  </a:cubicBezTo>
                  <a:cubicBezTo>
                    <a:pt x="200" y="8"/>
                    <a:pt x="210" y="5"/>
                    <a:pt x="218" y="0"/>
                  </a:cubicBezTo>
                  <a:cubicBezTo>
                    <a:pt x="220" y="8"/>
                    <a:pt x="224" y="17"/>
                    <a:pt x="224" y="25"/>
                  </a:cubicBezTo>
                  <a:cubicBezTo>
                    <a:pt x="227" y="58"/>
                    <a:pt x="244" y="84"/>
                    <a:pt x="262" y="110"/>
                  </a:cubicBezTo>
                  <a:cubicBezTo>
                    <a:pt x="280" y="138"/>
                    <a:pt x="300" y="164"/>
                    <a:pt x="316" y="193"/>
                  </a:cubicBezTo>
                  <a:cubicBezTo>
                    <a:pt x="352" y="261"/>
                    <a:pt x="351" y="334"/>
                    <a:pt x="333" y="406"/>
                  </a:cubicBezTo>
                  <a:cubicBezTo>
                    <a:pt x="319" y="460"/>
                    <a:pt x="301" y="513"/>
                    <a:pt x="287" y="567"/>
                  </a:cubicBezTo>
                  <a:cubicBezTo>
                    <a:pt x="269" y="630"/>
                    <a:pt x="255" y="694"/>
                    <a:pt x="237" y="757"/>
                  </a:cubicBezTo>
                  <a:cubicBezTo>
                    <a:pt x="226" y="798"/>
                    <a:pt x="212" y="838"/>
                    <a:pt x="187" y="873"/>
                  </a:cubicBezTo>
                  <a:cubicBezTo>
                    <a:pt x="182" y="880"/>
                    <a:pt x="176" y="886"/>
                    <a:pt x="170" y="892"/>
                  </a:cubicBezTo>
                  <a:cubicBezTo>
                    <a:pt x="169" y="891"/>
                    <a:pt x="168" y="890"/>
                    <a:pt x="167" y="88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22" name="Freeform 22">
              <a:extLst>
                <a:ext uri="{FF2B5EF4-FFF2-40B4-BE49-F238E27FC236}">
                  <a16:creationId xmlns:a16="http://schemas.microsoft.com/office/drawing/2014/main" id="{D0BD6987-792C-4AFE-96FF-3D932E069660}"/>
                </a:ext>
              </a:extLst>
            </p:cNvPr>
            <p:cNvSpPr>
              <a:spLocks/>
            </p:cNvSpPr>
            <p:nvPr/>
          </p:nvSpPr>
          <p:spPr bwMode="auto">
            <a:xfrm>
              <a:off x="968375" y="7385050"/>
              <a:ext cx="1520825" cy="3641725"/>
            </a:xfrm>
            <a:custGeom>
              <a:avLst/>
              <a:gdLst>
                <a:gd name="T0" fmla="*/ 141 w 470"/>
                <a:gd name="T1" fmla="*/ 62 h 1123"/>
                <a:gd name="T2" fmla="*/ 39 w 470"/>
                <a:gd name="T3" fmla="*/ 15 h 1123"/>
                <a:gd name="T4" fmla="*/ 42 w 470"/>
                <a:gd name="T5" fmla="*/ 29 h 1123"/>
                <a:gd name="T6" fmla="*/ 54 w 470"/>
                <a:gd name="T7" fmla="*/ 209 h 1123"/>
                <a:gd name="T8" fmla="*/ 31 w 470"/>
                <a:gd name="T9" fmla="*/ 372 h 1123"/>
                <a:gd name="T10" fmla="*/ 132 w 470"/>
                <a:gd name="T11" fmla="*/ 675 h 1123"/>
                <a:gd name="T12" fmla="*/ 243 w 470"/>
                <a:gd name="T13" fmla="*/ 786 h 1123"/>
                <a:gd name="T14" fmla="*/ 331 w 470"/>
                <a:gd name="T15" fmla="*/ 928 h 1123"/>
                <a:gd name="T16" fmla="*/ 470 w 470"/>
                <a:gd name="T17" fmla="*/ 1119 h 1123"/>
                <a:gd name="T18" fmla="*/ 466 w 470"/>
                <a:gd name="T19" fmla="*/ 1123 h 1123"/>
                <a:gd name="T20" fmla="*/ 420 w 470"/>
                <a:gd name="T21" fmla="*/ 1090 h 1123"/>
                <a:gd name="T22" fmla="*/ 333 w 470"/>
                <a:gd name="T23" fmla="*/ 970 h 1123"/>
                <a:gd name="T24" fmla="*/ 187 w 470"/>
                <a:gd name="T25" fmla="*/ 767 h 1123"/>
                <a:gd name="T26" fmla="*/ 86 w 470"/>
                <a:gd name="T27" fmla="*/ 662 h 1123"/>
                <a:gd name="T28" fmla="*/ 1 w 470"/>
                <a:gd name="T29" fmla="*/ 410 h 1123"/>
                <a:gd name="T30" fmla="*/ 27 w 470"/>
                <a:gd name="T31" fmla="*/ 204 h 1123"/>
                <a:gd name="T32" fmla="*/ 41 w 470"/>
                <a:gd name="T33" fmla="*/ 126 h 1123"/>
                <a:gd name="T34" fmla="*/ 25 w 470"/>
                <a:gd name="T35" fmla="*/ 26 h 1123"/>
                <a:gd name="T36" fmla="*/ 36 w 470"/>
                <a:gd name="T37" fmla="*/ 1 h 1123"/>
                <a:gd name="T38" fmla="*/ 46 w 470"/>
                <a:gd name="T39" fmla="*/ 1 h 1123"/>
                <a:gd name="T40" fmla="*/ 141 w 470"/>
                <a:gd name="T41" fmla="*/ 62 h 1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70" h="1123">
                  <a:moveTo>
                    <a:pt x="141" y="62"/>
                  </a:moveTo>
                  <a:cubicBezTo>
                    <a:pt x="111" y="39"/>
                    <a:pt x="79" y="22"/>
                    <a:pt x="39" y="15"/>
                  </a:cubicBezTo>
                  <a:cubicBezTo>
                    <a:pt x="40" y="21"/>
                    <a:pt x="40" y="25"/>
                    <a:pt x="42" y="29"/>
                  </a:cubicBezTo>
                  <a:cubicBezTo>
                    <a:pt x="66" y="88"/>
                    <a:pt x="63" y="148"/>
                    <a:pt x="54" y="209"/>
                  </a:cubicBezTo>
                  <a:cubicBezTo>
                    <a:pt x="47" y="264"/>
                    <a:pt x="38" y="318"/>
                    <a:pt x="31" y="372"/>
                  </a:cubicBezTo>
                  <a:cubicBezTo>
                    <a:pt x="18" y="489"/>
                    <a:pt x="53" y="590"/>
                    <a:pt x="132" y="675"/>
                  </a:cubicBezTo>
                  <a:cubicBezTo>
                    <a:pt x="168" y="713"/>
                    <a:pt x="206" y="749"/>
                    <a:pt x="243" y="786"/>
                  </a:cubicBezTo>
                  <a:cubicBezTo>
                    <a:pt x="283" y="827"/>
                    <a:pt x="314" y="873"/>
                    <a:pt x="331" y="928"/>
                  </a:cubicBezTo>
                  <a:cubicBezTo>
                    <a:pt x="356" y="1006"/>
                    <a:pt x="396" y="1075"/>
                    <a:pt x="470" y="1119"/>
                  </a:cubicBezTo>
                  <a:cubicBezTo>
                    <a:pt x="468" y="1120"/>
                    <a:pt x="467" y="1121"/>
                    <a:pt x="466" y="1123"/>
                  </a:cubicBezTo>
                  <a:cubicBezTo>
                    <a:pt x="451" y="1112"/>
                    <a:pt x="435" y="1101"/>
                    <a:pt x="420" y="1090"/>
                  </a:cubicBezTo>
                  <a:cubicBezTo>
                    <a:pt x="380" y="1057"/>
                    <a:pt x="351" y="1016"/>
                    <a:pt x="333" y="970"/>
                  </a:cubicBezTo>
                  <a:cubicBezTo>
                    <a:pt x="301" y="889"/>
                    <a:pt x="246" y="827"/>
                    <a:pt x="187" y="767"/>
                  </a:cubicBezTo>
                  <a:cubicBezTo>
                    <a:pt x="153" y="733"/>
                    <a:pt x="118" y="699"/>
                    <a:pt x="86" y="662"/>
                  </a:cubicBezTo>
                  <a:cubicBezTo>
                    <a:pt x="22" y="591"/>
                    <a:pt x="0" y="505"/>
                    <a:pt x="1" y="410"/>
                  </a:cubicBezTo>
                  <a:cubicBezTo>
                    <a:pt x="2" y="340"/>
                    <a:pt x="16" y="272"/>
                    <a:pt x="27" y="204"/>
                  </a:cubicBezTo>
                  <a:cubicBezTo>
                    <a:pt x="31" y="178"/>
                    <a:pt x="36" y="152"/>
                    <a:pt x="41" y="126"/>
                  </a:cubicBezTo>
                  <a:cubicBezTo>
                    <a:pt x="48" y="90"/>
                    <a:pt x="43" y="57"/>
                    <a:pt x="25" y="26"/>
                  </a:cubicBezTo>
                  <a:cubicBezTo>
                    <a:pt x="17" y="13"/>
                    <a:pt x="21" y="5"/>
                    <a:pt x="36" y="1"/>
                  </a:cubicBezTo>
                  <a:cubicBezTo>
                    <a:pt x="39" y="1"/>
                    <a:pt x="43" y="0"/>
                    <a:pt x="46" y="1"/>
                  </a:cubicBezTo>
                  <a:cubicBezTo>
                    <a:pt x="87" y="6"/>
                    <a:pt x="118" y="28"/>
                    <a:pt x="141" y="6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23" name="Freeform 23">
              <a:extLst>
                <a:ext uri="{FF2B5EF4-FFF2-40B4-BE49-F238E27FC236}">
                  <a16:creationId xmlns:a16="http://schemas.microsoft.com/office/drawing/2014/main" id="{2C583795-5E83-4D06-A9CA-4DFA5ACACDA5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825" y="9642475"/>
              <a:ext cx="2266950" cy="1509713"/>
            </a:xfrm>
            <a:custGeom>
              <a:avLst/>
              <a:gdLst>
                <a:gd name="T0" fmla="*/ 700 w 700"/>
                <a:gd name="T1" fmla="*/ 457 h 466"/>
                <a:gd name="T2" fmla="*/ 570 w 700"/>
                <a:gd name="T3" fmla="*/ 449 h 466"/>
                <a:gd name="T4" fmla="*/ 367 w 700"/>
                <a:gd name="T5" fmla="*/ 408 h 466"/>
                <a:gd name="T6" fmla="*/ 251 w 700"/>
                <a:gd name="T7" fmla="*/ 363 h 466"/>
                <a:gd name="T8" fmla="*/ 194 w 700"/>
                <a:gd name="T9" fmla="*/ 291 h 466"/>
                <a:gd name="T10" fmla="*/ 104 w 700"/>
                <a:gd name="T11" fmla="*/ 167 h 466"/>
                <a:gd name="T12" fmla="*/ 19 w 700"/>
                <a:gd name="T13" fmla="*/ 79 h 466"/>
                <a:gd name="T14" fmla="*/ 27 w 700"/>
                <a:gd name="T15" fmla="*/ 33 h 466"/>
                <a:gd name="T16" fmla="*/ 196 w 700"/>
                <a:gd name="T17" fmla="*/ 16 h 466"/>
                <a:gd name="T18" fmla="*/ 402 w 700"/>
                <a:gd name="T19" fmla="*/ 189 h 466"/>
                <a:gd name="T20" fmla="*/ 494 w 700"/>
                <a:gd name="T21" fmla="*/ 306 h 466"/>
                <a:gd name="T22" fmla="*/ 527 w 700"/>
                <a:gd name="T23" fmla="*/ 332 h 466"/>
                <a:gd name="T24" fmla="*/ 476 w 700"/>
                <a:gd name="T25" fmla="*/ 306 h 466"/>
                <a:gd name="T26" fmla="*/ 373 w 700"/>
                <a:gd name="T27" fmla="*/ 184 h 466"/>
                <a:gd name="T28" fmla="*/ 288 w 700"/>
                <a:gd name="T29" fmla="*/ 79 h 466"/>
                <a:gd name="T30" fmla="*/ 171 w 700"/>
                <a:gd name="T31" fmla="*/ 27 h 466"/>
                <a:gd name="T32" fmla="*/ 30 w 700"/>
                <a:gd name="T33" fmla="*/ 44 h 466"/>
                <a:gd name="T34" fmla="*/ 12 w 700"/>
                <a:gd name="T35" fmla="*/ 55 h 466"/>
                <a:gd name="T36" fmla="*/ 23 w 700"/>
                <a:gd name="T37" fmla="*/ 72 h 466"/>
                <a:gd name="T38" fmla="*/ 211 w 700"/>
                <a:gd name="T39" fmla="*/ 273 h 466"/>
                <a:gd name="T40" fmla="*/ 383 w 700"/>
                <a:gd name="T41" fmla="*/ 389 h 466"/>
                <a:gd name="T42" fmla="*/ 651 w 700"/>
                <a:gd name="T43" fmla="*/ 448 h 466"/>
                <a:gd name="T44" fmla="*/ 685 w 700"/>
                <a:gd name="T45" fmla="*/ 452 h 466"/>
                <a:gd name="T46" fmla="*/ 700 w 700"/>
                <a:gd name="T47" fmla="*/ 457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00" h="466">
                  <a:moveTo>
                    <a:pt x="700" y="457"/>
                  </a:moveTo>
                  <a:cubicBezTo>
                    <a:pt x="655" y="466"/>
                    <a:pt x="612" y="458"/>
                    <a:pt x="570" y="449"/>
                  </a:cubicBezTo>
                  <a:cubicBezTo>
                    <a:pt x="502" y="435"/>
                    <a:pt x="435" y="422"/>
                    <a:pt x="367" y="408"/>
                  </a:cubicBezTo>
                  <a:cubicBezTo>
                    <a:pt x="326" y="399"/>
                    <a:pt x="286" y="388"/>
                    <a:pt x="251" y="363"/>
                  </a:cubicBezTo>
                  <a:cubicBezTo>
                    <a:pt x="225" y="344"/>
                    <a:pt x="206" y="320"/>
                    <a:pt x="194" y="291"/>
                  </a:cubicBezTo>
                  <a:cubicBezTo>
                    <a:pt x="174" y="242"/>
                    <a:pt x="144" y="202"/>
                    <a:pt x="104" y="167"/>
                  </a:cubicBezTo>
                  <a:cubicBezTo>
                    <a:pt x="73" y="141"/>
                    <a:pt x="46" y="109"/>
                    <a:pt x="19" y="79"/>
                  </a:cubicBezTo>
                  <a:cubicBezTo>
                    <a:pt x="0" y="59"/>
                    <a:pt x="3" y="47"/>
                    <a:pt x="27" y="33"/>
                  </a:cubicBezTo>
                  <a:cubicBezTo>
                    <a:pt x="80" y="0"/>
                    <a:pt x="138" y="0"/>
                    <a:pt x="196" y="16"/>
                  </a:cubicBezTo>
                  <a:cubicBezTo>
                    <a:pt x="290" y="43"/>
                    <a:pt x="354" y="106"/>
                    <a:pt x="402" y="189"/>
                  </a:cubicBezTo>
                  <a:cubicBezTo>
                    <a:pt x="427" y="232"/>
                    <a:pt x="454" y="274"/>
                    <a:pt x="494" y="306"/>
                  </a:cubicBezTo>
                  <a:cubicBezTo>
                    <a:pt x="504" y="315"/>
                    <a:pt x="516" y="323"/>
                    <a:pt x="527" y="332"/>
                  </a:cubicBezTo>
                  <a:cubicBezTo>
                    <a:pt x="507" y="329"/>
                    <a:pt x="491" y="318"/>
                    <a:pt x="476" y="306"/>
                  </a:cubicBezTo>
                  <a:cubicBezTo>
                    <a:pt x="435" y="271"/>
                    <a:pt x="405" y="226"/>
                    <a:pt x="373" y="184"/>
                  </a:cubicBezTo>
                  <a:cubicBezTo>
                    <a:pt x="345" y="148"/>
                    <a:pt x="317" y="113"/>
                    <a:pt x="288" y="79"/>
                  </a:cubicBezTo>
                  <a:cubicBezTo>
                    <a:pt x="257" y="44"/>
                    <a:pt x="216" y="29"/>
                    <a:pt x="171" y="27"/>
                  </a:cubicBezTo>
                  <a:cubicBezTo>
                    <a:pt x="123" y="25"/>
                    <a:pt x="76" y="30"/>
                    <a:pt x="30" y="44"/>
                  </a:cubicBezTo>
                  <a:cubicBezTo>
                    <a:pt x="23" y="46"/>
                    <a:pt x="18" y="51"/>
                    <a:pt x="12" y="55"/>
                  </a:cubicBezTo>
                  <a:cubicBezTo>
                    <a:pt x="16" y="61"/>
                    <a:pt x="18" y="68"/>
                    <a:pt x="23" y="72"/>
                  </a:cubicBezTo>
                  <a:cubicBezTo>
                    <a:pt x="101" y="125"/>
                    <a:pt x="159" y="196"/>
                    <a:pt x="211" y="273"/>
                  </a:cubicBezTo>
                  <a:cubicBezTo>
                    <a:pt x="253" y="335"/>
                    <a:pt x="310" y="373"/>
                    <a:pt x="383" y="389"/>
                  </a:cubicBezTo>
                  <a:cubicBezTo>
                    <a:pt x="472" y="408"/>
                    <a:pt x="562" y="428"/>
                    <a:pt x="651" y="448"/>
                  </a:cubicBezTo>
                  <a:cubicBezTo>
                    <a:pt x="662" y="450"/>
                    <a:pt x="674" y="450"/>
                    <a:pt x="685" y="452"/>
                  </a:cubicBezTo>
                  <a:cubicBezTo>
                    <a:pt x="690" y="453"/>
                    <a:pt x="695" y="455"/>
                    <a:pt x="700" y="4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24" name="Freeform 24">
              <a:extLst>
                <a:ext uri="{FF2B5EF4-FFF2-40B4-BE49-F238E27FC236}">
                  <a16:creationId xmlns:a16="http://schemas.microsoft.com/office/drawing/2014/main" id="{714FC9DD-229B-4403-827D-5DCABBB886D0}"/>
                </a:ext>
              </a:extLst>
            </p:cNvPr>
            <p:cNvSpPr>
              <a:spLocks/>
            </p:cNvSpPr>
            <p:nvPr/>
          </p:nvSpPr>
          <p:spPr bwMode="auto">
            <a:xfrm>
              <a:off x="3535363" y="7392988"/>
              <a:ext cx="1385888" cy="2308225"/>
            </a:xfrm>
            <a:custGeom>
              <a:avLst/>
              <a:gdLst>
                <a:gd name="T0" fmla="*/ 0 w 428"/>
                <a:gd name="T1" fmla="*/ 711 h 712"/>
                <a:gd name="T2" fmla="*/ 71 w 428"/>
                <a:gd name="T3" fmla="*/ 457 h 712"/>
                <a:gd name="T4" fmla="*/ 295 w 428"/>
                <a:gd name="T5" fmla="*/ 108 h 712"/>
                <a:gd name="T6" fmla="*/ 345 w 428"/>
                <a:gd name="T7" fmla="*/ 54 h 712"/>
                <a:gd name="T8" fmla="*/ 355 w 428"/>
                <a:gd name="T9" fmla="*/ 9 h 712"/>
                <a:gd name="T10" fmla="*/ 427 w 428"/>
                <a:gd name="T11" fmla="*/ 64 h 712"/>
                <a:gd name="T12" fmla="*/ 404 w 428"/>
                <a:gd name="T13" fmla="*/ 158 h 712"/>
                <a:gd name="T14" fmla="*/ 225 w 428"/>
                <a:gd name="T15" fmla="*/ 465 h 712"/>
                <a:gd name="T16" fmla="*/ 125 w 428"/>
                <a:gd name="T17" fmla="*/ 590 h 712"/>
                <a:gd name="T18" fmla="*/ 122 w 428"/>
                <a:gd name="T19" fmla="*/ 588 h 712"/>
                <a:gd name="T20" fmla="*/ 145 w 428"/>
                <a:gd name="T21" fmla="*/ 554 h 712"/>
                <a:gd name="T22" fmla="*/ 335 w 428"/>
                <a:gd name="T23" fmla="*/ 259 h 712"/>
                <a:gd name="T24" fmla="*/ 395 w 428"/>
                <a:gd name="T25" fmla="*/ 112 h 712"/>
                <a:gd name="T26" fmla="*/ 400 w 428"/>
                <a:gd name="T27" fmla="*/ 54 h 712"/>
                <a:gd name="T28" fmla="*/ 371 w 428"/>
                <a:gd name="T29" fmla="*/ 26 h 712"/>
                <a:gd name="T30" fmla="*/ 288 w 428"/>
                <a:gd name="T31" fmla="*/ 131 h 712"/>
                <a:gd name="T32" fmla="*/ 79 w 428"/>
                <a:gd name="T33" fmla="*/ 492 h 712"/>
                <a:gd name="T34" fmla="*/ 9 w 428"/>
                <a:gd name="T35" fmla="*/ 698 h 712"/>
                <a:gd name="T36" fmla="*/ 4 w 428"/>
                <a:gd name="T37" fmla="*/ 712 h 712"/>
                <a:gd name="T38" fmla="*/ 0 w 428"/>
                <a:gd name="T39" fmla="*/ 711 h 7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28" h="712">
                  <a:moveTo>
                    <a:pt x="0" y="711"/>
                  </a:moveTo>
                  <a:cubicBezTo>
                    <a:pt x="23" y="626"/>
                    <a:pt x="44" y="541"/>
                    <a:pt x="71" y="457"/>
                  </a:cubicBezTo>
                  <a:cubicBezTo>
                    <a:pt x="115" y="322"/>
                    <a:pt x="192" y="206"/>
                    <a:pt x="295" y="108"/>
                  </a:cubicBezTo>
                  <a:cubicBezTo>
                    <a:pt x="313" y="91"/>
                    <a:pt x="330" y="73"/>
                    <a:pt x="345" y="54"/>
                  </a:cubicBezTo>
                  <a:cubicBezTo>
                    <a:pt x="356" y="42"/>
                    <a:pt x="362" y="26"/>
                    <a:pt x="355" y="9"/>
                  </a:cubicBezTo>
                  <a:cubicBezTo>
                    <a:pt x="395" y="0"/>
                    <a:pt x="426" y="23"/>
                    <a:pt x="427" y="64"/>
                  </a:cubicBezTo>
                  <a:cubicBezTo>
                    <a:pt x="428" y="98"/>
                    <a:pt x="416" y="128"/>
                    <a:pt x="404" y="158"/>
                  </a:cubicBezTo>
                  <a:cubicBezTo>
                    <a:pt x="361" y="270"/>
                    <a:pt x="297" y="370"/>
                    <a:pt x="225" y="465"/>
                  </a:cubicBezTo>
                  <a:cubicBezTo>
                    <a:pt x="192" y="507"/>
                    <a:pt x="158" y="549"/>
                    <a:pt x="125" y="590"/>
                  </a:cubicBezTo>
                  <a:cubicBezTo>
                    <a:pt x="124" y="590"/>
                    <a:pt x="123" y="589"/>
                    <a:pt x="122" y="588"/>
                  </a:cubicBezTo>
                  <a:cubicBezTo>
                    <a:pt x="130" y="577"/>
                    <a:pt x="138" y="566"/>
                    <a:pt x="145" y="554"/>
                  </a:cubicBezTo>
                  <a:cubicBezTo>
                    <a:pt x="208" y="456"/>
                    <a:pt x="273" y="359"/>
                    <a:pt x="335" y="259"/>
                  </a:cubicBezTo>
                  <a:cubicBezTo>
                    <a:pt x="363" y="214"/>
                    <a:pt x="383" y="164"/>
                    <a:pt x="395" y="112"/>
                  </a:cubicBezTo>
                  <a:cubicBezTo>
                    <a:pt x="399" y="93"/>
                    <a:pt x="400" y="73"/>
                    <a:pt x="400" y="54"/>
                  </a:cubicBezTo>
                  <a:cubicBezTo>
                    <a:pt x="399" y="37"/>
                    <a:pt x="389" y="29"/>
                    <a:pt x="371" y="26"/>
                  </a:cubicBezTo>
                  <a:cubicBezTo>
                    <a:pt x="351" y="67"/>
                    <a:pt x="319" y="99"/>
                    <a:pt x="288" y="131"/>
                  </a:cubicBezTo>
                  <a:cubicBezTo>
                    <a:pt x="190" y="235"/>
                    <a:pt x="121" y="356"/>
                    <a:pt x="79" y="492"/>
                  </a:cubicBezTo>
                  <a:cubicBezTo>
                    <a:pt x="58" y="561"/>
                    <a:pt x="33" y="629"/>
                    <a:pt x="9" y="698"/>
                  </a:cubicBezTo>
                  <a:cubicBezTo>
                    <a:pt x="8" y="703"/>
                    <a:pt x="6" y="707"/>
                    <a:pt x="4" y="712"/>
                  </a:cubicBezTo>
                  <a:cubicBezTo>
                    <a:pt x="2" y="711"/>
                    <a:pt x="1" y="711"/>
                    <a:pt x="0" y="7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25" name="Freeform 25">
              <a:extLst>
                <a:ext uri="{FF2B5EF4-FFF2-40B4-BE49-F238E27FC236}">
                  <a16:creationId xmlns:a16="http://schemas.microsoft.com/office/drawing/2014/main" id="{A92BCBA2-B09C-4DFC-BD47-0AD5D4E85CED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4650" y="7396163"/>
              <a:ext cx="1301750" cy="2865438"/>
            </a:xfrm>
            <a:custGeom>
              <a:avLst/>
              <a:gdLst>
                <a:gd name="T0" fmla="*/ 1 w 402"/>
                <a:gd name="T1" fmla="*/ 3 h 884"/>
                <a:gd name="T2" fmla="*/ 30 w 402"/>
                <a:gd name="T3" fmla="*/ 5 h 884"/>
                <a:gd name="T4" fmla="*/ 46 w 402"/>
                <a:gd name="T5" fmla="*/ 16 h 884"/>
                <a:gd name="T6" fmla="*/ 176 w 402"/>
                <a:gd name="T7" fmla="*/ 111 h 884"/>
                <a:gd name="T8" fmla="*/ 333 w 402"/>
                <a:gd name="T9" fmla="*/ 342 h 884"/>
                <a:gd name="T10" fmla="*/ 348 w 402"/>
                <a:gd name="T11" fmla="*/ 555 h 884"/>
                <a:gd name="T12" fmla="*/ 357 w 402"/>
                <a:gd name="T13" fmla="*/ 729 h 884"/>
                <a:gd name="T14" fmla="*/ 400 w 402"/>
                <a:gd name="T15" fmla="*/ 868 h 884"/>
                <a:gd name="T16" fmla="*/ 400 w 402"/>
                <a:gd name="T17" fmla="*/ 884 h 884"/>
                <a:gd name="T18" fmla="*/ 342 w 402"/>
                <a:gd name="T19" fmla="*/ 770 h 884"/>
                <a:gd name="T20" fmla="*/ 317 w 402"/>
                <a:gd name="T21" fmla="*/ 554 h 884"/>
                <a:gd name="T22" fmla="*/ 313 w 402"/>
                <a:gd name="T23" fmla="*/ 366 h 884"/>
                <a:gd name="T24" fmla="*/ 207 w 402"/>
                <a:gd name="T25" fmla="*/ 162 h 884"/>
                <a:gd name="T26" fmla="*/ 103 w 402"/>
                <a:gd name="T27" fmla="*/ 89 h 884"/>
                <a:gd name="T28" fmla="*/ 31 w 402"/>
                <a:gd name="T29" fmla="*/ 24 h 884"/>
                <a:gd name="T30" fmla="*/ 0 w 402"/>
                <a:gd name="T31" fmla="*/ 3 h 884"/>
                <a:gd name="T32" fmla="*/ 1 w 402"/>
                <a:gd name="T33" fmla="*/ 3 h 8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02" h="884">
                  <a:moveTo>
                    <a:pt x="1" y="3"/>
                  </a:moveTo>
                  <a:cubicBezTo>
                    <a:pt x="11" y="4"/>
                    <a:pt x="21" y="3"/>
                    <a:pt x="30" y="5"/>
                  </a:cubicBezTo>
                  <a:cubicBezTo>
                    <a:pt x="36" y="6"/>
                    <a:pt x="42" y="11"/>
                    <a:pt x="46" y="16"/>
                  </a:cubicBezTo>
                  <a:cubicBezTo>
                    <a:pt x="84" y="56"/>
                    <a:pt x="131" y="82"/>
                    <a:pt x="176" y="111"/>
                  </a:cubicBezTo>
                  <a:cubicBezTo>
                    <a:pt x="260" y="166"/>
                    <a:pt x="312" y="244"/>
                    <a:pt x="333" y="342"/>
                  </a:cubicBezTo>
                  <a:cubicBezTo>
                    <a:pt x="347" y="412"/>
                    <a:pt x="345" y="484"/>
                    <a:pt x="348" y="555"/>
                  </a:cubicBezTo>
                  <a:cubicBezTo>
                    <a:pt x="350" y="613"/>
                    <a:pt x="351" y="671"/>
                    <a:pt x="357" y="729"/>
                  </a:cubicBezTo>
                  <a:cubicBezTo>
                    <a:pt x="362" y="778"/>
                    <a:pt x="377" y="825"/>
                    <a:pt x="400" y="868"/>
                  </a:cubicBezTo>
                  <a:cubicBezTo>
                    <a:pt x="402" y="873"/>
                    <a:pt x="401" y="879"/>
                    <a:pt x="400" y="884"/>
                  </a:cubicBezTo>
                  <a:cubicBezTo>
                    <a:pt x="371" y="850"/>
                    <a:pt x="354" y="811"/>
                    <a:pt x="342" y="770"/>
                  </a:cubicBezTo>
                  <a:cubicBezTo>
                    <a:pt x="322" y="699"/>
                    <a:pt x="319" y="627"/>
                    <a:pt x="317" y="554"/>
                  </a:cubicBezTo>
                  <a:cubicBezTo>
                    <a:pt x="316" y="491"/>
                    <a:pt x="315" y="428"/>
                    <a:pt x="313" y="366"/>
                  </a:cubicBezTo>
                  <a:cubicBezTo>
                    <a:pt x="309" y="281"/>
                    <a:pt x="271" y="214"/>
                    <a:pt x="207" y="162"/>
                  </a:cubicBezTo>
                  <a:cubicBezTo>
                    <a:pt x="174" y="135"/>
                    <a:pt x="139" y="111"/>
                    <a:pt x="103" y="89"/>
                  </a:cubicBezTo>
                  <a:cubicBezTo>
                    <a:pt x="75" y="72"/>
                    <a:pt x="50" y="52"/>
                    <a:pt x="31" y="24"/>
                  </a:cubicBezTo>
                  <a:cubicBezTo>
                    <a:pt x="24" y="14"/>
                    <a:pt x="17" y="0"/>
                    <a:pt x="0" y="3"/>
                  </a:cubicBezTo>
                  <a:lnTo>
                    <a:pt x="1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26" name="Freeform 26">
              <a:extLst>
                <a:ext uri="{FF2B5EF4-FFF2-40B4-BE49-F238E27FC236}">
                  <a16:creationId xmlns:a16="http://schemas.microsoft.com/office/drawing/2014/main" id="{B715171A-5531-4011-9D02-8ADBAC29347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2225" y="7405688"/>
              <a:ext cx="1573213" cy="3714750"/>
            </a:xfrm>
            <a:custGeom>
              <a:avLst/>
              <a:gdLst>
                <a:gd name="T0" fmla="*/ 109 w 486"/>
                <a:gd name="T1" fmla="*/ 0 h 1146"/>
                <a:gd name="T2" fmla="*/ 87 w 486"/>
                <a:gd name="T3" fmla="*/ 47 h 1146"/>
                <a:gd name="T4" fmla="*/ 35 w 486"/>
                <a:gd name="T5" fmla="*/ 237 h 1146"/>
                <a:gd name="T6" fmla="*/ 47 w 486"/>
                <a:gd name="T7" fmla="*/ 468 h 1146"/>
                <a:gd name="T8" fmla="*/ 245 w 486"/>
                <a:gd name="T9" fmla="*/ 807 h 1146"/>
                <a:gd name="T10" fmla="*/ 261 w 486"/>
                <a:gd name="T11" fmla="*/ 833 h 1146"/>
                <a:gd name="T12" fmla="*/ 361 w 486"/>
                <a:gd name="T13" fmla="*/ 1051 h 1146"/>
                <a:gd name="T14" fmla="*/ 435 w 486"/>
                <a:gd name="T15" fmla="*/ 1112 h 1146"/>
                <a:gd name="T16" fmla="*/ 464 w 486"/>
                <a:gd name="T17" fmla="*/ 1124 h 1146"/>
                <a:gd name="T18" fmla="*/ 486 w 486"/>
                <a:gd name="T19" fmla="*/ 1143 h 1146"/>
                <a:gd name="T20" fmla="*/ 381 w 486"/>
                <a:gd name="T21" fmla="*/ 1115 h 1146"/>
                <a:gd name="T22" fmla="*/ 312 w 486"/>
                <a:gd name="T23" fmla="*/ 1011 h 1146"/>
                <a:gd name="T24" fmla="*/ 260 w 486"/>
                <a:gd name="T25" fmla="*/ 852 h 1146"/>
                <a:gd name="T26" fmla="*/ 235 w 486"/>
                <a:gd name="T27" fmla="*/ 807 h 1146"/>
                <a:gd name="T28" fmla="*/ 56 w 486"/>
                <a:gd name="T29" fmla="*/ 551 h 1146"/>
                <a:gd name="T30" fmla="*/ 4 w 486"/>
                <a:gd name="T31" fmla="*/ 293 h 1146"/>
                <a:gd name="T32" fmla="*/ 44 w 486"/>
                <a:gd name="T33" fmla="*/ 131 h 1146"/>
                <a:gd name="T34" fmla="*/ 81 w 486"/>
                <a:gd name="T35" fmla="*/ 31 h 1146"/>
                <a:gd name="T36" fmla="*/ 110 w 486"/>
                <a:gd name="T37" fmla="*/ 0 h 1146"/>
                <a:gd name="T38" fmla="*/ 109 w 486"/>
                <a:gd name="T39" fmla="*/ 0 h 1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86" h="1146">
                  <a:moveTo>
                    <a:pt x="109" y="0"/>
                  </a:moveTo>
                  <a:cubicBezTo>
                    <a:pt x="102" y="15"/>
                    <a:pt x="92" y="30"/>
                    <a:pt x="87" y="47"/>
                  </a:cubicBezTo>
                  <a:cubicBezTo>
                    <a:pt x="69" y="110"/>
                    <a:pt x="50" y="173"/>
                    <a:pt x="35" y="237"/>
                  </a:cubicBezTo>
                  <a:cubicBezTo>
                    <a:pt x="16" y="315"/>
                    <a:pt x="27" y="392"/>
                    <a:pt x="47" y="468"/>
                  </a:cubicBezTo>
                  <a:cubicBezTo>
                    <a:pt x="81" y="599"/>
                    <a:pt x="149" y="711"/>
                    <a:pt x="245" y="807"/>
                  </a:cubicBezTo>
                  <a:cubicBezTo>
                    <a:pt x="252" y="814"/>
                    <a:pt x="258" y="823"/>
                    <a:pt x="261" y="833"/>
                  </a:cubicBezTo>
                  <a:cubicBezTo>
                    <a:pt x="287" y="909"/>
                    <a:pt x="319" y="982"/>
                    <a:pt x="361" y="1051"/>
                  </a:cubicBezTo>
                  <a:cubicBezTo>
                    <a:pt x="379" y="1080"/>
                    <a:pt x="404" y="1100"/>
                    <a:pt x="435" y="1112"/>
                  </a:cubicBezTo>
                  <a:cubicBezTo>
                    <a:pt x="445" y="1116"/>
                    <a:pt x="455" y="1119"/>
                    <a:pt x="464" y="1124"/>
                  </a:cubicBezTo>
                  <a:cubicBezTo>
                    <a:pt x="473" y="1128"/>
                    <a:pt x="480" y="1135"/>
                    <a:pt x="486" y="1143"/>
                  </a:cubicBezTo>
                  <a:cubicBezTo>
                    <a:pt x="447" y="1146"/>
                    <a:pt x="411" y="1141"/>
                    <a:pt x="381" y="1115"/>
                  </a:cubicBezTo>
                  <a:cubicBezTo>
                    <a:pt x="348" y="1087"/>
                    <a:pt x="327" y="1051"/>
                    <a:pt x="312" y="1011"/>
                  </a:cubicBezTo>
                  <a:cubicBezTo>
                    <a:pt x="293" y="959"/>
                    <a:pt x="277" y="905"/>
                    <a:pt x="260" y="852"/>
                  </a:cubicBezTo>
                  <a:cubicBezTo>
                    <a:pt x="255" y="835"/>
                    <a:pt x="248" y="820"/>
                    <a:pt x="235" y="807"/>
                  </a:cubicBezTo>
                  <a:cubicBezTo>
                    <a:pt x="160" y="733"/>
                    <a:pt x="97" y="649"/>
                    <a:pt x="56" y="551"/>
                  </a:cubicBezTo>
                  <a:cubicBezTo>
                    <a:pt x="23" y="468"/>
                    <a:pt x="0" y="383"/>
                    <a:pt x="4" y="293"/>
                  </a:cubicBezTo>
                  <a:cubicBezTo>
                    <a:pt x="7" y="237"/>
                    <a:pt x="25" y="184"/>
                    <a:pt x="44" y="131"/>
                  </a:cubicBezTo>
                  <a:cubicBezTo>
                    <a:pt x="57" y="98"/>
                    <a:pt x="68" y="64"/>
                    <a:pt x="81" y="31"/>
                  </a:cubicBezTo>
                  <a:cubicBezTo>
                    <a:pt x="86" y="17"/>
                    <a:pt x="92" y="3"/>
                    <a:pt x="110" y="0"/>
                  </a:cubicBezTo>
                  <a:cubicBezTo>
                    <a:pt x="110" y="0"/>
                    <a:pt x="109" y="0"/>
                    <a:pt x="10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27" name="Freeform 31">
              <a:extLst>
                <a:ext uri="{FF2B5EF4-FFF2-40B4-BE49-F238E27FC236}">
                  <a16:creationId xmlns:a16="http://schemas.microsoft.com/office/drawing/2014/main" id="{C04E03F7-86FD-44DB-A01D-1532DE22E15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40063" y="10883900"/>
              <a:ext cx="768350" cy="877888"/>
            </a:xfrm>
            <a:custGeom>
              <a:avLst/>
              <a:gdLst>
                <a:gd name="T0" fmla="*/ 237 w 237"/>
                <a:gd name="T1" fmla="*/ 0 h 271"/>
                <a:gd name="T2" fmla="*/ 192 w 237"/>
                <a:gd name="T3" fmla="*/ 152 h 271"/>
                <a:gd name="T4" fmla="*/ 99 w 237"/>
                <a:gd name="T5" fmla="*/ 251 h 271"/>
                <a:gd name="T6" fmla="*/ 20 w 237"/>
                <a:gd name="T7" fmla="*/ 223 h 271"/>
                <a:gd name="T8" fmla="*/ 17 w 237"/>
                <a:gd name="T9" fmla="*/ 216 h 271"/>
                <a:gd name="T10" fmla="*/ 56 w 237"/>
                <a:gd name="T11" fmla="*/ 130 h 271"/>
                <a:gd name="T12" fmla="*/ 186 w 237"/>
                <a:gd name="T13" fmla="*/ 57 h 271"/>
                <a:gd name="T14" fmla="*/ 237 w 237"/>
                <a:gd name="T15" fmla="*/ 0 h 271"/>
                <a:gd name="T16" fmla="*/ 226 w 237"/>
                <a:gd name="T17" fmla="*/ 30 h 271"/>
                <a:gd name="T18" fmla="*/ 218 w 237"/>
                <a:gd name="T19" fmla="*/ 32 h 271"/>
                <a:gd name="T20" fmla="*/ 211 w 237"/>
                <a:gd name="T21" fmla="*/ 40 h 271"/>
                <a:gd name="T22" fmla="*/ 55 w 237"/>
                <a:gd name="T23" fmla="*/ 151 h 271"/>
                <a:gd name="T24" fmla="*/ 38 w 237"/>
                <a:gd name="T25" fmla="*/ 160 h 271"/>
                <a:gd name="T26" fmla="*/ 24 w 237"/>
                <a:gd name="T27" fmla="*/ 183 h 271"/>
                <a:gd name="T28" fmla="*/ 33 w 237"/>
                <a:gd name="T29" fmla="*/ 229 h 271"/>
                <a:gd name="T30" fmla="*/ 62 w 237"/>
                <a:gd name="T31" fmla="*/ 241 h 271"/>
                <a:gd name="T32" fmla="*/ 94 w 237"/>
                <a:gd name="T33" fmla="*/ 223 h 271"/>
                <a:gd name="T34" fmla="*/ 193 w 237"/>
                <a:gd name="T35" fmla="*/ 98 h 271"/>
                <a:gd name="T36" fmla="*/ 226 w 237"/>
                <a:gd name="T37" fmla="*/ 3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37" h="271">
                  <a:moveTo>
                    <a:pt x="237" y="0"/>
                  </a:moveTo>
                  <a:cubicBezTo>
                    <a:pt x="230" y="54"/>
                    <a:pt x="218" y="105"/>
                    <a:pt x="192" y="152"/>
                  </a:cubicBezTo>
                  <a:cubicBezTo>
                    <a:pt x="170" y="193"/>
                    <a:pt x="140" y="228"/>
                    <a:pt x="99" y="251"/>
                  </a:cubicBezTo>
                  <a:cubicBezTo>
                    <a:pt x="63" y="271"/>
                    <a:pt x="36" y="261"/>
                    <a:pt x="20" y="223"/>
                  </a:cubicBezTo>
                  <a:cubicBezTo>
                    <a:pt x="19" y="221"/>
                    <a:pt x="18" y="219"/>
                    <a:pt x="17" y="216"/>
                  </a:cubicBezTo>
                  <a:cubicBezTo>
                    <a:pt x="0" y="172"/>
                    <a:pt x="12" y="146"/>
                    <a:pt x="56" y="130"/>
                  </a:cubicBezTo>
                  <a:cubicBezTo>
                    <a:pt x="104" y="113"/>
                    <a:pt x="149" y="92"/>
                    <a:pt x="186" y="57"/>
                  </a:cubicBezTo>
                  <a:cubicBezTo>
                    <a:pt x="204" y="40"/>
                    <a:pt x="220" y="20"/>
                    <a:pt x="237" y="0"/>
                  </a:cubicBezTo>
                  <a:close/>
                  <a:moveTo>
                    <a:pt x="226" y="30"/>
                  </a:moveTo>
                  <a:cubicBezTo>
                    <a:pt x="220" y="31"/>
                    <a:pt x="219" y="31"/>
                    <a:pt x="218" y="32"/>
                  </a:cubicBezTo>
                  <a:cubicBezTo>
                    <a:pt x="216" y="34"/>
                    <a:pt x="213" y="37"/>
                    <a:pt x="211" y="40"/>
                  </a:cubicBezTo>
                  <a:cubicBezTo>
                    <a:pt x="168" y="89"/>
                    <a:pt x="120" y="132"/>
                    <a:pt x="55" y="151"/>
                  </a:cubicBezTo>
                  <a:cubicBezTo>
                    <a:pt x="49" y="153"/>
                    <a:pt x="42" y="155"/>
                    <a:pt x="38" y="160"/>
                  </a:cubicBezTo>
                  <a:cubicBezTo>
                    <a:pt x="32" y="166"/>
                    <a:pt x="24" y="175"/>
                    <a:pt x="24" y="183"/>
                  </a:cubicBezTo>
                  <a:cubicBezTo>
                    <a:pt x="24" y="198"/>
                    <a:pt x="27" y="214"/>
                    <a:pt x="33" y="229"/>
                  </a:cubicBezTo>
                  <a:cubicBezTo>
                    <a:pt x="37" y="242"/>
                    <a:pt x="49" y="247"/>
                    <a:pt x="62" y="241"/>
                  </a:cubicBezTo>
                  <a:cubicBezTo>
                    <a:pt x="74" y="237"/>
                    <a:pt x="85" y="231"/>
                    <a:pt x="94" y="223"/>
                  </a:cubicBezTo>
                  <a:cubicBezTo>
                    <a:pt x="136" y="188"/>
                    <a:pt x="166" y="144"/>
                    <a:pt x="193" y="98"/>
                  </a:cubicBezTo>
                  <a:cubicBezTo>
                    <a:pt x="205" y="77"/>
                    <a:pt x="214" y="54"/>
                    <a:pt x="226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28" name="Freeform 33">
              <a:extLst>
                <a:ext uri="{FF2B5EF4-FFF2-40B4-BE49-F238E27FC236}">
                  <a16:creationId xmlns:a16="http://schemas.microsoft.com/office/drawing/2014/main" id="{7F9B46B0-86F5-4505-B3BA-F46133EFD2CD}"/>
                </a:ext>
              </a:extLst>
            </p:cNvPr>
            <p:cNvSpPr>
              <a:spLocks/>
            </p:cNvSpPr>
            <p:nvPr/>
          </p:nvSpPr>
          <p:spPr bwMode="auto">
            <a:xfrm>
              <a:off x="2027238" y="11276013"/>
              <a:ext cx="958850" cy="550863"/>
            </a:xfrm>
            <a:custGeom>
              <a:avLst/>
              <a:gdLst>
                <a:gd name="T0" fmla="*/ 23 w 296"/>
                <a:gd name="T1" fmla="*/ 74 h 170"/>
                <a:gd name="T2" fmla="*/ 78 w 296"/>
                <a:gd name="T3" fmla="*/ 81 h 170"/>
                <a:gd name="T4" fmla="*/ 136 w 296"/>
                <a:gd name="T5" fmla="*/ 105 h 170"/>
                <a:gd name="T6" fmla="*/ 177 w 296"/>
                <a:gd name="T7" fmla="*/ 132 h 170"/>
                <a:gd name="T8" fmla="*/ 262 w 296"/>
                <a:gd name="T9" fmla="*/ 135 h 170"/>
                <a:gd name="T10" fmla="*/ 281 w 296"/>
                <a:gd name="T11" fmla="*/ 86 h 170"/>
                <a:gd name="T12" fmla="*/ 263 w 296"/>
                <a:gd name="T13" fmla="*/ 149 h 170"/>
                <a:gd name="T14" fmla="*/ 160 w 296"/>
                <a:gd name="T15" fmla="*/ 143 h 170"/>
                <a:gd name="T16" fmla="*/ 151 w 296"/>
                <a:gd name="T17" fmla="*/ 135 h 170"/>
                <a:gd name="T18" fmla="*/ 23 w 296"/>
                <a:gd name="T19" fmla="*/ 92 h 170"/>
                <a:gd name="T20" fmla="*/ 7 w 296"/>
                <a:gd name="T21" fmla="*/ 69 h 170"/>
                <a:gd name="T22" fmla="*/ 26 w 296"/>
                <a:gd name="T23" fmla="*/ 49 h 170"/>
                <a:gd name="T24" fmla="*/ 82 w 296"/>
                <a:gd name="T25" fmla="*/ 22 h 170"/>
                <a:gd name="T26" fmla="*/ 239 w 296"/>
                <a:gd name="T27" fmla="*/ 27 h 170"/>
                <a:gd name="T28" fmla="*/ 274 w 296"/>
                <a:gd name="T29" fmla="*/ 66 h 170"/>
                <a:gd name="T30" fmla="*/ 148 w 296"/>
                <a:gd name="T31" fmla="*/ 25 h 170"/>
                <a:gd name="T32" fmla="*/ 23 w 296"/>
                <a:gd name="T33" fmla="*/ 74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96" h="170">
                  <a:moveTo>
                    <a:pt x="23" y="74"/>
                  </a:moveTo>
                  <a:cubicBezTo>
                    <a:pt x="43" y="76"/>
                    <a:pt x="61" y="76"/>
                    <a:pt x="78" y="81"/>
                  </a:cubicBezTo>
                  <a:cubicBezTo>
                    <a:pt x="98" y="86"/>
                    <a:pt x="117" y="95"/>
                    <a:pt x="136" y="105"/>
                  </a:cubicBezTo>
                  <a:cubicBezTo>
                    <a:pt x="150" y="112"/>
                    <a:pt x="163" y="124"/>
                    <a:pt x="177" y="132"/>
                  </a:cubicBezTo>
                  <a:cubicBezTo>
                    <a:pt x="204" y="148"/>
                    <a:pt x="233" y="146"/>
                    <a:pt x="262" y="135"/>
                  </a:cubicBezTo>
                  <a:cubicBezTo>
                    <a:pt x="283" y="126"/>
                    <a:pt x="284" y="107"/>
                    <a:pt x="281" y="86"/>
                  </a:cubicBezTo>
                  <a:cubicBezTo>
                    <a:pt x="296" y="118"/>
                    <a:pt x="291" y="133"/>
                    <a:pt x="263" y="149"/>
                  </a:cubicBezTo>
                  <a:cubicBezTo>
                    <a:pt x="227" y="170"/>
                    <a:pt x="193" y="166"/>
                    <a:pt x="160" y="143"/>
                  </a:cubicBezTo>
                  <a:cubicBezTo>
                    <a:pt x="157" y="141"/>
                    <a:pt x="153" y="138"/>
                    <a:pt x="151" y="135"/>
                  </a:cubicBezTo>
                  <a:cubicBezTo>
                    <a:pt x="117" y="96"/>
                    <a:pt x="73" y="87"/>
                    <a:pt x="23" y="92"/>
                  </a:cubicBezTo>
                  <a:cubicBezTo>
                    <a:pt x="8" y="94"/>
                    <a:pt x="0" y="83"/>
                    <a:pt x="7" y="69"/>
                  </a:cubicBezTo>
                  <a:cubicBezTo>
                    <a:pt x="12" y="61"/>
                    <a:pt x="19" y="53"/>
                    <a:pt x="26" y="49"/>
                  </a:cubicBezTo>
                  <a:cubicBezTo>
                    <a:pt x="44" y="38"/>
                    <a:pt x="62" y="28"/>
                    <a:pt x="82" y="22"/>
                  </a:cubicBezTo>
                  <a:cubicBezTo>
                    <a:pt x="134" y="5"/>
                    <a:pt x="187" y="0"/>
                    <a:pt x="239" y="27"/>
                  </a:cubicBezTo>
                  <a:cubicBezTo>
                    <a:pt x="255" y="35"/>
                    <a:pt x="267" y="48"/>
                    <a:pt x="274" y="66"/>
                  </a:cubicBezTo>
                  <a:cubicBezTo>
                    <a:pt x="239" y="31"/>
                    <a:pt x="194" y="26"/>
                    <a:pt x="148" y="25"/>
                  </a:cubicBezTo>
                  <a:cubicBezTo>
                    <a:pt x="101" y="24"/>
                    <a:pt x="59" y="39"/>
                    <a:pt x="23" y="7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29" name="Freeform 35">
              <a:extLst>
                <a:ext uri="{FF2B5EF4-FFF2-40B4-BE49-F238E27FC236}">
                  <a16:creationId xmlns:a16="http://schemas.microsoft.com/office/drawing/2014/main" id="{19F3356C-2371-46A5-BF9F-04F3443EF60A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7938" y="7994650"/>
              <a:ext cx="1058863" cy="1614488"/>
            </a:xfrm>
            <a:custGeom>
              <a:avLst/>
              <a:gdLst>
                <a:gd name="T0" fmla="*/ 327 w 327"/>
                <a:gd name="T1" fmla="*/ 0 h 498"/>
                <a:gd name="T2" fmla="*/ 0 w 327"/>
                <a:gd name="T3" fmla="*/ 498 h 498"/>
                <a:gd name="T4" fmla="*/ 18 w 327"/>
                <a:gd name="T5" fmla="*/ 477 h 498"/>
                <a:gd name="T6" fmla="*/ 156 w 327"/>
                <a:gd name="T7" fmla="*/ 332 h 498"/>
                <a:gd name="T8" fmla="*/ 327 w 327"/>
                <a:gd name="T9" fmla="*/ 0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7" h="498">
                  <a:moveTo>
                    <a:pt x="327" y="0"/>
                  </a:moveTo>
                  <a:cubicBezTo>
                    <a:pt x="294" y="214"/>
                    <a:pt x="177" y="374"/>
                    <a:pt x="0" y="498"/>
                  </a:cubicBezTo>
                  <a:cubicBezTo>
                    <a:pt x="7" y="490"/>
                    <a:pt x="13" y="483"/>
                    <a:pt x="18" y="477"/>
                  </a:cubicBezTo>
                  <a:cubicBezTo>
                    <a:pt x="64" y="429"/>
                    <a:pt x="113" y="382"/>
                    <a:pt x="156" y="332"/>
                  </a:cubicBezTo>
                  <a:cubicBezTo>
                    <a:pt x="239" y="234"/>
                    <a:pt x="299" y="125"/>
                    <a:pt x="32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30" name="Freeform 36">
              <a:extLst>
                <a:ext uri="{FF2B5EF4-FFF2-40B4-BE49-F238E27FC236}">
                  <a16:creationId xmlns:a16="http://schemas.microsoft.com/office/drawing/2014/main" id="{105CEDF0-A180-4613-B968-212F57F147E6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2325" y="6983413"/>
              <a:ext cx="1009650" cy="628650"/>
            </a:xfrm>
            <a:custGeom>
              <a:avLst/>
              <a:gdLst>
                <a:gd name="T0" fmla="*/ 312 w 312"/>
                <a:gd name="T1" fmla="*/ 106 h 194"/>
                <a:gd name="T2" fmla="*/ 206 w 312"/>
                <a:gd name="T3" fmla="*/ 50 h 194"/>
                <a:gd name="T4" fmla="*/ 153 w 312"/>
                <a:gd name="T5" fmla="*/ 20 h 194"/>
                <a:gd name="T6" fmla="*/ 121 w 312"/>
                <a:gd name="T7" fmla="*/ 26 h 194"/>
                <a:gd name="T8" fmla="*/ 62 w 312"/>
                <a:gd name="T9" fmla="*/ 89 h 194"/>
                <a:gd name="T10" fmla="*/ 19 w 312"/>
                <a:gd name="T11" fmla="*/ 164 h 194"/>
                <a:gd name="T12" fmla="*/ 19 w 312"/>
                <a:gd name="T13" fmla="*/ 194 h 194"/>
                <a:gd name="T14" fmla="*/ 3 w 312"/>
                <a:gd name="T15" fmla="*/ 165 h 194"/>
                <a:gd name="T16" fmla="*/ 21 w 312"/>
                <a:gd name="T17" fmla="*/ 117 h 194"/>
                <a:gd name="T18" fmla="*/ 112 w 312"/>
                <a:gd name="T19" fmla="*/ 12 h 194"/>
                <a:gd name="T20" fmla="*/ 151 w 312"/>
                <a:gd name="T21" fmla="*/ 5 h 194"/>
                <a:gd name="T22" fmla="*/ 209 w 312"/>
                <a:gd name="T23" fmla="*/ 33 h 194"/>
                <a:gd name="T24" fmla="*/ 287 w 312"/>
                <a:gd name="T25" fmla="*/ 81 h 194"/>
                <a:gd name="T26" fmla="*/ 312 w 312"/>
                <a:gd name="T27" fmla="*/ 106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12" h="194">
                  <a:moveTo>
                    <a:pt x="312" y="106"/>
                  </a:moveTo>
                  <a:cubicBezTo>
                    <a:pt x="277" y="87"/>
                    <a:pt x="241" y="68"/>
                    <a:pt x="206" y="50"/>
                  </a:cubicBezTo>
                  <a:cubicBezTo>
                    <a:pt x="188" y="40"/>
                    <a:pt x="170" y="30"/>
                    <a:pt x="153" y="20"/>
                  </a:cubicBezTo>
                  <a:cubicBezTo>
                    <a:pt x="138" y="12"/>
                    <a:pt x="132" y="14"/>
                    <a:pt x="121" y="26"/>
                  </a:cubicBezTo>
                  <a:cubicBezTo>
                    <a:pt x="103" y="48"/>
                    <a:pt x="83" y="69"/>
                    <a:pt x="62" y="89"/>
                  </a:cubicBezTo>
                  <a:cubicBezTo>
                    <a:pt x="40" y="110"/>
                    <a:pt x="21" y="132"/>
                    <a:pt x="19" y="164"/>
                  </a:cubicBezTo>
                  <a:cubicBezTo>
                    <a:pt x="19" y="173"/>
                    <a:pt x="19" y="183"/>
                    <a:pt x="19" y="194"/>
                  </a:cubicBezTo>
                  <a:cubicBezTo>
                    <a:pt x="7" y="188"/>
                    <a:pt x="0" y="178"/>
                    <a:pt x="3" y="165"/>
                  </a:cubicBezTo>
                  <a:cubicBezTo>
                    <a:pt x="6" y="149"/>
                    <a:pt x="11" y="130"/>
                    <a:pt x="21" y="117"/>
                  </a:cubicBezTo>
                  <a:cubicBezTo>
                    <a:pt x="49" y="81"/>
                    <a:pt x="81" y="47"/>
                    <a:pt x="112" y="12"/>
                  </a:cubicBezTo>
                  <a:cubicBezTo>
                    <a:pt x="122" y="1"/>
                    <a:pt x="138" y="0"/>
                    <a:pt x="151" y="5"/>
                  </a:cubicBezTo>
                  <a:cubicBezTo>
                    <a:pt x="171" y="13"/>
                    <a:pt x="190" y="23"/>
                    <a:pt x="209" y="33"/>
                  </a:cubicBezTo>
                  <a:cubicBezTo>
                    <a:pt x="235" y="48"/>
                    <a:pt x="261" y="65"/>
                    <a:pt x="287" y="81"/>
                  </a:cubicBezTo>
                  <a:cubicBezTo>
                    <a:pt x="298" y="88"/>
                    <a:pt x="309" y="94"/>
                    <a:pt x="312" y="10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31" name="Freeform 38">
              <a:extLst>
                <a:ext uri="{FF2B5EF4-FFF2-40B4-BE49-F238E27FC236}">
                  <a16:creationId xmlns:a16="http://schemas.microsoft.com/office/drawing/2014/main" id="{A50891E9-CB53-455B-809D-93E038FA6B55}"/>
                </a:ext>
              </a:extLst>
            </p:cNvPr>
            <p:cNvSpPr>
              <a:spLocks/>
            </p:cNvSpPr>
            <p:nvPr/>
          </p:nvSpPr>
          <p:spPr bwMode="auto">
            <a:xfrm>
              <a:off x="3619500" y="7126288"/>
              <a:ext cx="407988" cy="1108075"/>
            </a:xfrm>
            <a:custGeom>
              <a:avLst/>
              <a:gdLst>
                <a:gd name="T0" fmla="*/ 0 w 126"/>
                <a:gd name="T1" fmla="*/ 0 h 342"/>
                <a:gd name="T2" fmla="*/ 92 w 126"/>
                <a:gd name="T3" fmla="*/ 124 h 342"/>
                <a:gd name="T4" fmla="*/ 124 w 126"/>
                <a:gd name="T5" fmla="*/ 257 h 342"/>
                <a:gd name="T6" fmla="*/ 99 w 126"/>
                <a:gd name="T7" fmla="*/ 342 h 342"/>
                <a:gd name="T8" fmla="*/ 0 w 126"/>
                <a:gd name="T9" fmla="*/ 0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342">
                  <a:moveTo>
                    <a:pt x="0" y="0"/>
                  </a:moveTo>
                  <a:cubicBezTo>
                    <a:pt x="39" y="36"/>
                    <a:pt x="69" y="77"/>
                    <a:pt x="92" y="124"/>
                  </a:cubicBezTo>
                  <a:cubicBezTo>
                    <a:pt x="113" y="166"/>
                    <a:pt x="126" y="209"/>
                    <a:pt x="124" y="257"/>
                  </a:cubicBezTo>
                  <a:cubicBezTo>
                    <a:pt x="123" y="287"/>
                    <a:pt x="115" y="315"/>
                    <a:pt x="99" y="342"/>
                  </a:cubicBezTo>
                  <a:cubicBezTo>
                    <a:pt x="120" y="212"/>
                    <a:pt x="84" y="99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32" name="Freeform 39">
              <a:extLst>
                <a:ext uri="{FF2B5EF4-FFF2-40B4-BE49-F238E27FC236}">
                  <a16:creationId xmlns:a16="http://schemas.microsoft.com/office/drawing/2014/main" id="{0DC2F24F-3905-45E2-8014-EF2847D4DE72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6388" y="11785600"/>
              <a:ext cx="339725" cy="612775"/>
            </a:xfrm>
            <a:custGeom>
              <a:avLst/>
              <a:gdLst>
                <a:gd name="T0" fmla="*/ 44 w 105"/>
                <a:gd name="T1" fmla="*/ 12 h 189"/>
                <a:gd name="T2" fmla="*/ 27 w 105"/>
                <a:gd name="T3" fmla="*/ 87 h 189"/>
                <a:gd name="T4" fmla="*/ 21 w 105"/>
                <a:gd name="T5" fmla="*/ 143 h 189"/>
                <a:gd name="T6" fmla="*/ 29 w 105"/>
                <a:gd name="T7" fmla="*/ 161 h 189"/>
                <a:gd name="T8" fmla="*/ 47 w 105"/>
                <a:gd name="T9" fmla="*/ 154 h 189"/>
                <a:gd name="T10" fmla="*/ 79 w 105"/>
                <a:gd name="T11" fmla="*/ 98 h 189"/>
                <a:gd name="T12" fmla="*/ 94 w 105"/>
                <a:gd name="T13" fmla="*/ 49 h 189"/>
                <a:gd name="T14" fmla="*/ 101 w 105"/>
                <a:gd name="T15" fmla="*/ 0 h 189"/>
                <a:gd name="T16" fmla="*/ 105 w 105"/>
                <a:gd name="T17" fmla="*/ 21 h 189"/>
                <a:gd name="T18" fmla="*/ 75 w 105"/>
                <a:gd name="T19" fmla="*/ 147 h 189"/>
                <a:gd name="T20" fmla="*/ 44 w 105"/>
                <a:gd name="T21" fmla="*/ 175 h 189"/>
                <a:gd name="T22" fmla="*/ 2 w 105"/>
                <a:gd name="T23" fmla="*/ 146 h 189"/>
                <a:gd name="T24" fmla="*/ 5 w 105"/>
                <a:gd name="T25" fmla="*/ 130 h 189"/>
                <a:gd name="T26" fmla="*/ 32 w 105"/>
                <a:gd name="T27" fmla="*/ 32 h 189"/>
                <a:gd name="T28" fmla="*/ 41 w 105"/>
                <a:gd name="T29" fmla="*/ 11 h 189"/>
                <a:gd name="T30" fmla="*/ 44 w 105"/>
                <a:gd name="T31" fmla="*/ 12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5" h="189">
                  <a:moveTo>
                    <a:pt x="44" y="12"/>
                  </a:moveTo>
                  <a:cubicBezTo>
                    <a:pt x="38" y="37"/>
                    <a:pt x="31" y="62"/>
                    <a:pt x="27" y="87"/>
                  </a:cubicBezTo>
                  <a:cubicBezTo>
                    <a:pt x="23" y="106"/>
                    <a:pt x="22" y="125"/>
                    <a:pt x="21" y="143"/>
                  </a:cubicBezTo>
                  <a:cubicBezTo>
                    <a:pt x="21" y="149"/>
                    <a:pt x="25" y="159"/>
                    <a:pt x="29" y="161"/>
                  </a:cubicBezTo>
                  <a:cubicBezTo>
                    <a:pt x="34" y="162"/>
                    <a:pt x="42" y="158"/>
                    <a:pt x="47" y="154"/>
                  </a:cubicBezTo>
                  <a:cubicBezTo>
                    <a:pt x="65" y="140"/>
                    <a:pt x="73" y="119"/>
                    <a:pt x="79" y="98"/>
                  </a:cubicBezTo>
                  <a:cubicBezTo>
                    <a:pt x="84" y="81"/>
                    <a:pt x="91" y="66"/>
                    <a:pt x="94" y="49"/>
                  </a:cubicBezTo>
                  <a:cubicBezTo>
                    <a:pt x="98" y="33"/>
                    <a:pt x="97" y="17"/>
                    <a:pt x="101" y="0"/>
                  </a:cubicBezTo>
                  <a:cubicBezTo>
                    <a:pt x="102" y="7"/>
                    <a:pt x="105" y="14"/>
                    <a:pt x="105" y="21"/>
                  </a:cubicBezTo>
                  <a:cubicBezTo>
                    <a:pt x="105" y="66"/>
                    <a:pt x="96" y="108"/>
                    <a:pt x="75" y="147"/>
                  </a:cubicBezTo>
                  <a:cubicBezTo>
                    <a:pt x="69" y="159"/>
                    <a:pt x="56" y="169"/>
                    <a:pt x="44" y="175"/>
                  </a:cubicBezTo>
                  <a:cubicBezTo>
                    <a:pt x="20" y="189"/>
                    <a:pt x="0" y="174"/>
                    <a:pt x="2" y="146"/>
                  </a:cubicBezTo>
                  <a:cubicBezTo>
                    <a:pt x="2" y="141"/>
                    <a:pt x="4" y="135"/>
                    <a:pt x="5" y="130"/>
                  </a:cubicBezTo>
                  <a:cubicBezTo>
                    <a:pt x="14" y="97"/>
                    <a:pt x="23" y="65"/>
                    <a:pt x="32" y="32"/>
                  </a:cubicBezTo>
                  <a:cubicBezTo>
                    <a:pt x="34" y="25"/>
                    <a:pt x="38" y="18"/>
                    <a:pt x="41" y="11"/>
                  </a:cubicBezTo>
                  <a:cubicBezTo>
                    <a:pt x="42" y="11"/>
                    <a:pt x="43" y="11"/>
                    <a:pt x="4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33" name="Freeform 40">
              <a:extLst>
                <a:ext uri="{FF2B5EF4-FFF2-40B4-BE49-F238E27FC236}">
                  <a16:creationId xmlns:a16="http://schemas.microsoft.com/office/drawing/2014/main" id="{7BEC0843-6264-4CD8-ACA0-B825B24BE85C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438" y="9998075"/>
              <a:ext cx="515938" cy="619125"/>
            </a:xfrm>
            <a:custGeom>
              <a:avLst/>
              <a:gdLst>
                <a:gd name="T0" fmla="*/ 159 w 159"/>
                <a:gd name="T1" fmla="*/ 191 h 191"/>
                <a:gd name="T2" fmla="*/ 0 w 159"/>
                <a:gd name="T3" fmla="*/ 0 h 191"/>
                <a:gd name="T4" fmla="*/ 159 w 159"/>
                <a:gd name="T5" fmla="*/ 191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9" h="191">
                  <a:moveTo>
                    <a:pt x="159" y="191"/>
                  </a:moveTo>
                  <a:cubicBezTo>
                    <a:pt x="123" y="158"/>
                    <a:pt x="12" y="25"/>
                    <a:pt x="0" y="0"/>
                  </a:cubicBezTo>
                  <a:cubicBezTo>
                    <a:pt x="21" y="14"/>
                    <a:pt x="140" y="156"/>
                    <a:pt x="159" y="19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</p:grp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D78DC04-DFD2-4009-A81D-7DEF86ABF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6C455-D181-459A-8014-67AAEFFCA7C2}" type="datetimeFigureOut">
              <a:rPr lang="zh-CN" altLang="en-US" smtClean="0"/>
              <a:t>2021/6/2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C6A0355-C186-4732-8E35-F9B915A27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E6BA42A-F6F7-40C7-8197-1C3F36684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21020-7931-4610-B95E-80A53469F59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EE37D6DB-F08F-4C14-8056-BCC83AF889A9}"/>
              </a:ext>
            </a:extLst>
          </p:cNvPr>
          <p:cNvSpPr/>
          <p:nvPr userDrawn="1"/>
        </p:nvSpPr>
        <p:spPr>
          <a:xfrm>
            <a:off x="689270" y="1262131"/>
            <a:ext cx="10842684" cy="228600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9644A2B7-DCD1-4695-AE9C-FD0D20560445}"/>
              </a:ext>
            </a:extLst>
          </p:cNvPr>
          <p:cNvSpPr/>
          <p:nvPr userDrawn="1"/>
        </p:nvSpPr>
        <p:spPr>
          <a:xfrm>
            <a:off x="689270" y="3726269"/>
            <a:ext cx="10842684" cy="228600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图片占位符 16">
            <a:extLst>
              <a:ext uri="{FF2B5EF4-FFF2-40B4-BE49-F238E27FC236}">
                <a16:creationId xmlns:a16="http://schemas.microsoft.com/office/drawing/2014/main" id="{53D80B27-EF4A-442F-8B99-161E4C9612C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19151" y="1376166"/>
            <a:ext cx="2052066" cy="2052834"/>
          </a:xfrm>
          <a:prstGeom prst="ellipse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8" name="图片占位符 16">
            <a:extLst>
              <a:ext uri="{FF2B5EF4-FFF2-40B4-BE49-F238E27FC236}">
                <a16:creationId xmlns:a16="http://schemas.microsoft.com/office/drawing/2014/main" id="{B35CDC35-D144-4500-A489-A85565087D6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 flipH="1">
            <a:off x="9344050" y="3851644"/>
            <a:ext cx="2052066" cy="2052834"/>
          </a:xfrm>
          <a:prstGeom prst="ellipse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B50BBC86-1EB7-418E-A96B-70D29C1F4FD2}"/>
              </a:ext>
            </a:extLst>
          </p:cNvPr>
          <p:cNvSpPr txBox="1"/>
          <p:nvPr userDrawn="1"/>
        </p:nvSpPr>
        <p:spPr>
          <a:xfrm>
            <a:off x="645615" y="6156880"/>
            <a:ext cx="2821002" cy="338554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zh-CN" altLang="en-US" sz="1600" spc="300" dirty="0">
                <a:solidFill>
                  <a:schemeClr val="accent1">
                    <a:alpha val="25000"/>
                  </a:schemeClr>
                </a:solidFill>
                <a:latin typeface="管峻楷书简体" panose="02010600010101010101" pitchFamily="2" charset="-122"/>
                <a:ea typeface="管峻楷书简体" panose="02010600010101010101" pitchFamily="2" charset="-122"/>
              </a:rPr>
              <a:t>含弘光大  继往开来</a:t>
            </a:r>
          </a:p>
        </p:txBody>
      </p:sp>
      <p:sp>
        <p:nvSpPr>
          <p:cNvPr id="81" name="矩形: 圆角 80">
            <a:extLst>
              <a:ext uri="{FF2B5EF4-FFF2-40B4-BE49-F238E27FC236}">
                <a16:creationId xmlns:a16="http://schemas.microsoft.com/office/drawing/2014/main" id="{DD033D8C-FD83-4935-8519-727E3F185A28}"/>
              </a:ext>
            </a:extLst>
          </p:cNvPr>
          <p:cNvSpPr/>
          <p:nvPr userDrawn="1"/>
        </p:nvSpPr>
        <p:spPr>
          <a:xfrm>
            <a:off x="-431984" y="253874"/>
            <a:ext cx="2400992" cy="60590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2" name="组合 81">
            <a:extLst>
              <a:ext uri="{FF2B5EF4-FFF2-40B4-BE49-F238E27FC236}">
                <a16:creationId xmlns:a16="http://schemas.microsoft.com/office/drawing/2014/main" id="{A0FBFC7E-BE3F-4FC8-89B1-658D05DBB580}"/>
              </a:ext>
            </a:extLst>
          </p:cNvPr>
          <p:cNvGrpSpPr/>
          <p:nvPr userDrawn="1"/>
        </p:nvGrpSpPr>
        <p:grpSpPr>
          <a:xfrm>
            <a:off x="237423" y="135299"/>
            <a:ext cx="847682" cy="847682"/>
            <a:chOff x="237423" y="135299"/>
            <a:chExt cx="847682" cy="847682"/>
          </a:xfrm>
        </p:grpSpPr>
        <p:sp>
          <p:nvSpPr>
            <p:cNvPr id="83" name="椭圆 82">
              <a:extLst>
                <a:ext uri="{FF2B5EF4-FFF2-40B4-BE49-F238E27FC236}">
                  <a16:creationId xmlns:a16="http://schemas.microsoft.com/office/drawing/2014/main" id="{6E3E64F9-E9EF-4745-B440-D23424BB8703}"/>
                </a:ext>
              </a:extLst>
            </p:cNvPr>
            <p:cNvSpPr/>
            <p:nvPr/>
          </p:nvSpPr>
          <p:spPr>
            <a:xfrm>
              <a:off x="237423" y="135299"/>
              <a:ext cx="847682" cy="847682"/>
            </a:xfrm>
            <a:prstGeom prst="ellipse">
              <a:avLst/>
            </a:prstGeom>
            <a:pattFill prst="dkUpDiag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84" name="组合 83">
              <a:extLst>
                <a:ext uri="{FF2B5EF4-FFF2-40B4-BE49-F238E27FC236}">
                  <a16:creationId xmlns:a16="http://schemas.microsoft.com/office/drawing/2014/main" id="{6C87D0BF-D3EC-4964-AF60-3D1F1D7D4077}"/>
                </a:ext>
              </a:extLst>
            </p:cNvPr>
            <p:cNvGrpSpPr/>
            <p:nvPr/>
          </p:nvGrpSpPr>
          <p:grpSpPr>
            <a:xfrm>
              <a:off x="293735" y="191234"/>
              <a:ext cx="735058" cy="735811"/>
              <a:chOff x="3497262" y="849313"/>
              <a:chExt cx="4651376" cy="4656138"/>
            </a:xfrm>
            <a:solidFill>
              <a:schemeClr val="accent1"/>
            </a:solidFill>
          </p:grpSpPr>
          <p:sp>
            <p:nvSpPr>
              <p:cNvPr id="85" name="Freeform 7">
                <a:extLst>
                  <a:ext uri="{FF2B5EF4-FFF2-40B4-BE49-F238E27FC236}">
                    <a16:creationId xmlns:a16="http://schemas.microsoft.com/office/drawing/2014/main" id="{0FAA630A-25F4-4E39-8A46-B5756EBEC87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497262" y="849313"/>
                <a:ext cx="4651376" cy="4656138"/>
              </a:xfrm>
              <a:custGeom>
                <a:avLst/>
                <a:gdLst>
                  <a:gd name="T0" fmla="*/ 1839 w 1839"/>
                  <a:gd name="T1" fmla="*/ 954 h 1840"/>
                  <a:gd name="T2" fmla="*/ 1836 w 1839"/>
                  <a:gd name="T3" fmla="*/ 991 h 1840"/>
                  <a:gd name="T4" fmla="*/ 1539 w 1839"/>
                  <a:gd name="T5" fmla="*/ 1599 h 1840"/>
                  <a:gd name="T6" fmla="*/ 1101 w 1839"/>
                  <a:gd name="T7" fmla="*/ 1821 h 1840"/>
                  <a:gd name="T8" fmla="*/ 965 w 1839"/>
                  <a:gd name="T9" fmla="*/ 1838 h 1840"/>
                  <a:gd name="T10" fmla="*/ 955 w 1839"/>
                  <a:gd name="T11" fmla="*/ 1840 h 1840"/>
                  <a:gd name="T12" fmla="*/ 887 w 1839"/>
                  <a:gd name="T13" fmla="*/ 1840 h 1840"/>
                  <a:gd name="T14" fmla="*/ 850 w 1839"/>
                  <a:gd name="T15" fmla="*/ 1836 h 1840"/>
                  <a:gd name="T16" fmla="*/ 210 w 1839"/>
                  <a:gd name="T17" fmla="*/ 1500 h 1840"/>
                  <a:gd name="T18" fmla="*/ 21 w 1839"/>
                  <a:gd name="T19" fmla="*/ 1101 h 1840"/>
                  <a:gd name="T20" fmla="*/ 5 w 1839"/>
                  <a:gd name="T21" fmla="*/ 866 h 1840"/>
                  <a:gd name="T22" fmla="*/ 285 w 1839"/>
                  <a:gd name="T23" fmla="*/ 262 h 1840"/>
                  <a:gd name="T24" fmla="*/ 714 w 1839"/>
                  <a:gd name="T25" fmla="*/ 28 h 1840"/>
                  <a:gd name="T26" fmla="*/ 976 w 1839"/>
                  <a:gd name="T27" fmla="*/ 6 h 1840"/>
                  <a:gd name="T28" fmla="*/ 1757 w 1839"/>
                  <a:gd name="T29" fmla="*/ 544 h 1840"/>
                  <a:gd name="T30" fmla="*/ 1834 w 1839"/>
                  <a:gd name="T31" fmla="*/ 832 h 1840"/>
                  <a:gd name="T32" fmla="*/ 1837 w 1839"/>
                  <a:gd name="T33" fmla="*/ 879 h 1840"/>
                  <a:gd name="T34" fmla="*/ 1839 w 1839"/>
                  <a:gd name="T35" fmla="*/ 889 h 1840"/>
                  <a:gd name="T36" fmla="*/ 1839 w 1839"/>
                  <a:gd name="T37" fmla="*/ 954 h 1840"/>
                  <a:gd name="T38" fmla="*/ 920 w 1839"/>
                  <a:gd name="T39" fmla="*/ 1808 h 1840"/>
                  <a:gd name="T40" fmla="*/ 1807 w 1839"/>
                  <a:gd name="T41" fmla="*/ 923 h 1840"/>
                  <a:gd name="T42" fmla="*/ 923 w 1839"/>
                  <a:gd name="T43" fmla="*/ 36 h 1840"/>
                  <a:gd name="T44" fmla="*/ 35 w 1839"/>
                  <a:gd name="T45" fmla="*/ 920 h 1840"/>
                  <a:gd name="T46" fmla="*/ 920 w 1839"/>
                  <a:gd name="T47" fmla="*/ 1808 h 18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839" h="1840">
                    <a:moveTo>
                      <a:pt x="1839" y="954"/>
                    </a:moveTo>
                    <a:cubicBezTo>
                      <a:pt x="1838" y="966"/>
                      <a:pt x="1837" y="979"/>
                      <a:pt x="1836" y="991"/>
                    </a:cubicBezTo>
                    <a:cubicBezTo>
                      <a:pt x="1815" y="1232"/>
                      <a:pt x="1716" y="1435"/>
                      <a:pt x="1539" y="1599"/>
                    </a:cubicBezTo>
                    <a:cubicBezTo>
                      <a:pt x="1414" y="1714"/>
                      <a:pt x="1268" y="1787"/>
                      <a:pt x="1101" y="1821"/>
                    </a:cubicBezTo>
                    <a:cubicBezTo>
                      <a:pt x="1056" y="1830"/>
                      <a:pt x="1011" y="1836"/>
                      <a:pt x="965" y="1838"/>
                    </a:cubicBezTo>
                    <a:cubicBezTo>
                      <a:pt x="962" y="1838"/>
                      <a:pt x="958" y="1839"/>
                      <a:pt x="955" y="1840"/>
                    </a:cubicBezTo>
                    <a:cubicBezTo>
                      <a:pt x="932" y="1840"/>
                      <a:pt x="909" y="1840"/>
                      <a:pt x="887" y="1840"/>
                    </a:cubicBezTo>
                    <a:cubicBezTo>
                      <a:pt x="875" y="1838"/>
                      <a:pt x="862" y="1837"/>
                      <a:pt x="850" y="1836"/>
                    </a:cubicBezTo>
                    <a:cubicBezTo>
                      <a:pt x="590" y="1814"/>
                      <a:pt x="377" y="1701"/>
                      <a:pt x="210" y="1500"/>
                    </a:cubicBezTo>
                    <a:cubicBezTo>
                      <a:pt x="113" y="1384"/>
                      <a:pt x="51" y="1250"/>
                      <a:pt x="21" y="1101"/>
                    </a:cubicBezTo>
                    <a:cubicBezTo>
                      <a:pt x="6" y="1023"/>
                      <a:pt x="0" y="945"/>
                      <a:pt x="5" y="866"/>
                    </a:cubicBezTo>
                    <a:cubicBezTo>
                      <a:pt x="22" y="630"/>
                      <a:pt x="115" y="428"/>
                      <a:pt x="285" y="262"/>
                    </a:cubicBezTo>
                    <a:cubicBezTo>
                      <a:pt x="406" y="144"/>
                      <a:pt x="549" y="67"/>
                      <a:pt x="714" y="28"/>
                    </a:cubicBezTo>
                    <a:cubicBezTo>
                      <a:pt x="800" y="8"/>
                      <a:pt x="887" y="0"/>
                      <a:pt x="976" y="6"/>
                    </a:cubicBezTo>
                    <a:cubicBezTo>
                      <a:pt x="1317" y="27"/>
                      <a:pt x="1615" y="233"/>
                      <a:pt x="1757" y="544"/>
                    </a:cubicBezTo>
                    <a:cubicBezTo>
                      <a:pt x="1798" y="636"/>
                      <a:pt x="1824" y="731"/>
                      <a:pt x="1834" y="832"/>
                    </a:cubicBezTo>
                    <a:cubicBezTo>
                      <a:pt x="1835" y="847"/>
                      <a:pt x="1836" y="863"/>
                      <a:pt x="1837" y="879"/>
                    </a:cubicBezTo>
                    <a:cubicBezTo>
                      <a:pt x="1837" y="882"/>
                      <a:pt x="1838" y="886"/>
                      <a:pt x="1839" y="889"/>
                    </a:cubicBezTo>
                    <a:cubicBezTo>
                      <a:pt x="1839" y="911"/>
                      <a:pt x="1839" y="932"/>
                      <a:pt x="1839" y="954"/>
                    </a:cubicBezTo>
                    <a:close/>
                    <a:moveTo>
                      <a:pt x="920" y="1808"/>
                    </a:moveTo>
                    <a:cubicBezTo>
                      <a:pt x="1408" y="1808"/>
                      <a:pt x="1806" y="1411"/>
                      <a:pt x="1807" y="923"/>
                    </a:cubicBezTo>
                    <a:cubicBezTo>
                      <a:pt x="1807" y="435"/>
                      <a:pt x="1410" y="36"/>
                      <a:pt x="923" y="36"/>
                    </a:cubicBezTo>
                    <a:cubicBezTo>
                      <a:pt x="434" y="35"/>
                      <a:pt x="35" y="433"/>
                      <a:pt x="35" y="920"/>
                    </a:cubicBezTo>
                    <a:cubicBezTo>
                      <a:pt x="35" y="1409"/>
                      <a:pt x="432" y="1807"/>
                      <a:pt x="920" y="180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6" name="Freeform 9">
                <a:extLst>
                  <a:ext uri="{FF2B5EF4-FFF2-40B4-BE49-F238E27FC236}">
                    <a16:creationId xmlns:a16="http://schemas.microsoft.com/office/drawing/2014/main" id="{CB9FC382-D315-4926-BC19-CB3655A574E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164013" y="1536700"/>
                <a:ext cx="3333750" cy="3371850"/>
              </a:xfrm>
              <a:custGeom>
                <a:avLst/>
                <a:gdLst>
                  <a:gd name="T0" fmla="*/ 426 w 1318"/>
                  <a:gd name="T1" fmla="*/ 1249 h 1332"/>
                  <a:gd name="T2" fmla="*/ 40 w 1318"/>
                  <a:gd name="T3" fmla="*/ 476 h 1332"/>
                  <a:gd name="T4" fmla="*/ 1280 w 1318"/>
                  <a:gd name="T5" fmla="*/ 499 h 1332"/>
                  <a:gd name="T6" fmla="*/ 886 w 1318"/>
                  <a:gd name="T7" fmla="*/ 1249 h 1332"/>
                  <a:gd name="T8" fmla="*/ 625 w 1318"/>
                  <a:gd name="T9" fmla="*/ 1329 h 1332"/>
                  <a:gd name="T10" fmla="*/ 876 w 1318"/>
                  <a:gd name="T11" fmla="*/ 1229 h 1332"/>
                  <a:gd name="T12" fmla="*/ 643 w 1318"/>
                  <a:gd name="T13" fmla="*/ 29 h 1332"/>
                  <a:gd name="T14" fmla="*/ 436 w 1318"/>
                  <a:gd name="T15" fmla="*/ 1228 h 1332"/>
                  <a:gd name="T16" fmla="*/ 316 w 1318"/>
                  <a:gd name="T17" fmla="*/ 1131 h 1332"/>
                  <a:gd name="T18" fmla="*/ 365 w 1318"/>
                  <a:gd name="T19" fmla="*/ 1074 h 1332"/>
                  <a:gd name="T20" fmla="*/ 410 w 1318"/>
                  <a:gd name="T21" fmla="*/ 650 h 1332"/>
                  <a:gd name="T22" fmla="*/ 450 w 1318"/>
                  <a:gd name="T23" fmla="*/ 607 h 1332"/>
                  <a:gd name="T24" fmla="*/ 608 w 1318"/>
                  <a:gd name="T25" fmla="*/ 676 h 1332"/>
                  <a:gd name="T26" fmla="*/ 536 w 1318"/>
                  <a:gd name="T27" fmla="*/ 748 h 1332"/>
                  <a:gd name="T28" fmla="*/ 528 w 1318"/>
                  <a:gd name="T29" fmla="*/ 1091 h 1332"/>
                  <a:gd name="T30" fmla="*/ 546 w 1318"/>
                  <a:gd name="T31" fmla="*/ 1115 h 1332"/>
                  <a:gd name="T32" fmla="*/ 564 w 1318"/>
                  <a:gd name="T33" fmla="*/ 1037 h 1332"/>
                  <a:gd name="T34" fmla="*/ 656 w 1318"/>
                  <a:gd name="T35" fmla="*/ 701 h 1332"/>
                  <a:gd name="T36" fmla="*/ 726 w 1318"/>
                  <a:gd name="T37" fmla="*/ 737 h 1332"/>
                  <a:gd name="T38" fmla="*/ 762 w 1318"/>
                  <a:gd name="T39" fmla="*/ 1087 h 1332"/>
                  <a:gd name="T40" fmla="*/ 780 w 1318"/>
                  <a:gd name="T41" fmla="*/ 1114 h 1332"/>
                  <a:gd name="T42" fmla="*/ 800 w 1318"/>
                  <a:gd name="T43" fmla="*/ 1079 h 1332"/>
                  <a:gd name="T44" fmla="*/ 799 w 1318"/>
                  <a:gd name="T45" fmla="*/ 793 h 1332"/>
                  <a:gd name="T46" fmla="*/ 718 w 1318"/>
                  <a:gd name="T47" fmla="*/ 677 h 1332"/>
                  <a:gd name="T48" fmla="*/ 778 w 1318"/>
                  <a:gd name="T49" fmla="*/ 637 h 1332"/>
                  <a:gd name="T50" fmla="*/ 842 w 1318"/>
                  <a:gd name="T51" fmla="*/ 586 h 1332"/>
                  <a:gd name="T52" fmla="*/ 917 w 1318"/>
                  <a:gd name="T53" fmla="*/ 643 h 1332"/>
                  <a:gd name="T54" fmla="*/ 935 w 1318"/>
                  <a:gd name="T55" fmla="*/ 977 h 1332"/>
                  <a:gd name="T56" fmla="*/ 986 w 1318"/>
                  <a:gd name="T57" fmla="*/ 1141 h 1332"/>
                  <a:gd name="T58" fmla="*/ 876 w 1318"/>
                  <a:gd name="T59" fmla="*/ 1229 h 1332"/>
                  <a:gd name="T60" fmla="*/ 723 w 1318"/>
                  <a:gd name="T61" fmla="*/ 882 h 1332"/>
                  <a:gd name="T62" fmla="*/ 707 w 1318"/>
                  <a:gd name="T63" fmla="*/ 882 h 1332"/>
                  <a:gd name="T64" fmla="*/ 690 w 1318"/>
                  <a:gd name="T65" fmla="*/ 939 h 1332"/>
                  <a:gd name="T66" fmla="*/ 668 w 1318"/>
                  <a:gd name="T67" fmla="*/ 861 h 1332"/>
                  <a:gd name="T68" fmla="*/ 627 w 1318"/>
                  <a:gd name="T69" fmla="*/ 849 h 1332"/>
                  <a:gd name="T70" fmla="*/ 660 w 1318"/>
                  <a:gd name="T71" fmla="*/ 840 h 1332"/>
                  <a:gd name="T72" fmla="*/ 743 w 1318"/>
                  <a:gd name="T73" fmla="*/ 798 h 1332"/>
                  <a:gd name="T74" fmla="*/ 661 w 1318"/>
                  <a:gd name="T75" fmla="*/ 765 h 1332"/>
                  <a:gd name="T76" fmla="*/ 632 w 1318"/>
                  <a:gd name="T77" fmla="*/ 752 h 1332"/>
                  <a:gd name="T78" fmla="*/ 609 w 1318"/>
                  <a:gd name="T79" fmla="*/ 746 h 1332"/>
                  <a:gd name="T80" fmla="*/ 612 w 1318"/>
                  <a:gd name="T81" fmla="*/ 790 h 1332"/>
                  <a:gd name="T82" fmla="*/ 655 w 1318"/>
                  <a:gd name="T83" fmla="*/ 796 h 1332"/>
                  <a:gd name="T84" fmla="*/ 606 w 1318"/>
                  <a:gd name="T85" fmla="*/ 833 h 1332"/>
                  <a:gd name="T86" fmla="*/ 619 w 1318"/>
                  <a:gd name="T87" fmla="*/ 871 h 1332"/>
                  <a:gd name="T88" fmla="*/ 611 w 1318"/>
                  <a:gd name="T89" fmla="*/ 928 h 1332"/>
                  <a:gd name="T90" fmla="*/ 647 w 1318"/>
                  <a:gd name="T91" fmla="*/ 971 h 1332"/>
                  <a:gd name="T92" fmla="*/ 651 w 1318"/>
                  <a:gd name="T93" fmla="*/ 1048 h 1332"/>
                  <a:gd name="T94" fmla="*/ 628 w 1318"/>
                  <a:gd name="T95" fmla="*/ 997 h 1332"/>
                  <a:gd name="T96" fmla="*/ 615 w 1318"/>
                  <a:gd name="T97" fmla="*/ 960 h 1332"/>
                  <a:gd name="T98" fmla="*/ 597 w 1318"/>
                  <a:gd name="T99" fmla="*/ 978 h 1332"/>
                  <a:gd name="T100" fmla="*/ 645 w 1318"/>
                  <a:gd name="T101" fmla="*/ 1079 h 1332"/>
                  <a:gd name="T102" fmla="*/ 649 w 1318"/>
                  <a:gd name="T103" fmla="*/ 1180 h 1332"/>
                  <a:gd name="T104" fmla="*/ 682 w 1318"/>
                  <a:gd name="T105" fmla="*/ 1189 h 1332"/>
                  <a:gd name="T106" fmla="*/ 696 w 1318"/>
                  <a:gd name="T107" fmla="*/ 1080 h 1332"/>
                  <a:gd name="T108" fmla="*/ 740 w 1318"/>
                  <a:gd name="T109" fmla="*/ 960 h 1332"/>
                  <a:gd name="T110" fmla="*/ 715 w 1318"/>
                  <a:gd name="T111" fmla="*/ 957 h 1332"/>
                  <a:gd name="T112" fmla="*/ 867 w 1318"/>
                  <a:gd name="T113" fmla="*/ 1275 h 1332"/>
                  <a:gd name="T114" fmla="*/ 475 w 1318"/>
                  <a:gd name="T115" fmla="*/ 1212 h 1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318" h="1332">
                    <a:moveTo>
                      <a:pt x="410" y="1281"/>
                    </a:moveTo>
                    <a:cubicBezTo>
                      <a:pt x="415" y="1271"/>
                      <a:pt x="420" y="1260"/>
                      <a:pt x="426" y="1249"/>
                    </a:cubicBezTo>
                    <a:cubicBezTo>
                      <a:pt x="254" y="1177"/>
                      <a:pt x="130" y="1058"/>
                      <a:pt x="61" y="885"/>
                    </a:cubicBezTo>
                    <a:cubicBezTo>
                      <a:pt x="7" y="752"/>
                      <a:pt x="0" y="614"/>
                      <a:pt x="40" y="476"/>
                    </a:cubicBezTo>
                    <a:cubicBezTo>
                      <a:pt x="122" y="192"/>
                      <a:pt x="382" y="0"/>
                      <a:pt x="672" y="8"/>
                    </a:cubicBezTo>
                    <a:cubicBezTo>
                      <a:pt x="972" y="17"/>
                      <a:pt x="1215" y="227"/>
                      <a:pt x="1280" y="499"/>
                    </a:cubicBezTo>
                    <a:cubicBezTo>
                      <a:pt x="1318" y="655"/>
                      <a:pt x="1299" y="805"/>
                      <a:pt x="1224" y="947"/>
                    </a:cubicBezTo>
                    <a:cubicBezTo>
                      <a:pt x="1150" y="1089"/>
                      <a:pt x="1036" y="1189"/>
                      <a:pt x="886" y="1249"/>
                    </a:cubicBezTo>
                    <a:cubicBezTo>
                      <a:pt x="892" y="1260"/>
                      <a:pt x="897" y="1271"/>
                      <a:pt x="903" y="1283"/>
                    </a:cubicBezTo>
                    <a:cubicBezTo>
                      <a:pt x="813" y="1318"/>
                      <a:pt x="720" y="1332"/>
                      <a:pt x="625" y="1329"/>
                    </a:cubicBezTo>
                    <a:cubicBezTo>
                      <a:pt x="559" y="1326"/>
                      <a:pt x="444" y="1301"/>
                      <a:pt x="410" y="1281"/>
                    </a:cubicBezTo>
                    <a:close/>
                    <a:moveTo>
                      <a:pt x="876" y="1229"/>
                    </a:moveTo>
                    <a:cubicBezTo>
                      <a:pt x="1097" y="1152"/>
                      <a:pt x="1310" y="903"/>
                      <a:pt x="1273" y="578"/>
                    </a:cubicBezTo>
                    <a:cubicBezTo>
                      <a:pt x="1238" y="266"/>
                      <a:pt x="968" y="22"/>
                      <a:pt x="643" y="29"/>
                    </a:cubicBezTo>
                    <a:cubicBezTo>
                      <a:pt x="319" y="36"/>
                      <a:pt x="54" y="295"/>
                      <a:pt x="37" y="617"/>
                    </a:cubicBezTo>
                    <a:cubicBezTo>
                      <a:pt x="21" y="923"/>
                      <a:pt x="227" y="1156"/>
                      <a:pt x="436" y="1228"/>
                    </a:cubicBezTo>
                    <a:cubicBezTo>
                      <a:pt x="440" y="1220"/>
                      <a:pt x="444" y="1212"/>
                      <a:pt x="449" y="1203"/>
                    </a:cubicBezTo>
                    <a:cubicBezTo>
                      <a:pt x="401" y="1184"/>
                      <a:pt x="357" y="1161"/>
                      <a:pt x="316" y="1131"/>
                    </a:cubicBezTo>
                    <a:cubicBezTo>
                      <a:pt x="335" y="1132"/>
                      <a:pt x="346" y="1122"/>
                      <a:pt x="353" y="1106"/>
                    </a:cubicBezTo>
                    <a:cubicBezTo>
                      <a:pt x="357" y="1095"/>
                      <a:pt x="362" y="1085"/>
                      <a:pt x="365" y="1074"/>
                    </a:cubicBezTo>
                    <a:cubicBezTo>
                      <a:pt x="389" y="985"/>
                      <a:pt x="401" y="895"/>
                      <a:pt x="406" y="804"/>
                    </a:cubicBezTo>
                    <a:cubicBezTo>
                      <a:pt x="408" y="752"/>
                      <a:pt x="409" y="701"/>
                      <a:pt x="410" y="650"/>
                    </a:cubicBezTo>
                    <a:cubicBezTo>
                      <a:pt x="410" y="646"/>
                      <a:pt x="412" y="642"/>
                      <a:pt x="415" y="640"/>
                    </a:cubicBezTo>
                    <a:cubicBezTo>
                      <a:pt x="426" y="628"/>
                      <a:pt x="437" y="616"/>
                      <a:pt x="450" y="607"/>
                    </a:cubicBezTo>
                    <a:cubicBezTo>
                      <a:pt x="465" y="596"/>
                      <a:pt x="482" y="588"/>
                      <a:pt x="500" y="577"/>
                    </a:cubicBezTo>
                    <a:cubicBezTo>
                      <a:pt x="523" y="626"/>
                      <a:pt x="560" y="656"/>
                      <a:pt x="608" y="676"/>
                    </a:cubicBezTo>
                    <a:cubicBezTo>
                      <a:pt x="597" y="684"/>
                      <a:pt x="587" y="691"/>
                      <a:pt x="578" y="697"/>
                    </a:cubicBezTo>
                    <a:cubicBezTo>
                      <a:pt x="558" y="710"/>
                      <a:pt x="545" y="727"/>
                      <a:pt x="536" y="748"/>
                    </a:cubicBezTo>
                    <a:cubicBezTo>
                      <a:pt x="524" y="774"/>
                      <a:pt x="518" y="802"/>
                      <a:pt x="519" y="831"/>
                    </a:cubicBezTo>
                    <a:cubicBezTo>
                      <a:pt x="522" y="918"/>
                      <a:pt x="525" y="1004"/>
                      <a:pt x="528" y="1091"/>
                    </a:cubicBezTo>
                    <a:cubicBezTo>
                      <a:pt x="528" y="1096"/>
                      <a:pt x="529" y="1101"/>
                      <a:pt x="530" y="1106"/>
                    </a:cubicBezTo>
                    <a:cubicBezTo>
                      <a:pt x="531" y="1116"/>
                      <a:pt x="537" y="1119"/>
                      <a:pt x="546" y="1115"/>
                    </a:cubicBezTo>
                    <a:cubicBezTo>
                      <a:pt x="556" y="1111"/>
                      <a:pt x="562" y="1104"/>
                      <a:pt x="562" y="1094"/>
                    </a:cubicBezTo>
                    <a:cubicBezTo>
                      <a:pt x="563" y="1075"/>
                      <a:pt x="564" y="1056"/>
                      <a:pt x="564" y="1037"/>
                    </a:cubicBezTo>
                    <a:cubicBezTo>
                      <a:pt x="565" y="971"/>
                      <a:pt x="564" y="905"/>
                      <a:pt x="566" y="839"/>
                    </a:cubicBezTo>
                    <a:cubicBezTo>
                      <a:pt x="567" y="775"/>
                      <a:pt x="597" y="728"/>
                      <a:pt x="656" y="701"/>
                    </a:cubicBezTo>
                    <a:cubicBezTo>
                      <a:pt x="659" y="700"/>
                      <a:pt x="662" y="698"/>
                      <a:pt x="665" y="699"/>
                    </a:cubicBezTo>
                    <a:cubicBezTo>
                      <a:pt x="690" y="705"/>
                      <a:pt x="712" y="714"/>
                      <a:pt x="726" y="737"/>
                    </a:cubicBezTo>
                    <a:cubicBezTo>
                      <a:pt x="747" y="772"/>
                      <a:pt x="760" y="810"/>
                      <a:pt x="761" y="851"/>
                    </a:cubicBezTo>
                    <a:cubicBezTo>
                      <a:pt x="762" y="929"/>
                      <a:pt x="762" y="1008"/>
                      <a:pt x="762" y="1087"/>
                    </a:cubicBezTo>
                    <a:cubicBezTo>
                      <a:pt x="762" y="1091"/>
                      <a:pt x="762" y="1094"/>
                      <a:pt x="763" y="1098"/>
                    </a:cubicBezTo>
                    <a:cubicBezTo>
                      <a:pt x="764" y="1108"/>
                      <a:pt x="771" y="1114"/>
                      <a:pt x="780" y="1114"/>
                    </a:cubicBezTo>
                    <a:cubicBezTo>
                      <a:pt x="790" y="1114"/>
                      <a:pt x="797" y="1108"/>
                      <a:pt x="799" y="1099"/>
                    </a:cubicBezTo>
                    <a:cubicBezTo>
                      <a:pt x="800" y="1092"/>
                      <a:pt x="800" y="1085"/>
                      <a:pt x="800" y="1079"/>
                    </a:cubicBezTo>
                    <a:cubicBezTo>
                      <a:pt x="801" y="1051"/>
                      <a:pt x="801" y="1024"/>
                      <a:pt x="801" y="996"/>
                    </a:cubicBezTo>
                    <a:cubicBezTo>
                      <a:pt x="803" y="929"/>
                      <a:pt x="805" y="861"/>
                      <a:pt x="799" y="793"/>
                    </a:cubicBezTo>
                    <a:cubicBezTo>
                      <a:pt x="795" y="742"/>
                      <a:pt x="772" y="705"/>
                      <a:pt x="727" y="682"/>
                    </a:cubicBezTo>
                    <a:cubicBezTo>
                      <a:pt x="724" y="680"/>
                      <a:pt x="721" y="679"/>
                      <a:pt x="718" y="677"/>
                    </a:cubicBezTo>
                    <a:cubicBezTo>
                      <a:pt x="716" y="676"/>
                      <a:pt x="714" y="675"/>
                      <a:pt x="712" y="674"/>
                    </a:cubicBezTo>
                    <a:cubicBezTo>
                      <a:pt x="736" y="664"/>
                      <a:pt x="760" y="655"/>
                      <a:pt x="778" y="637"/>
                    </a:cubicBezTo>
                    <a:cubicBezTo>
                      <a:pt x="796" y="619"/>
                      <a:pt x="811" y="599"/>
                      <a:pt x="827" y="580"/>
                    </a:cubicBezTo>
                    <a:cubicBezTo>
                      <a:pt x="831" y="582"/>
                      <a:pt x="836" y="584"/>
                      <a:pt x="842" y="586"/>
                    </a:cubicBezTo>
                    <a:cubicBezTo>
                      <a:pt x="869" y="597"/>
                      <a:pt x="891" y="615"/>
                      <a:pt x="912" y="634"/>
                    </a:cubicBezTo>
                    <a:cubicBezTo>
                      <a:pt x="915" y="636"/>
                      <a:pt x="917" y="640"/>
                      <a:pt x="917" y="643"/>
                    </a:cubicBezTo>
                    <a:cubicBezTo>
                      <a:pt x="918" y="676"/>
                      <a:pt x="917" y="709"/>
                      <a:pt x="919" y="742"/>
                    </a:cubicBezTo>
                    <a:cubicBezTo>
                      <a:pt x="924" y="820"/>
                      <a:pt x="929" y="898"/>
                      <a:pt x="935" y="977"/>
                    </a:cubicBezTo>
                    <a:cubicBezTo>
                      <a:pt x="938" y="1014"/>
                      <a:pt x="942" y="1052"/>
                      <a:pt x="958" y="1087"/>
                    </a:cubicBezTo>
                    <a:cubicBezTo>
                      <a:pt x="966" y="1105"/>
                      <a:pt x="976" y="1123"/>
                      <a:pt x="986" y="1141"/>
                    </a:cubicBezTo>
                    <a:cubicBezTo>
                      <a:pt x="948" y="1166"/>
                      <a:pt x="907" y="1187"/>
                      <a:pt x="863" y="1204"/>
                    </a:cubicBezTo>
                    <a:cubicBezTo>
                      <a:pt x="868" y="1213"/>
                      <a:pt x="872" y="1221"/>
                      <a:pt x="876" y="1229"/>
                    </a:cubicBezTo>
                    <a:close/>
                    <a:moveTo>
                      <a:pt x="715" y="957"/>
                    </a:moveTo>
                    <a:cubicBezTo>
                      <a:pt x="734" y="933"/>
                      <a:pt x="731" y="908"/>
                      <a:pt x="723" y="882"/>
                    </a:cubicBezTo>
                    <a:cubicBezTo>
                      <a:pt x="722" y="879"/>
                      <a:pt x="717" y="876"/>
                      <a:pt x="714" y="873"/>
                    </a:cubicBezTo>
                    <a:cubicBezTo>
                      <a:pt x="712" y="876"/>
                      <a:pt x="708" y="879"/>
                      <a:pt x="707" y="882"/>
                    </a:cubicBezTo>
                    <a:cubicBezTo>
                      <a:pt x="704" y="893"/>
                      <a:pt x="702" y="905"/>
                      <a:pt x="699" y="916"/>
                    </a:cubicBezTo>
                    <a:cubicBezTo>
                      <a:pt x="697" y="924"/>
                      <a:pt x="693" y="931"/>
                      <a:pt x="690" y="939"/>
                    </a:cubicBezTo>
                    <a:cubicBezTo>
                      <a:pt x="688" y="921"/>
                      <a:pt x="688" y="904"/>
                      <a:pt x="687" y="887"/>
                    </a:cubicBezTo>
                    <a:cubicBezTo>
                      <a:pt x="687" y="871"/>
                      <a:pt x="683" y="866"/>
                      <a:pt x="668" y="861"/>
                    </a:cubicBezTo>
                    <a:cubicBezTo>
                      <a:pt x="659" y="858"/>
                      <a:pt x="650" y="856"/>
                      <a:pt x="641" y="854"/>
                    </a:cubicBezTo>
                    <a:cubicBezTo>
                      <a:pt x="636" y="852"/>
                      <a:pt x="631" y="850"/>
                      <a:pt x="627" y="849"/>
                    </a:cubicBezTo>
                    <a:cubicBezTo>
                      <a:pt x="627" y="847"/>
                      <a:pt x="627" y="846"/>
                      <a:pt x="627" y="845"/>
                    </a:cubicBezTo>
                    <a:cubicBezTo>
                      <a:pt x="638" y="843"/>
                      <a:pt x="649" y="841"/>
                      <a:pt x="660" y="840"/>
                    </a:cubicBezTo>
                    <a:cubicBezTo>
                      <a:pt x="677" y="838"/>
                      <a:pt x="695" y="837"/>
                      <a:pt x="712" y="837"/>
                    </a:cubicBezTo>
                    <a:cubicBezTo>
                      <a:pt x="735" y="836"/>
                      <a:pt x="741" y="814"/>
                      <a:pt x="743" y="798"/>
                    </a:cubicBezTo>
                    <a:cubicBezTo>
                      <a:pt x="744" y="783"/>
                      <a:pt x="736" y="773"/>
                      <a:pt x="716" y="770"/>
                    </a:cubicBezTo>
                    <a:cubicBezTo>
                      <a:pt x="698" y="767"/>
                      <a:pt x="679" y="766"/>
                      <a:pt x="661" y="765"/>
                    </a:cubicBezTo>
                    <a:cubicBezTo>
                      <a:pt x="654" y="764"/>
                      <a:pt x="647" y="764"/>
                      <a:pt x="640" y="763"/>
                    </a:cubicBezTo>
                    <a:cubicBezTo>
                      <a:pt x="633" y="762"/>
                      <a:pt x="630" y="759"/>
                      <a:pt x="632" y="752"/>
                    </a:cubicBezTo>
                    <a:cubicBezTo>
                      <a:pt x="633" y="750"/>
                      <a:pt x="632" y="746"/>
                      <a:pt x="631" y="745"/>
                    </a:cubicBezTo>
                    <a:cubicBezTo>
                      <a:pt x="626" y="740"/>
                      <a:pt x="613" y="740"/>
                      <a:pt x="609" y="746"/>
                    </a:cubicBezTo>
                    <a:cubicBezTo>
                      <a:pt x="605" y="754"/>
                      <a:pt x="601" y="763"/>
                      <a:pt x="599" y="771"/>
                    </a:cubicBezTo>
                    <a:cubicBezTo>
                      <a:pt x="597" y="782"/>
                      <a:pt x="602" y="788"/>
                      <a:pt x="612" y="790"/>
                    </a:cubicBezTo>
                    <a:cubicBezTo>
                      <a:pt x="624" y="791"/>
                      <a:pt x="635" y="791"/>
                      <a:pt x="646" y="790"/>
                    </a:cubicBezTo>
                    <a:cubicBezTo>
                      <a:pt x="652" y="790"/>
                      <a:pt x="654" y="791"/>
                      <a:pt x="655" y="796"/>
                    </a:cubicBezTo>
                    <a:cubicBezTo>
                      <a:pt x="657" y="806"/>
                      <a:pt x="653" y="811"/>
                      <a:pt x="642" y="815"/>
                    </a:cubicBezTo>
                    <a:cubicBezTo>
                      <a:pt x="630" y="820"/>
                      <a:pt x="617" y="826"/>
                      <a:pt x="606" y="833"/>
                    </a:cubicBezTo>
                    <a:cubicBezTo>
                      <a:pt x="596" y="840"/>
                      <a:pt x="597" y="848"/>
                      <a:pt x="604" y="856"/>
                    </a:cubicBezTo>
                    <a:cubicBezTo>
                      <a:pt x="609" y="862"/>
                      <a:pt x="614" y="867"/>
                      <a:pt x="619" y="871"/>
                    </a:cubicBezTo>
                    <a:cubicBezTo>
                      <a:pt x="623" y="875"/>
                      <a:pt x="624" y="878"/>
                      <a:pt x="621" y="884"/>
                    </a:cubicBezTo>
                    <a:cubicBezTo>
                      <a:pt x="614" y="897"/>
                      <a:pt x="610" y="912"/>
                      <a:pt x="611" y="928"/>
                    </a:cubicBezTo>
                    <a:cubicBezTo>
                      <a:pt x="612" y="938"/>
                      <a:pt x="616" y="945"/>
                      <a:pt x="624" y="951"/>
                    </a:cubicBezTo>
                    <a:cubicBezTo>
                      <a:pt x="632" y="957"/>
                      <a:pt x="640" y="964"/>
                      <a:pt x="647" y="971"/>
                    </a:cubicBezTo>
                    <a:cubicBezTo>
                      <a:pt x="649" y="973"/>
                      <a:pt x="651" y="976"/>
                      <a:pt x="651" y="979"/>
                    </a:cubicBezTo>
                    <a:cubicBezTo>
                      <a:pt x="651" y="1001"/>
                      <a:pt x="651" y="1024"/>
                      <a:pt x="651" y="1048"/>
                    </a:cubicBezTo>
                    <a:cubicBezTo>
                      <a:pt x="648" y="1044"/>
                      <a:pt x="645" y="1040"/>
                      <a:pt x="641" y="1036"/>
                    </a:cubicBezTo>
                    <a:cubicBezTo>
                      <a:pt x="633" y="1024"/>
                      <a:pt x="627" y="1012"/>
                      <a:pt x="628" y="997"/>
                    </a:cubicBezTo>
                    <a:cubicBezTo>
                      <a:pt x="628" y="988"/>
                      <a:pt x="626" y="979"/>
                      <a:pt x="624" y="971"/>
                    </a:cubicBezTo>
                    <a:cubicBezTo>
                      <a:pt x="622" y="966"/>
                      <a:pt x="617" y="960"/>
                      <a:pt x="615" y="960"/>
                    </a:cubicBezTo>
                    <a:cubicBezTo>
                      <a:pt x="610" y="961"/>
                      <a:pt x="605" y="965"/>
                      <a:pt x="600" y="969"/>
                    </a:cubicBezTo>
                    <a:cubicBezTo>
                      <a:pt x="598" y="971"/>
                      <a:pt x="597" y="975"/>
                      <a:pt x="597" y="978"/>
                    </a:cubicBezTo>
                    <a:cubicBezTo>
                      <a:pt x="598" y="991"/>
                      <a:pt x="598" y="1004"/>
                      <a:pt x="599" y="1017"/>
                    </a:cubicBezTo>
                    <a:cubicBezTo>
                      <a:pt x="602" y="1047"/>
                      <a:pt x="616" y="1069"/>
                      <a:pt x="645" y="1079"/>
                    </a:cubicBezTo>
                    <a:cubicBezTo>
                      <a:pt x="651" y="1081"/>
                      <a:pt x="651" y="1085"/>
                      <a:pt x="651" y="1090"/>
                    </a:cubicBezTo>
                    <a:cubicBezTo>
                      <a:pt x="651" y="1120"/>
                      <a:pt x="651" y="1150"/>
                      <a:pt x="649" y="1180"/>
                    </a:cubicBezTo>
                    <a:cubicBezTo>
                      <a:pt x="649" y="1191"/>
                      <a:pt x="653" y="1196"/>
                      <a:pt x="662" y="1200"/>
                    </a:cubicBezTo>
                    <a:cubicBezTo>
                      <a:pt x="676" y="1207"/>
                      <a:pt x="681" y="1204"/>
                      <a:pt x="682" y="1189"/>
                    </a:cubicBezTo>
                    <a:cubicBezTo>
                      <a:pt x="684" y="1158"/>
                      <a:pt x="685" y="1127"/>
                      <a:pt x="686" y="1096"/>
                    </a:cubicBezTo>
                    <a:cubicBezTo>
                      <a:pt x="686" y="1088"/>
                      <a:pt x="689" y="1084"/>
                      <a:pt x="696" y="1080"/>
                    </a:cubicBezTo>
                    <a:cubicBezTo>
                      <a:pt x="711" y="1072"/>
                      <a:pt x="725" y="1062"/>
                      <a:pt x="731" y="1044"/>
                    </a:cubicBezTo>
                    <a:cubicBezTo>
                      <a:pt x="739" y="1017"/>
                      <a:pt x="739" y="989"/>
                      <a:pt x="740" y="960"/>
                    </a:cubicBezTo>
                    <a:cubicBezTo>
                      <a:pt x="737" y="959"/>
                      <a:pt x="735" y="958"/>
                      <a:pt x="732" y="958"/>
                    </a:cubicBezTo>
                    <a:cubicBezTo>
                      <a:pt x="727" y="958"/>
                      <a:pt x="722" y="958"/>
                      <a:pt x="715" y="957"/>
                    </a:cubicBezTo>
                    <a:close/>
                    <a:moveTo>
                      <a:pt x="445" y="1274"/>
                    </a:moveTo>
                    <a:cubicBezTo>
                      <a:pt x="586" y="1320"/>
                      <a:pt x="726" y="1321"/>
                      <a:pt x="867" y="1275"/>
                    </a:cubicBezTo>
                    <a:cubicBezTo>
                      <a:pt x="857" y="1253"/>
                      <a:pt x="847" y="1233"/>
                      <a:pt x="837" y="1213"/>
                    </a:cubicBezTo>
                    <a:cubicBezTo>
                      <a:pt x="716" y="1251"/>
                      <a:pt x="596" y="1250"/>
                      <a:pt x="475" y="1212"/>
                    </a:cubicBezTo>
                    <a:cubicBezTo>
                      <a:pt x="465" y="1233"/>
                      <a:pt x="455" y="1253"/>
                      <a:pt x="445" y="127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7" name="Freeform 10">
                <a:extLst>
                  <a:ext uri="{FF2B5EF4-FFF2-40B4-BE49-F238E27FC236}">
                    <a16:creationId xmlns:a16="http://schemas.microsoft.com/office/drawing/2014/main" id="{2EF4FA44-18DD-44BC-85A1-FF62232953C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932238" y="2098675"/>
                <a:ext cx="374650" cy="471488"/>
              </a:xfrm>
              <a:custGeom>
                <a:avLst/>
                <a:gdLst>
                  <a:gd name="T0" fmla="*/ 129 w 148"/>
                  <a:gd name="T1" fmla="*/ 97 h 186"/>
                  <a:gd name="T2" fmla="*/ 138 w 148"/>
                  <a:gd name="T3" fmla="*/ 90 h 186"/>
                  <a:gd name="T4" fmla="*/ 148 w 148"/>
                  <a:gd name="T5" fmla="*/ 88 h 186"/>
                  <a:gd name="T6" fmla="*/ 147 w 148"/>
                  <a:gd name="T7" fmla="*/ 97 h 186"/>
                  <a:gd name="T8" fmla="*/ 142 w 148"/>
                  <a:gd name="T9" fmla="*/ 106 h 186"/>
                  <a:gd name="T10" fmla="*/ 114 w 148"/>
                  <a:gd name="T11" fmla="*/ 150 h 186"/>
                  <a:gd name="T12" fmla="*/ 62 w 148"/>
                  <a:gd name="T13" fmla="*/ 185 h 186"/>
                  <a:gd name="T14" fmla="*/ 31 w 148"/>
                  <a:gd name="T15" fmla="*/ 185 h 186"/>
                  <a:gd name="T16" fmla="*/ 10 w 148"/>
                  <a:gd name="T17" fmla="*/ 147 h 186"/>
                  <a:gd name="T18" fmla="*/ 21 w 148"/>
                  <a:gd name="T19" fmla="*/ 147 h 186"/>
                  <a:gd name="T20" fmla="*/ 36 w 148"/>
                  <a:gd name="T21" fmla="*/ 154 h 186"/>
                  <a:gd name="T22" fmla="*/ 47 w 148"/>
                  <a:gd name="T23" fmla="*/ 140 h 186"/>
                  <a:gd name="T24" fmla="*/ 49 w 148"/>
                  <a:gd name="T25" fmla="*/ 134 h 186"/>
                  <a:gd name="T26" fmla="*/ 43 w 148"/>
                  <a:gd name="T27" fmla="*/ 107 h 186"/>
                  <a:gd name="T28" fmla="*/ 36 w 148"/>
                  <a:gd name="T29" fmla="*/ 101 h 186"/>
                  <a:gd name="T30" fmla="*/ 10 w 148"/>
                  <a:gd name="T31" fmla="*/ 102 h 186"/>
                  <a:gd name="T32" fmla="*/ 4 w 148"/>
                  <a:gd name="T33" fmla="*/ 105 h 186"/>
                  <a:gd name="T34" fmla="*/ 0 w 148"/>
                  <a:gd name="T35" fmla="*/ 95 h 186"/>
                  <a:gd name="T36" fmla="*/ 5 w 148"/>
                  <a:gd name="T37" fmla="*/ 84 h 186"/>
                  <a:gd name="T38" fmla="*/ 33 w 148"/>
                  <a:gd name="T39" fmla="*/ 25 h 186"/>
                  <a:gd name="T40" fmla="*/ 43 w 148"/>
                  <a:gd name="T41" fmla="*/ 8 h 186"/>
                  <a:gd name="T42" fmla="*/ 61 w 148"/>
                  <a:gd name="T43" fmla="*/ 1 h 186"/>
                  <a:gd name="T44" fmla="*/ 69 w 148"/>
                  <a:gd name="T45" fmla="*/ 14 h 186"/>
                  <a:gd name="T46" fmla="*/ 67 w 148"/>
                  <a:gd name="T47" fmla="*/ 42 h 186"/>
                  <a:gd name="T48" fmla="*/ 79 w 148"/>
                  <a:gd name="T49" fmla="*/ 48 h 186"/>
                  <a:gd name="T50" fmla="*/ 85 w 148"/>
                  <a:gd name="T51" fmla="*/ 36 h 186"/>
                  <a:gd name="T52" fmla="*/ 126 w 148"/>
                  <a:gd name="T53" fmla="*/ 17 h 186"/>
                  <a:gd name="T54" fmla="*/ 138 w 148"/>
                  <a:gd name="T55" fmla="*/ 40 h 186"/>
                  <a:gd name="T56" fmla="*/ 127 w 148"/>
                  <a:gd name="T57" fmla="*/ 92 h 186"/>
                  <a:gd name="T58" fmla="*/ 127 w 148"/>
                  <a:gd name="T59" fmla="*/ 95 h 186"/>
                  <a:gd name="T60" fmla="*/ 129 w 148"/>
                  <a:gd name="T61" fmla="*/ 97 h 186"/>
                  <a:gd name="T62" fmla="*/ 72 w 148"/>
                  <a:gd name="T63" fmla="*/ 131 h 186"/>
                  <a:gd name="T64" fmla="*/ 69 w 148"/>
                  <a:gd name="T65" fmla="*/ 133 h 186"/>
                  <a:gd name="T66" fmla="*/ 78 w 148"/>
                  <a:gd name="T67" fmla="*/ 142 h 186"/>
                  <a:gd name="T68" fmla="*/ 97 w 148"/>
                  <a:gd name="T69" fmla="*/ 139 h 186"/>
                  <a:gd name="T70" fmla="*/ 110 w 148"/>
                  <a:gd name="T71" fmla="*/ 118 h 186"/>
                  <a:gd name="T72" fmla="*/ 130 w 148"/>
                  <a:gd name="T73" fmla="*/ 37 h 186"/>
                  <a:gd name="T74" fmla="*/ 118 w 148"/>
                  <a:gd name="T75" fmla="*/ 23 h 186"/>
                  <a:gd name="T76" fmla="*/ 91 w 148"/>
                  <a:gd name="T77" fmla="*/ 41 h 186"/>
                  <a:gd name="T78" fmla="*/ 92 w 148"/>
                  <a:gd name="T79" fmla="*/ 65 h 186"/>
                  <a:gd name="T80" fmla="*/ 109 w 148"/>
                  <a:gd name="T81" fmla="*/ 97 h 186"/>
                  <a:gd name="T82" fmla="*/ 107 w 148"/>
                  <a:gd name="T83" fmla="*/ 109 h 186"/>
                  <a:gd name="T84" fmla="*/ 96 w 148"/>
                  <a:gd name="T85" fmla="*/ 104 h 186"/>
                  <a:gd name="T86" fmla="*/ 85 w 148"/>
                  <a:gd name="T87" fmla="*/ 92 h 186"/>
                  <a:gd name="T88" fmla="*/ 80 w 148"/>
                  <a:gd name="T89" fmla="*/ 88 h 186"/>
                  <a:gd name="T90" fmla="*/ 78 w 148"/>
                  <a:gd name="T91" fmla="*/ 89 h 186"/>
                  <a:gd name="T92" fmla="*/ 79 w 148"/>
                  <a:gd name="T93" fmla="*/ 99 h 186"/>
                  <a:gd name="T94" fmla="*/ 87 w 148"/>
                  <a:gd name="T95" fmla="*/ 113 h 186"/>
                  <a:gd name="T96" fmla="*/ 89 w 148"/>
                  <a:gd name="T97" fmla="*/ 126 h 186"/>
                  <a:gd name="T98" fmla="*/ 77 w 148"/>
                  <a:gd name="T99" fmla="*/ 131 h 186"/>
                  <a:gd name="T100" fmla="*/ 72 w 148"/>
                  <a:gd name="T101" fmla="*/ 131 h 186"/>
                  <a:gd name="T102" fmla="*/ 40 w 148"/>
                  <a:gd name="T103" fmla="*/ 71 h 186"/>
                  <a:gd name="T104" fmla="*/ 62 w 148"/>
                  <a:gd name="T105" fmla="*/ 82 h 186"/>
                  <a:gd name="T106" fmla="*/ 68 w 148"/>
                  <a:gd name="T107" fmla="*/ 81 h 186"/>
                  <a:gd name="T108" fmla="*/ 69 w 148"/>
                  <a:gd name="T109" fmla="*/ 73 h 186"/>
                  <a:gd name="T110" fmla="*/ 54 w 148"/>
                  <a:gd name="T111" fmla="*/ 61 h 186"/>
                  <a:gd name="T112" fmla="*/ 40 w 148"/>
                  <a:gd name="T113" fmla="*/ 71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48" h="186">
                    <a:moveTo>
                      <a:pt x="129" y="97"/>
                    </a:moveTo>
                    <a:cubicBezTo>
                      <a:pt x="132" y="94"/>
                      <a:pt x="134" y="91"/>
                      <a:pt x="138" y="90"/>
                    </a:cubicBezTo>
                    <a:cubicBezTo>
                      <a:pt x="141" y="88"/>
                      <a:pt x="144" y="88"/>
                      <a:pt x="148" y="88"/>
                    </a:cubicBezTo>
                    <a:cubicBezTo>
                      <a:pt x="148" y="91"/>
                      <a:pt x="148" y="94"/>
                      <a:pt x="147" y="97"/>
                    </a:cubicBezTo>
                    <a:cubicBezTo>
                      <a:pt x="146" y="100"/>
                      <a:pt x="144" y="104"/>
                      <a:pt x="142" y="106"/>
                    </a:cubicBezTo>
                    <a:cubicBezTo>
                      <a:pt x="127" y="118"/>
                      <a:pt x="120" y="134"/>
                      <a:pt x="114" y="150"/>
                    </a:cubicBezTo>
                    <a:cubicBezTo>
                      <a:pt x="104" y="175"/>
                      <a:pt x="89" y="185"/>
                      <a:pt x="62" y="185"/>
                    </a:cubicBezTo>
                    <a:cubicBezTo>
                      <a:pt x="52" y="185"/>
                      <a:pt x="42" y="186"/>
                      <a:pt x="31" y="185"/>
                    </a:cubicBezTo>
                    <a:cubicBezTo>
                      <a:pt x="12" y="184"/>
                      <a:pt x="1" y="164"/>
                      <a:pt x="10" y="147"/>
                    </a:cubicBezTo>
                    <a:cubicBezTo>
                      <a:pt x="14" y="140"/>
                      <a:pt x="18" y="143"/>
                      <a:pt x="21" y="147"/>
                    </a:cubicBezTo>
                    <a:cubicBezTo>
                      <a:pt x="24" y="153"/>
                      <a:pt x="29" y="155"/>
                      <a:pt x="36" y="154"/>
                    </a:cubicBezTo>
                    <a:cubicBezTo>
                      <a:pt x="44" y="152"/>
                      <a:pt x="46" y="147"/>
                      <a:pt x="47" y="140"/>
                    </a:cubicBezTo>
                    <a:cubicBezTo>
                      <a:pt x="47" y="138"/>
                      <a:pt x="48" y="136"/>
                      <a:pt x="49" y="134"/>
                    </a:cubicBezTo>
                    <a:cubicBezTo>
                      <a:pt x="55" y="118"/>
                      <a:pt x="55" y="118"/>
                      <a:pt x="43" y="107"/>
                    </a:cubicBezTo>
                    <a:cubicBezTo>
                      <a:pt x="41" y="105"/>
                      <a:pt x="38" y="103"/>
                      <a:pt x="36" y="101"/>
                    </a:cubicBezTo>
                    <a:cubicBezTo>
                      <a:pt x="23" y="89"/>
                      <a:pt x="23" y="89"/>
                      <a:pt x="10" y="102"/>
                    </a:cubicBezTo>
                    <a:cubicBezTo>
                      <a:pt x="9" y="103"/>
                      <a:pt x="6" y="104"/>
                      <a:pt x="4" y="105"/>
                    </a:cubicBezTo>
                    <a:cubicBezTo>
                      <a:pt x="3" y="101"/>
                      <a:pt x="0" y="98"/>
                      <a:pt x="0" y="95"/>
                    </a:cubicBezTo>
                    <a:cubicBezTo>
                      <a:pt x="0" y="91"/>
                      <a:pt x="3" y="87"/>
                      <a:pt x="5" y="84"/>
                    </a:cubicBezTo>
                    <a:cubicBezTo>
                      <a:pt x="16" y="65"/>
                      <a:pt x="28" y="48"/>
                      <a:pt x="33" y="25"/>
                    </a:cubicBezTo>
                    <a:cubicBezTo>
                      <a:pt x="34" y="19"/>
                      <a:pt x="39" y="13"/>
                      <a:pt x="43" y="8"/>
                    </a:cubicBezTo>
                    <a:cubicBezTo>
                      <a:pt x="47" y="1"/>
                      <a:pt x="54" y="0"/>
                      <a:pt x="61" y="1"/>
                    </a:cubicBezTo>
                    <a:cubicBezTo>
                      <a:pt x="67" y="3"/>
                      <a:pt x="70" y="8"/>
                      <a:pt x="69" y="14"/>
                    </a:cubicBezTo>
                    <a:cubicBezTo>
                      <a:pt x="69" y="23"/>
                      <a:pt x="68" y="32"/>
                      <a:pt x="67" y="42"/>
                    </a:cubicBezTo>
                    <a:cubicBezTo>
                      <a:pt x="70" y="43"/>
                      <a:pt x="74" y="45"/>
                      <a:pt x="79" y="48"/>
                    </a:cubicBezTo>
                    <a:cubicBezTo>
                      <a:pt x="81" y="44"/>
                      <a:pt x="83" y="40"/>
                      <a:pt x="85" y="36"/>
                    </a:cubicBezTo>
                    <a:cubicBezTo>
                      <a:pt x="92" y="22"/>
                      <a:pt x="111" y="14"/>
                      <a:pt x="126" y="17"/>
                    </a:cubicBezTo>
                    <a:cubicBezTo>
                      <a:pt x="135" y="20"/>
                      <a:pt x="140" y="29"/>
                      <a:pt x="138" y="40"/>
                    </a:cubicBezTo>
                    <a:cubicBezTo>
                      <a:pt x="135" y="58"/>
                      <a:pt x="131" y="75"/>
                      <a:pt x="127" y="92"/>
                    </a:cubicBezTo>
                    <a:cubicBezTo>
                      <a:pt x="127" y="93"/>
                      <a:pt x="127" y="94"/>
                      <a:pt x="127" y="95"/>
                    </a:cubicBezTo>
                    <a:cubicBezTo>
                      <a:pt x="127" y="96"/>
                      <a:pt x="128" y="96"/>
                      <a:pt x="129" y="97"/>
                    </a:cubicBezTo>
                    <a:close/>
                    <a:moveTo>
                      <a:pt x="72" y="131"/>
                    </a:moveTo>
                    <a:cubicBezTo>
                      <a:pt x="71" y="132"/>
                      <a:pt x="70" y="132"/>
                      <a:pt x="69" y="133"/>
                    </a:cubicBezTo>
                    <a:cubicBezTo>
                      <a:pt x="72" y="136"/>
                      <a:pt x="75" y="142"/>
                      <a:pt x="78" y="142"/>
                    </a:cubicBezTo>
                    <a:cubicBezTo>
                      <a:pt x="84" y="143"/>
                      <a:pt x="93" y="143"/>
                      <a:pt x="97" y="139"/>
                    </a:cubicBezTo>
                    <a:cubicBezTo>
                      <a:pt x="103" y="134"/>
                      <a:pt x="108" y="126"/>
                      <a:pt x="110" y="118"/>
                    </a:cubicBezTo>
                    <a:cubicBezTo>
                      <a:pt x="118" y="92"/>
                      <a:pt x="124" y="64"/>
                      <a:pt x="130" y="37"/>
                    </a:cubicBezTo>
                    <a:cubicBezTo>
                      <a:pt x="131" y="30"/>
                      <a:pt x="125" y="23"/>
                      <a:pt x="118" y="23"/>
                    </a:cubicBezTo>
                    <a:cubicBezTo>
                      <a:pt x="105" y="24"/>
                      <a:pt x="97" y="31"/>
                      <a:pt x="91" y="41"/>
                    </a:cubicBezTo>
                    <a:cubicBezTo>
                      <a:pt x="86" y="50"/>
                      <a:pt x="87" y="57"/>
                      <a:pt x="92" y="65"/>
                    </a:cubicBezTo>
                    <a:cubicBezTo>
                      <a:pt x="99" y="75"/>
                      <a:pt x="104" y="86"/>
                      <a:pt x="109" y="97"/>
                    </a:cubicBezTo>
                    <a:cubicBezTo>
                      <a:pt x="110" y="100"/>
                      <a:pt x="108" y="105"/>
                      <a:pt x="107" y="109"/>
                    </a:cubicBezTo>
                    <a:cubicBezTo>
                      <a:pt x="103" y="107"/>
                      <a:pt x="99" y="107"/>
                      <a:pt x="96" y="104"/>
                    </a:cubicBezTo>
                    <a:cubicBezTo>
                      <a:pt x="91" y="101"/>
                      <a:pt x="88" y="96"/>
                      <a:pt x="85" y="92"/>
                    </a:cubicBezTo>
                    <a:cubicBezTo>
                      <a:pt x="83" y="91"/>
                      <a:pt x="82" y="89"/>
                      <a:pt x="80" y="88"/>
                    </a:cubicBezTo>
                    <a:cubicBezTo>
                      <a:pt x="79" y="88"/>
                      <a:pt x="78" y="89"/>
                      <a:pt x="78" y="89"/>
                    </a:cubicBezTo>
                    <a:cubicBezTo>
                      <a:pt x="78" y="92"/>
                      <a:pt x="78" y="96"/>
                      <a:pt x="79" y="99"/>
                    </a:cubicBezTo>
                    <a:cubicBezTo>
                      <a:pt x="82" y="104"/>
                      <a:pt x="85" y="108"/>
                      <a:pt x="87" y="113"/>
                    </a:cubicBezTo>
                    <a:cubicBezTo>
                      <a:pt x="89" y="117"/>
                      <a:pt x="91" y="123"/>
                      <a:pt x="89" y="126"/>
                    </a:cubicBezTo>
                    <a:cubicBezTo>
                      <a:pt x="87" y="129"/>
                      <a:pt x="81" y="130"/>
                      <a:pt x="77" y="131"/>
                    </a:cubicBezTo>
                    <a:cubicBezTo>
                      <a:pt x="75" y="132"/>
                      <a:pt x="74" y="131"/>
                      <a:pt x="72" y="131"/>
                    </a:cubicBezTo>
                    <a:close/>
                    <a:moveTo>
                      <a:pt x="40" y="71"/>
                    </a:moveTo>
                    <a:cubicBezTo>
                      <a:pt x="49" y="75"/>
                      <a:pt x="55" y="79"/>
                      <a:pt x="62" y="82"/>
                    </a:cubicBezTo>
                    <a:cubicBezTo>
                      <a:pt x="64" y="83"/>
                      <a:pt x="68" y="82"/>
                      <a:pt x="68" y="81"/>
                    </a:cubicBezTo>
                    <a:cubicBezTo>
                      <a:pt x="69" y="79"/>
                      <a:pt x="70" y="75"/>
                      <a:pt x="69" y="73"/>
                    </a:cubicBezTo>
                    <a:cubicBezTo>
                      <a:pt x="64" y="68"/>
                      <a:pt x="60" y="63"/>
                      <a:pt x="54" y="61"/>
                    </a:cubicBezTo>
                    <a:cubicBezTo>
                      <a:pt x="51" y="60"/>
                      <a:pt x="46" y="66"/>
                      <a:pt x="40" y="7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8" name="Freeform 11">
                <a:extLst>
                  <a:ext uri="{FF2B5EF4-FFF2-40B4-BE49-F238E27FC236}">
                    <a16:creationId xmlns:a16="http://schemas.microsoft.com/office/drawing/2014/main" id="{2C8D4B72-88A0-4DCC-A8DF-6EA1318A331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860925" y="1165225"/>
                <a:ext cx="396875" cy="512763"/>
              </a:xfrm>
              <a:custGeom>
                <a:avLst/>
                <a:gdLst>
                  <a:gd name="T0" fmla="*/ 117 w 157"/>
                  <a:gd name="T1" fmla="*/ 182 h 203"/>
                  <a:gd name="T2" fmla="*/ 105 w 157"/>
                  <a:gd name="T3" fmla="*/ 203 h 203"/>
                  <a:gd name="T4" fmla="*/ 95 w 157"/>
                  <a:gd name="T5" fmla="*/ 182 h 203"/>
                  <a:gd name="T6" fmla="*/ 70 w 157"/>
                  <a:gd name="T7" fmla="*/ 170 h 203"/>
                  <a:gd name="T8" fmla="*/ 52 w 157"/>
                  <a:gd name="T9" fmla="*/ 167 h 203"/>
                  <a:gd name="T10" fmla="*/ 26 w 157"/>
                  <a:gd name="T11" fmla="*/ 179 h 203"/>
                  <a:gd name="T12" fmla="*/ 25 w 157"/>
                  <a:gd name="T13" fmla="*/ 115 h 203"/>
                  <a:gd name="T14" fmla="*/ 45 w 157"/>
                  <a:gd name="T15" fmla="*/ 104 h 203"/>
                  <a:gd name="T16" fmla="*/ 38 w 157"/>
                  <a:gd name="T17" fmla="*/ 76 h 203"/>
                  <a:gd name="T18" fmla="*/ 11 w 157"/>
                  <a:gd name="T19" fmla="*/ 56 h 203"/>
                  <a:gd name="T20" fmla="*/ 39 w 157"/>
                  <a:gd name="T21" fmla="*/ 40 h 203"/>
                  <a:gd name="T22" fmla="*/ 47 w 157"/>
                  <a:gd name="T23" fmla="*/ 8 h 203"/>
                  <a:gd name="T24" fmla="*/ 59 w 157"/>
                  <a:gd name="T25" fmla="*/ 31 h 203"/>
                  <a:gd name="T26" fmla="*/ 68 w 157"/>
                  <a:gd name="T27" fmla="*/ 1 h 203"/>
                  <a:gd name="T28" fmla="*/ 86 w 157"/>
                  <a:gd name="T29" fmla="*/ 33 h 203"/>
                  <a:gd name="T30" fmla="*/ 69 w 157"/>
                  <a:gd name="T31" fmla="*/ 64 h 203"/>
                  <a:gd name="T32" fmla="*/ 82 w 157"/>
                  <a:gd name="T33" fmla="*/ 72 h 203"/>
                  <a:gd name="T34" fmla="*/ 146 w 157"/>
                  <a:gd name="T35" fmla="*/ 60 h 203"/>
                  <a:gd name="T36" fmla="*/ 151 w 157"/>
                  <a:gd name="T37" fmla="*/ 150 h 203"/>
                  <a:gd name="T38" fmla="*/ 112 w 157"/>
                  <a:gd name="T39" fmla="*/ 167 h 203"/>
                  <a:gd name="T40" fmla="*/ 117 w 157"/>
                  <a:gd name="T41" fmla="*/ 145 h 203"/>
                  <a:gd name="T42" fmla="*/ 144 w 157"/>
                  <a:gd name="T43" fmla="*/ 140 h 203"/>
                  <a:gd name="T44" fmla="*/ 110 w 157"/>
                  <a:gd name="T45" fmla="*/ 61 h 203"/>
                  <a:gd name="T46" fmla="*/ 69 w 157"/>
                  <a:gd name="T47" fmla="*/ 117 h 203"/>
                  <a:gd name="T48" fmla="*/ 84 w 157"/>
                  <a:gd name="T49" fmla="*/ 95 h 203"/>
                  <a:gd name="T50" fmla="*/ 101 w 157"/>
                  <a:gd name="T51" fmla="*/ 106 h 203"/>
                  <a:gd name="T52" fmla="*/ 106 w 157"/>
                  <a:gd name="T53" fmla="*/ 130 h 203"/>
                  <a:gd name="T54" fmla="*/ 47 w 157"/>
                  <a:gd name="T55" fmla="*/ 149 h 203"/>
                  <a:gd name="T56" fmla="*/ 74 w 157"/>
                  <a:gd name="T57" fmla="*/ 142 h 203"/>
                  <a:gd name="T58" fmla="*/ 72 w 157"/>
                  <a:gd name="T59" fmla="*/ 133 h 203"/>
                  <a:gd name="T60" fmla="*/ 52 w 157"/>
                  <a:gd name="T61" fmla="*/ 130 h 203"/>
                  <a:gd name="T62" fmla="*/ 89 w 157"/>
                  <a:gd name="T63" fmla="*/ 158 h 203"/>
                  <a:gd name="T64" fmla="*/ 77 w 157"/>
                  <a:gd name="T65" fmla="*/ 160 h 203"/>
                  <a:gd name="T66" fmla="*/ 89 w 157"/>
                  <a:gd name="T67" fmla="*/ 158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57" h="203">
                    <a:moveTo>
                      <a:pt x="112" y="167"/>
                    </a:moveTo>
                    <a:cubicBezTo>
                      <a:pt x="114" y="174"/>
                      <a:pt x="116" y="178"/>
                      <a:pt x="117" y="182"/>
                    </a:cubicBezTo>
                    <a:cubicBezTo>
                      <a:pt x="117" y="185"/>
                      <a:pt x="119" y="189"/>
                      <a:pt x="117" y="191"/>
                    </a:cubicBezTo>
                    <a:cubicBezTo>
                      <a:pt x="114" y="196"/>
                      <a:pt x="109" y="202"/>
                      <a:pt x="105" y="203"/>
                    </a:cubicBezTo>
                    <a:cubicBezTo>
                      <a:pt x="98" y="203"/>
                      <a:pt x="97" y="195"/>
                      <a:pt x="96" y="189"/>
                    </a:cubicBezTo>
                    <a:cubicBezTo>
                      <a:pt x="96" y="187"/>
                      <a:pt x="96" y="185"/>
                      <a:pt x="95" y="182"/>
                    </a:cubicBezTo>
                    <a:cubicBezTo>
                      <a:pt x="93" y="182"/>
                      <a:pt x="92" y="182"/>
                      <a:pt x="91" y="182"/>
                    </a:cubicBezTo>
                    <a:cubicBezTo>
                      <a:pt x="75" y="187"/>
                      <a:pt x="73" y="186"/>
                      <a:pt x="70" y="170"/>
                    </a:cubicBezTo>
                    <a:cubicBezTo>
                      <a:pt x="69" y="163"/>
                      <a:pt x="63" y="158"/>
                      <a:pt x="56" y="160"/>
                    </a:cubicBezTo>
                    <a:cubicBezTo>
                      <a:pt x="54" y="161"/>
                      <a:pt x="53" y="164"/>
                      <a:pt x="52" y="167"/>
                    </a:cubicBezTo>
                    <a:cubicBezTo>
                      <a:pt x="51" y="172"/>
                      <a:pt x="50" y="181"/>
                      <a:pt x="49" y="181"/>
                    </a:cubicBezTo>
                    <a:cubicBezTo>
                      <a:pt x="41" y="182"/>
                      <a:pt x="33" y="183"/>
                      <a:pt x="26" y="179"/>
                    </a:cubicBezTo>
                    <a:cubicBezTo>
                      <a:pt x="9" y="171"/>
                      <a:pt x="0" y="136"/>
                      <a:pt x="10" y="119"/>
                    </a:cubicBezTo>
                    <a:cubicBezTo>
                      <a:pt x="14" y="111"/>
                      <a:pt x="18" y="110"/>
                      <a:pt x="25" y="115"/>
                    </a:cubicBezTo>
                    <a:cubicBezTo>
                      <a:pt x="30" y="118"/>
                      <a:pt x="33" y="117"/>
                      <a:pt x="36" y="114"/>
                    </a:cubicBezTo>
                    <a:cubicBezTo>
                      <a:pt x="39" y="110"/>
                      <a:pt x="42" y="107"/>
                      <a:pt x="45" y="104"/>
                    </a:cubicBezTo>
                    <a:cubicBezTo>
                      <a:pt x="52" y="98"/>
                      <a:pt x="53" y="91"/>
                      <a:pt x="49" y="82"/>
                    </a:cubicBezTo>
                    <a:cubicBezTo>
                      <a:pt x="46" y="78"/>
                      <a:pt x="44" y="75"/>
                      <a:pt x="38" y="76"/>
                    </a:cubicBezTo>
                    <a:cubicBezTo>
                      <a:pt x="26" y="77"/>
                      <a:pt x="16" y="71"/>
                      <a:pt x="12" y="61"/>
                    </a:cubicBezTo>
                    <a:cubicBezTo>
                      <a:pt x="11" y="59"/>
                      <a:pt x="11" y="57"/>
                      <a:pt x="11" y="56"/>
                    </a:cubicBezTo>
                    <a:cubicBezTo>
                      <a:pt x="18" y="55"/>
                      <a:pt x="25" y="56"/>
                      <a:pt x="31" y="54"/>
                    </a:cubicBezTo>
                    <a:cubicBezTo>
                      <a:pt x="37" y="52"/>
                      <a:pt x="39" y="48"/>
                      <a:pt x="39" y="40"/>
                    </a:cubicBezTo>
                    <a:cubicBezTo>
                      <a:pt x="38" y="32"/>
                      <a:pt x="39" y="23"/>
                      <a:pt x="41" y="15"/>
                    </a:cubicBezTo>
                    <a:cubicBezTo>
                      <a:pt x="41" y="12"/>
                      <a:pt x="45" y="10"/>
                      <a:pt x="47" y="8"/>
                    </a:cubicBezTo>
                    <a:cubicBezTo>
                      <a:pt x="48" y="10"/>
                      <a:pt x="51" y="12"/>
                      <a:pt x="52" y="14"/>
                    </a:cubicBezTo>
                    <a:cubicBezTo>
                      <a:pt x="54" y="19"/>
                      <a:pt x="56" y="25"/>
                      <a:pt x="59" y="31"/>
                    </a:cubicBezTo>
                    <a:cubicBezTo>
                      <a:pt x="70" y="24"/>
                      <a:pt x="72" y="19"/>
                      <a:pt x="68" y="8"/>
                    </a:cubicBezTo>
                    <a:cubicBezTo>
                      <a:pt x="67" y="6"/>
                      <a:pt x="68" y="3"/>
                      <a:pt x="68" y="1"/>
                    </a:cubicBezTo>
                    <a:cubicBezTo>
                      <a:pt x="70" y="1"/>
                      <a:pt x="73" y="0"/>
                      <a:pt x="75" y="1"/>
                    </a:cubicBezTo>
                    <a:cubicBezTo>
                      <a:pt x="88" y="6"/>
                      <a:pt x="93" y="21"/>
                      <a:pt x="86" y="33"/>
                    </a:cubicBezTo>
                    <a:cubicBezTo>
                      <a:pt x="82" y="40"/>
                      <a:pt x="77" y="46"/>
                      <a:pt x="73" y="52"/>
                    </a:cubicBezTo>
                    <a:cubicBezTo>
                      <a:pt x="71" y="56"/>
                      <a:pt x="69" y="60"/>
                      <a:pt x="69" y="64"/>
                    </a:cubicBezTo>
                    <a:cubicBezTo>
                      <a:pt x="69" y="67"/>
                      <a:pt x="70" y="72"/>
                      <a:pt x="72" y="74"/>
                    </a:cubicBezTo>
                    <a:cubicBezTo>
                      <a:pt x="73" y="75"/>
                      <a:pt x="79" y="73"/>
                      <a:pt x="82" y="72"/>
                    </a:cubicBezTo>
                    <a:cubicBezTo>
                      <a:pt x="93" y="66"/>
                      <a:pt x="104" y="59"/>
                      <a:pt x="115" y="54"/>
                    </a:cubicBezTo>
                    <a:cubicBezTo>
                      <a:pt x="126" y="50"/>
                      <a:pt x="136" y="54"/>
                      <a:pt x="146" y="60"/>
                    </a:cubicBezTo>
                    <a:cubicBezTo>
                      <a:pt x="149" y="62"/>
                      <a:pt x="152" y="66"/>
                      <a:pt x="152" y="69"/>
                    </a:cubicBezTo>
                    <a:cubicBezTo>
                      <a:pt x="155" y="96"/>
                      <a:pt x="157" y="123"/>
                      <a:pt x="151" y="150"/>
                    </a:cubicBezTo>
                    <a:cubicBezTo>
                      <a:pt x="148" y="166"/>
                      <a:pt x="139" y="171"/>
                      <a:pt x="123" y="169"/>
                    </a:cubicBezTo>
                    <a:cubicBezTo>
                      <a:pt x="120" y="168"/>
                      <a:pt x="117" y="168"/>
                      <a:pt x="112" y="167"/>
                    </a:cubicBezTo>
                    <a:close/>
                    <a:moveTo>
                      <a:pt x="106" y="130"/>
                    </a:moveTo>
                    <a:cubicBezTo>
                      <a:pt x="111" y="136"/>
                      <a:pt x="116" y="140"/>
                      <a:pt x="117" y="145"/>
                    </a:cubicBezTo>
                    <a:cubicBezTo>
                      <a:pt x="118" y="154"/>
                      <a:pt x="119" y="155"/>
                      <a:pt x="127" y="154"/>
                    </a:cubicBezTo>
                    <a:cubicBezTo>
                      <a:pt x="136" y="154"/>
                      <a:pt x="141" y="149"/>
                      <a:pt x="144" y="140"/>
                    </a:cubicBezTo>
                    <a:cubicBezTo>
                      <a:pt x="150" y="120"/>
                      <a:pt x="146" y="99"/>
                      <a:pt x="144" y="79"/>
                    </a:cubicBezTo>
                    <a:cubicBezTo>
                      <a:pt x="142" y="61"/>
                      <a:pt x="126" y="53"/>
                      <a:pt x="110" y="61"/>
                    </a:cubicBezTo>
                    <a:cubicBezTo>
                      <a:pt x="93" y="70"/>
                      <a:pt x="77" y="80"/>
                      <a:pt x="66" y="96"/>
                    </a:cubicBezTo>
                    <a:cubicBezTo>
                      <a:pt x="59" y="105"/>
                      <a:pt x="59" y="108"/>
                      <a:pt x="69" y="117"/>
                    </a:cubicBezTo>
                    <a:cubicBezTo>
                      <a:pt x="71" y="114"/>
                      <a:pt x="74" y="111"/>
                      <a:pt x="76" y="108"/>
                    </a:cubicBezTo>
                    <a:cubicBezTo>
                      <a:pt x="79" y="104"/>
                      <a:pt x="81" y="99"/>
                      <a:pt x="84" y="95"/>
                    </a:cubicBezTo>
                    <a:cubicBezTo>
                      <a:pt x="89" y="89"/>
                      <a:pt x="99" y="88"/>
                      <a:pt x="104" y="93"/>
                    </a:cubicBezTo>
                    <a:cubicBezTo>
                      <a:pt x="109" y="99"/>
                      <a:pt x="103" y="102"/>
                      <a:pt x="101" y="106"/>
                    </a:cubicBezTo>
                    <a:cubicBezTo>
                      <a:pt x="99" y="108"/>
                      <a:pt x="98" y="111"/>
                      <a:pt x="96" y="114"/>
                    </a:cubicBezTo>
                    <a:cubicBezTo>
                      <a:pt x="106" y="117"/>
                      <a:pt x="112" y="122"/>
                      <a:pt x="106" y="130"/>
                    </a:cubicBezTo>
                    <a:close/>
                    <a:moveTo>
                      <a:pt x="50" y="122"/>
                    </a:moveTo>
                    <a:cubicBezTo>
                      <a:pt x="41" y="131"/>
                      <a:pt x="40" y="139"/>
                      <a:pt x="47" y="149"/>
                    </a:cubicBezTo>
                    <a:cubicBezTo>
                      <a:pt x="52" y="157"/>
                      <a:pt x="58" y="150"/>
                      <a:pt x="63" y="148"/>
                    </a:cubicBezTo>
                    <a:cubicBezTo>
                      <a:pt x="67" y="147"/>
                      <a:pt x="71" y="145"/>
                      <a:pt x="74" y="142"/>
                    </a:cubicBezTo>
                    <a:cubicBezTo>
                      <a:pt x="83" y="135"/>
                      <a:pt x="87" y="125"/>
                      <a:pt x="86" y="113"/>
                    </a:cubicBezTo>
                    <a:cubicBezTo>
                      <a:pt x="80" y="119"/>
                      <a:pt x="75" y="126"/>
                      <a:pt x="72" y="133"/>
                    </a:cubicBezTo>
                    <a:cubicBezTo>
                      <a:pt x="69" y="138"/>
                      <a:pt x="68" y="143"/>
                      <a:pt x="62" y="142"/>
                    </a:cubicBezTo>
                    <a:cubicBezTo>
                      <a:pt x="55" y="141"/>
                      <a:pt x="53" y="137"/>
                      <a:pt x="52" y="130"/>
                    </a:cubicBezTo>
                    <a:cubicBezTo>
                      <a:pt x="52" y="128"/>
                      <a:pt x="51" y="125"/>
                      <a:pt x="50" y="122"/>
                    </a:cubicBezTo>
                    <a:close/>
                    <a:moveTo>
                      <a:pt x="89" y="158"/>
                    </a:moveTo>
                    <a:cubicBezTo>
                      <a:pt x="86" y="155"/>
                      <a:pt x="84" y="153"/>
                      <a:pt x="82" y="151"/>
                    </a:cubicBezTo>
                    <a:cubicBezTo>
                      <a:pt x="80" y="154"/>
                      <a:pt x="77" y="157"/>
                      <a:pt x="77" y="160"/>
                    </a:cubicBezTo>
                    <a:cubicBezTo>
                      <a:pt x="76" y="162"/>
                      <a:pt x="80" y="165"/>
                      <a:pt x="82" y="167"/>
                    </a:cubicBezTo>
                    <a:cubicBezTo>
                      <a:pt x="84" y="164"/>
                      <a:pt x="86" y="162"/>
                      <a:pt x="89" y="1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9" name="Freeform 12">
                <a:extLst>
                  <a:ext uri="{FF2B5EF4-FFF2-40B4-BE49-F238E27FC236}">
                    <a16:creationId xmlns:a16="http://schemas.microsoft.com/office/drawing/2014/main" id="{DE21D8E3-26D8-4BE7-BAC0-FB1C56270B9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315200" y="2152650"/>
                <a:ext cx="554038" cy="392113"/>
              </a:xfrm>
              <a:custGeom>
                <a:avLst/>
                <a:gdLst>
                  <a:gd name="T0" fmla="*/ 151 w 219"/>
                  <a:gd name="T1" fmla="*/ 35 h 155"/>
                  <a:gd name="T2" fmla="*/ 185 w 219"/>
                  <a:gd name="T3" fmla="*/ 42 h 155"/>
                  <a:gd name="T4" fmla="*/ 203 w 219"/>
                  <a:gd name="T5" fmla="*/ 42 h 155"/>
                  <a:gd name="T6" fmla="*/ 209 w 219"/>
                  <a:gd name="T7" fmla="*/ 48 h 155"/>
                  <a:gd name="T8" fmla="*/ 202 w 219"/>
                  <a:gd name="T9" fmla="*/ 53 h 155"/>
                  <a:gd name="T10" fmla="*/ 190 w 219"/>
                  <a:gd name="T11" fmla="*/ 54 h 155"/>
                  <a:gd name="T12" fmla="*/ 169 w 219"/>
                  <a:gd name="T13" fmla="*/ 64 h 155"/>
                  <a:gd name="T14" fmla="*/ 194 w 219"/>
                  <a:gd name="T15" fmla="*/ 69 h 155"/>
                  <a:gd name="T16" fmla="*/ 219 w 219"/>
                  <a:gd name="T17" fmla="*/ 70 h 155"/>
                  <a:gd name="T18" fmla="*/ 193 w 219"/>
                  <a:gd name="T19" fmla="*/ 82 h 155"/>
                  <a:gd name="T20" fmla="*/ 145 w 219"/>
                  <a:gd name="T21" fmla="*/ 92 h 155"/>
                  <a:gd name="T22" fmla="*/ 144 w 219"/>
                  <a:gd name="T23" fmla="*/ 104 h 155"/>
                  <a:gd name="T24" fmla="*/ 157 w 219"/>
                  <a:gd name="T25" fmla="*/ 142 h 155"/>
                  <a:gd name="T26" fmla="*/ 153 w 219"/>
                  <a:gd name="T27" fmla="*/ 154 h 155"/>
                  <a:gd name="T28" fmla="*/ 140 w 219"/>
                  <a:gd name="T29" fmla="*/ 151 h 155"/>
                  <a:gd name="T30" fmla="*/ 126 w 219"/>
                  <a:gd name="T31" fmla="*/ 136 h 155"/>
                  <a:gd name="T32" fmla="*/ 115 w 219"/>
                  <a:gd name="T33" fmla="*/ 106 h 155"/>
                  <a:gd name="T34" fmla="*/ 118 w 219"/>
                  <a:gd name="T35" fmla="*/ 105 h 155"/>
                  <a:gd name="T36" fmla="*/ 131 w 219"/>
                  <a:gd name="T37" fmla="*/ 125 h 155"/>
                  <a:gd name="T38" fmla="*/ 142 w 219"/>
                  <a:gd name="T39" fmla="*/ 134 h 155"/>
                  <a:gd name="T40" fmla="*/ 142 w 219"/>
                  <a:gd name="T41" fmla="*/ 119 h 155"/>
                  <a:gd name="T42" fmla="*/ 123 w 219"/>
                  <a:gd name="T43" fmla="*/ 97 h 155"/>
                  <a:gd name="T44" fmla="*/ 120 w 219"/>
                  <a:gd name="T45" fmla="*/ 94 h 155"/>
                  <a:gd name="T46" fmla="*/ 99 w 219"/>
                  <a:gd name="T47" fmla="*/ 66 h 155"/>
                  <a:gd name="T48" fmla="*/ 61 w 219"/>
                  <a:gd name="T49" fmla="*/ 43 h 155"/>
                  <a:gd name="T50" fmla="*/ 19 w 219"/>
                  <a:gd name="T51" fmla="*/ 36 h 155"/>
                  <a:gd name="T52" fmla="*/ 3 w 219"/>
                  <a:gd name="T53" fmla="*/ 33 h 155"/>
                  <a:gd name="T54" fmla="*/ 4 w 219"/>
                  <a:gd name="T55" fmla="*/ 17 h 155"/>
                  <a:gd name="T56" fmla="*/ 31 w 219"/>
                  <a:gd name="T57" fmla="*/ 3 h 155"/>
                  <a:gd name="T58" fmla="*/ 46 w 219"/>
                  <a:gd name="T59" fmla="*/ 4 h 155"/>
                  <a:gd name="T60" fmla="*/ 38 w 219"/>
                  <a:gd name="T61" fmla="*/ 24 h 155"/>
                  <a:gd name="T62" fmla="*/ 57 w 219"/>
                  <a:gd name="T63" fmla="*/ 34 h 155"/>
                  <a:gd name="T64" fmla="*/ 109 w 219"/>
                  <a:gd name="T65" fmla="*/ 66 h 155"/>
                  <a:gd name="T66" fmla="*/ 124 w 219"/>
                  <a:gd name="T67" fmla="*/ 61 h 155"/>
                  <a:gd name="T68" fmla="*/ 113 w 219"/>
                  <a:gd name="T69" fmla="*/ 59 h 155"/>
                  <a:gd name="T70" fmla="*/ 112 w 219"/>
                  <a:gd name="T71" fmla="*/ 57 h 155"/>
                  <a:gd name="T72" fmla="*/ 142 w 219"/>
                  <a:gd name="T73" fmla="*/ 48 h 155"/>
                  <a:gd name="T74" fmla="*/ 168 w 219"/>
                  <a:gd name="T75" fmla="*/ 51 h 155"/>
                  <a:gd name="T76" fmla="*/ 129 w 219"/>
                  <a:gd name="T77" fmla="*/ 45 h 155"/>
                  <a:gd name="T78" fmla="*/ 111 w 219"/>
                  <a:gd name="T79" fmla="*/ 52 h 155"/>
                  <a:gd name="T80" fmla="*/ 102 w 219"/>
                  <a:gd name="T81" fmla="*/ 53 h 155"/>
                  <a:gd name="T82" fmla="*/ 100 w 219"/>
                  <a:gd name="T83" fmla="*/ 50 h 155"/>
                  <a:gd name="T84" fmla="*/ 113 w 219"/>
                  <a:gd name="T85" fmla="*/ 43 h 155"/>
                  <a:gd name="T86" fmla="*/ 110 w 219"/>
                  <a:gd name="T87" fmla="*/ 40 h 155"/>
                  <a:gd name="T88" fmla="*/ 101 w 219"/>
                  <a:gd name="T89" fmla="*/ 41 h 155"/>
                  <a:gd name="T90" fmla="*/ 91 w 219"/>
                  <a:gd name="T91" fmla="*/ 37 h 155"/>
                  <a:gd name="T92" fmla="*/ 97 w 219"/>
                  <a:gd name="T93" fmla="*/ 24 h 155"/>
                  <a:gd name="T94" fmla="*/ 119 w 219"/>
                  <a:gd name="T95" fmla="*/ 19 h 155"/>
                  <a:gd name="T96" fmla="*/ 115 w 219"/>
                  <a:gd name="T97" fmla="*/ 29 h 155"/>
                  <a:gd name="T98" fmla="*/ 136 w 219"/>
                  <a:gd name="T99" fmla="*/ 28 h 155"/>
                  <a:gd name="T100" fmla="*/ 156 w 219"/>
                  <a:gd name="T101" fmla="*/ 13 h 155"/>
                  <a:gd name="T102" fmla="*/ 168 w 219"/>
                  <a:gd name="T103" fmla="*/ 13 h 155"/>
                  <a:gd name="T104" fmla="*/ 164 w 219"/>
                  <a:gd name="T105" fmla="*/ 27 h 155"/>
                  <a:gd name="T106" fmla="*/ 152 w 219"/>
                  <a:gd name="T107" fmla="*/ 33 h 155"/>
                  <a:gd name="T108" fmla="*/ 151 w 219"/>
                  <a:gd name="T109" fmla="*/ 35 h 155"/>
                  <a:gd name="T110" fmla="*/ 126 w 219"/>
                  <a:gd name="T111" fmla="*/ 76 h 155"/>
                  <a:gd name="T112" fmla="*/ 124 w 219"/>
                  <a:gd name="T113" fmla="*/ 80 h 155"/>
                  <a:gd name="T114" fmla="*/ 137 w 219"/>
                  <a:gd name="T115" fmla="*/ 86 h 155"/>
                  <a:gd name="T116" fmla="*/ 138 w 219"/>
                  <a:gd name="T117" fmla="*/ 79 h 155"/>
                  <a:gd name="T118" fmla="*/ 126 w 219"/>
                  <a:gd name="T119" fmla="*/ 76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219" h="155">
                    <a:moveTo>
                      <a:pt x="151" y="35"/>
                    </a:moveTo>
                    <a:cubicBezTo>
                      <a:pt x="162" y="39"/>
                      <a:pt x="172" y="45"/>
                      <a:pt x="185" y="42"/>
                    </a:cubicBezTo>
                    <a:cubicBezTo>
                      <a:pt x="191" y="41"/>
                      <a:pt x="197" y="41"/>
                      <a:pt x="203" y="42"/>
                    </a:cubicBezTo>
                    <a:cubicBezTo>
                      <a:pt x="205" y="42"/>
                      <a:pt x="207" y="46"/>
                      <a:pt x="209" y="48"/>
                    </a:cubicBezTo>
                    <a:cubicBezTo>
                      <a:pt x="207" y="50"/>
                      <a:pt x="205" y="53"/>
                      <a:pt x="202" y="53"/>
                    </a:cubicBezTo>
                    <a:cubicBezTo>
                      <a:pt x="198" y="54"/>
                      <a:pt x="194" y="54"/>
                      <a:pt x="190" y="54"/>
                    </a:cubicBezTo>
                    <a:cubicBezTo>
                      <a:pt x="181" y="53"/>
                      <a:pt x="175" y="57"/>
                      <a:pt x="169" y="64"/>
                    </a:cubicBezTo>
                    <a:cubicBezTo>
                      <a:pt x="177" y="70"/>
                      <a:pt x="185" y="72"/>
                      <a:pt x="194" y="69"/>
                    </a:cubicBezTo>
                    <a:cubicBezTo>
                      <a:pt x="203" y="66"/>
                      <a:pt x="211" y="64"/>
                      <a:pt x="219" y="70"/>
                    </a:cubicBezTo>
                    <a:cubicBezTo>
                      <a:pt x="213" y="82"/>
                      <a:pt x="204" y="86"/>
                      <a:pt x="193" y="82"/>
                    </a:cubicBezTo>
                    <a:cubicBezTo>
                      <a:pt x="175" y="77"/>
                      <a:pt x="159" y="82"/>
                      <a:pt x="145" y="92"/>
                    </a:cubicBezTo>
                    <a:cubicBezTo>
                      <a:pt x="139" y="96"/>
                      <a:pt x="142" y="100"/>
                      <a:pt x="144" y="104"/>
                    </a:cubicBezTo>
                    <a:cubicBezTo>
                      <a:pt x="153" y="115"/>
                      <a:pt x="157" y="128"/>
                      <a:pt x="157" y="142"/>
                    </a:cubicBezTo>
                    <a:cubicBezTo>
                      <a:pt x="157" y="146"/>
                      <a:pt x="155" y="153"/>
                      <a:pt x="153" y="154"/>
                    </a:cubicBezTo>
                    <a:cubicBezTo>
                      <a:pt x="149" y="155"/>
                      <a:pt x="143" y="153"/>
                      <a:pt x="140" y="151"/>
                    </a:cubicBezTo>
                    <a:cubicBezTo>
                      <a:pt x="134" y="147"/>
                      <a:pt x="129" y="142"/>
                      <a:pt x="126" y="136"/>
                    </a:cubicBezTo>
                    <a:cubicBezTo>
                      <a:pt x="121" y="126"/>
                      <a:pt x="119" y="116"/>
                      <a:pt x="115" y="106"/>
                    </a:cubicBezTo>
                    <a:cubicBezTo>
                      <a:pt x="116" y="106"/>
                      <a:pt x="117" y="105"/>
                      <a:pt x="118" y="105"/>
                    </a:cubicBezTo>
                    <a:cubicBezTo>
                      <a:pt x="122" y="111"/>
                      <a:pt x="126" y="118"/>
                      <a:pt x="131" y="125"/>
                    </a:cubicBezTo>
                    <a:cubicBezTo>
                      <a:pt x="134" y="128"/>
                      <a:pt x="138" y="131"/>
                      <a:pt x="142" y="134"/>
                    </a:cubicBezTo>
                    <a:cubicBezTo>
                      <a:pt x="142" y="129"/>
                      <a:pt x="144" y="124"/>
                      <a:pt x="142" y="119"/>
                    </a:cubicBezTo>
                    <a:cubicBezTo>
                      <a:pt x="138" y="110"/>
                      <a:pt x="135" y="99"/>
                      <a:pt x="123" y="97"/>
                    </a:cubicBezTo>
                    <a:cubicBezTo>
                      <a:pt x="122" y="97"/>
                      <a:pt x="120" y="95"/>
                      <a:pt x="120" y="94"/>
                    </a:cubicBezTo>
                    <a:cubicBezTo>
                      <a:pt x="119" y="80"/>
                      <a:pt x="108" y="73"/>
                      <a:pt x="99" y="66"/>
                    </a:cubicBezTo>
                    <a:cubicBezTo>
                      <a:pt x="87" y="58"/>
                      <a:pt x="74" y="50"/>
                      <a:pt x="61" y="43"/>
                    </a:cubicBezTo>
                    <a:cubicBezTo>
                      <a:pt x="48" y="36"/>
                      <a:pt x="34" y="34"/>
                      <a:pt x="19" y="36"/>
                    </a:cubicBezTo>
                    <a:cubicBezTo>
                      <a:pt x="14" y="37"/>
                      <a:pt x="5" y="37"/>
                      <a:pt x="3" y="33"/>
                    </a:cubicBezTo>
                    <a:cubicBezTo>
                      <a:pt x="0" y="30"/>
                      <a:pt x="2" y="22"/>
                      <a:pt x="4" y="17"/>
                    </a:cubicBezTo>
                    <a:cubicBezTo>
                      <a:pt x="10" y="3"/>
                      <a:pt x="17" y="0"/>
                      <a:pt x="31" y="3"/>
                    </a:cubicBezTo>
                    <a:cubicBezTo>
                      <a:pt x="36" y="3"/>
                      <a:pt x="40" y="4"/>
                      <a:pt x="46" y="4"/>
                    </a:cubicBezTo>
                    <a:cubicBezTo>
                      <a:pt x="43" y="11"/>
                      <a:pt x="41" y="17"/>
                      <a:pt x="38" y="24"/>
                    </a:cubicBezTo>
                    <a:cubicBezTo>
                      <a:pt x="44" y="27"/>
                      <a:pt x="51" y="31"/>
                      <a:pt x="57" y="34"/>
                    </a:cubicBezTo>
                    <a:cubicBezTo>
                      <a:pt x="75" y="45"/>
                      <a:pt x="92" y="55"/>
                      <a:pt x="109" y="66"/>
                    </a:cubicBezTo>
                    <a:cubicBezTo>
                      <a:pt x="117" y="71"/>
                      <a:pt x="120" y="69"/>
                      <a:pt x="124" y="61"/>
                    </a:cubicBezTo>
                    <a:cubicBezTo>
                      <a:pt x="120" y="61"/>
                      <a:pt x="116" y="60"/>
                      <a:pt x="113" y="59"/>
                    </a:cubicBezTo>
                    <a:cubicBezTo>
                      <a:pt x="113" y="58"/>
                      <a:pt x="112" y="58"/>
                      <a:pt x="112" y="57"/>
                    </a:cubicBezTo>
                    <a:cubicBezTo>
                      <a:pt x="122" y="54"/>
                      <a:pt x="132" y="51"/>
                      <a:pt x="142" y="48"/>
                    </a:cubicBezTo>
                    <a:cubicBezTo>
                      <a:pt x="147" y="60"/>
                      <a:pt x="157" y="61"/>
                      <a:pt x="168" y="51"/>
                    </a:cubicBezTo>
                    <a:cubicBezTo>
                      <a:pt x="160" y="42"/>
                      <a:pt x="142" y="39"/>
                      <a:pt x="129" y="45"/>
                    </a:cubicBezTo>
                    <a:cubicBezTo>
                      <a:pt x="123" y="47"/>
                      <a:pt x="117" y="50"/>
                      <a:pt x="111" y="52"/>
                    </a:cubicBezTo>
                    <a:cubicBezTo>
                      <a:pt x="109" y="53"/>
                      <a:pt x="105" y="52"/>
                      <a:pt x="102" y="53"/>
                    </a:cubicBezTo>
                    <a:cubicBezTo>
                      <a:pt x="102" y="52"/>
                      <a:pt x="101" y="51"/>
                      <a:pt x="100" y="50"/>
                    </a:cubicBezTo>
                    <a:cubicBezTo>
                      <a:pt x="104" y="47"/>
                      <a:pt x="109" y="45"/>
                      <a:pt x="113" y="43"/>
                    </a:cubicBezTo>
                    <a:cubicBezTo>
                      <a:pt x="112" y="42"/>
                      <a:pt x="111" y="41"/>
                      <a:pt x="110" y="40"/>
                    </a:cubicBezTo>
                    <a:cubicBezTo>
                      <a:pt x="107" y="40"/>
                      <a:pt x="104" y="41"/>
                      <a:pt x="101" y="41"/>
                    </a:cubicBezTo>
                    <a:cubicBezTo>
                      <a:pt x="98" y="40"/>
                      <a:pt x="92" y="39"/>
                      <a:pt x="91" y="37"/>
                    </a:cubicBezTo>
                    <a:cubicBezTo>
                      <a:pt x="89" y="31"/>
                      <a:pt x="91" y="26"/>
                      <a:pt x="97" y="24"/>
                    </a:cubicBezTo>
                    <a:cubicBezTo>
                      <a:pt x="104" y="22"/>
                      <a:pt x="111" y="21"/>
                      <a:pt x="119" y="19"/>
                    </a:cubicBezTo>
                    <a:cubicBezTo>
                      <a:pt x="117" y="23"/>
                      <a:pt x="116" y="26"/>
                      <a:pt x="115" y="29"/>
                    </a:cubicBezTo>
                    <a:cubicBezTo>
                      <a:pt x="123" y="34"/>
                      <a:pt x="130" y="32"/>
                      <a:pt x="136" y="28"/>
                    </a:cubicBezTo>
                    <a:cubicBezTo>
                      <a:pt x="143" y="23"/>
                      <a:pt x="149" y="17"/>
                      <a:pt x="156" y="13"/>
                    </a:cubicBezTo>
                    <a:cubicBezTo>
                      <a:pt x="159" y="11"/>
                      <a:pt x="165" y="11"/>
                      <a:pt x="168" y="13"/>
                    </a:cubicBezTo>
                    <a:cubicBezTo>
                      <a:pt x="172" y="15"/>
                      <a:pt x="169" y="25"/>
                      <a:pt x="164" y="27"/>
                    </a:cubicBezTo>
                    <a:cubicBezTo>
                      <a:pt x="160" y="29"/>
                      <a:pt x="156" y="31"/>
                      <a:pt x="152" y="33"/>
                    </a:cubicBezTo>
                    <a:cubicBezTo>
                      <a:pt x="151" y="34"/>
                      <a:pt x="151" y="34"/>
                      <a:pt x="151" y="35"/>
                    </a:cubicBezTo>
                    <a:close/>
                    <a:moveTo>
                      <a:pt x="126" y="76"/>
                    </a:moveTo>
                    <a:cubicBezTo>
                      <a:pt x="125" y="77"/>
                      <a:pt x="125" y="78"/>
                      <a:pt x="124" y="80"/>
                    </a:cubicBezTo>
                    <a:cubicBezTo>
                      <a:pt x="128" y="82"/>
                      <a:pt x="132" y="84"/>
                      <a:pt x="137" y="86"/>
                    </a:cubicBezTo>
                    <a:cubicBezTo>
                      <a:pt x="137" y="83"/>
                      <a:pt x="139" y="81"/>
                      <a:pt x="138" y="79"/>
                    </a:cubicBezTo>
                    <a:cubicBezTo>
                      <a:pt x="135" y="72"/>
                      <a:pt x="130" y="74"/>
                      <a:pt x="126" y="7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0" name="Freeform 13">
                <a:extLst>
                  <a:ext uri="{FF2B5EF4-FFF2-40B4-BE49-F238E27FC236}">
                    <a16:creationId xmlns:a16="http://schemas.microsoft.com/office/drawing/2014/main" id="{801C8846-04DB-4190-A303-6B0F2108E7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57725" y="4679950"/>
                <a:ext cx="366713" cy="349250"/>
              </a:xfrm>
              <a:custGeom>
                <a:avLst/>
                <a:gdLst>
                  <a:gd name="T0" fmla="*/ 59 w 145"/>
                  <a:gd name="T1" fmla="*/ 69 h 138"/>
                  <a:gd name="T2" fmla="*/ 18 w 145"/>
                  <a:gd name="T3" fmla="*/ 105 h 138"/>
                  <a:gd name="T4" fmla="*/ 0 w 145"/>
                  <a:gd name="T5" fmla="*/ 104 h 138"/>
                  <a:gd name="T6" fmla="*/ 18 w 145"/>
                  <a:gd name="T7" fmla="*/ 38 h 138"/>
                  <a:gd name="T8" fmla="*/ 23 w 145"/>
                  <a:gd name="T9" fmla="*/ 21 h 138"/>
                  <a:gd name="T10" fmla="*/ 21 w 145"/>
                  <a:gd name="T11" fmla="*/ 5 h 138"/>
                  <a:gd name="T12" fmla="*/ 20 w 145"/>
                  <a:gd name="T13" fmla="*/ 1 h 138"/>
                  <a:gd name="T14" fmla="*/ 24 w 145"/>
                  <a:gd name="T15" fmla="*/ 0 h 138"/>
                  <a:gd name="T16" fmla="*/ 62 w 145"/>
                  <a:gd name="T17" fmla="*/ 23 h 138"/>
                  <a:gd name="T18" fmla="*/ 56 w 145"/>
                  <a:gd name="T19" fmla="*/ 25 h 138"/>
                  <a:gd name="T20" fmla="*/ 43 w 145"/>
                  <a:gd name="T21" fmla="*/ 33 h 138"/>
                  <a:gd name="T22" fmla="*/ 31 w 145"/>
                  <a:gd name="T23" fmla="*/ 84 h 138"/>
                  <a:gd name="T24" fmla="*/ 63 w 145"/>
                  <a:gd name="T25" fmla="*/ 56 h 138"/>
                  <a:gd name="T26" fmla="*/ 66 w 145"/>
                  <a:gd name="T27" fmla="*/ 33 h 138"/>
                  <a:gd name="T28" fmla="*/ 64 w 145"/>
                  <a:gd name="T29" fmla="*/ 28 h 138"/>
                  <a:gd name="T30" fmla="*/ 66 w 145"/>
                  <a:gd name="T31" fmla="*/ 26 h 138"/>
                  <a:gd name="T32" fmla="*/ 106 w 145"/>
                  <a:gd name="T33" fmla="*/ 50 h 138"/>
                  <a:gd name="T34" fmla="*/ 106 w 145"/>
                  <a:gd name="T35" fmla="*/ 52 h 138"/>
                  <a:gd name="T36" fmla="*/ 100 w 145"/>
                  <a:gd name="T37" fmla="*/ 52 h 138"/>
                  <a:gd name="T38" fmla="*/ 88 w 145"/>
                  <a:gd name="T39" fmla="*/ 58 h 138"/>
                  <a:gd name="T40" fmla="*/ 76 w 145"/>
                  <a:gd name="T41" fmla="*/ 110 h 138"/>
                  <a:gd name="T42" fmla="*/ 96 w 145"/>
                  <a:gd name="T43" fmla="*/ 93 h 138"/>
                  <a:gd name="T44" fmla="*/ 113 w 145"/>
                  <a:gd name="T45" fmla="*/ 79 h 138"/>
                  <a:gd name="T46" fmla="*/ 113 w 145"/>
                  <a:gd name="T47" fmla="*/ 60 h 138"/>
                  <a:gd name="T48" fmla="*/ 112 w 145"/>
                  <a:gd name="T49" fmla="*/ 56 h 138"/>
                  <a:gd name="T50" fmla="*/ 145 w 145"/>
                  <a:gd name="T51" fmla="*/ 73 h 138"/>
                  <a:gd name="T52" fmla="*/ 139 w 145"/>
                  <a:gd name="T53" fmla="*/ 76 h 138"/>
                  <a:gd name="T54" fmla="*/ 123 w 145"/>
                  <a:gd name="T55" fmla="*/ 80 h 138"/>
                  <a:gd name="T56" fmla="*/ 62 w 145"/>
                  <a:gd name="T57" fmla="*/ 132 h 138"/>
                  <a:gd name="T58" fmla="*/ 44 w 145"/>
                  <a:gd name="T59" fmla="*/ 131 h 138"/>
                  <a:gd name="T60" fmla="*/ 61 w 145"/>
                  <a:gd name="T61" fmla="*/ 70 h 138"/>
                  <a:gd name="T62" fmla="*/ 59 w 145"/>
                  <a:gd name="T63" fmla="*/ 69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45" h="138">
                    <a:moveTo>
                      <a:pt x="59" y="69"/>
                    </a:moveTo>
                    <a:cubicBezTo>
                      <a:pt x="45" y="81"/>
                      <a:pt x="31" y="92"/>
                      <a:pt x="18" y="105"/>
                    </a:cubicBezTo>
                    <a:cubicBezTo>
                      <a:pt x="11" y="110"/>
                      <a:pt x="6" y="112"/>
                      <a:pt x="0" y="104"/>
                    </a:cubicBezTo>
                    <a:cubicBezTo>
                      <a:pt x="6" y="83"/>
                      <a:pt x="12" y="61"/>
                      <a:pt x="18" y="38"/>
                    </a:cubicBezTo>
                    <a:cubicBezTo>
                      <a:pt x="19" y="33"/>
                      <a:pt x="22" y="27"/>
                      <a:pt x="23" y="21"/>
                    </a:cubicBezTo>
                    <a:cubicBezTo>
                      <a:pt x="23" y="16"/>
                      <a:pt x="21" y="10"/>
                      <a:pt x="21" y="5"/>
                    </a:cubicBezTo>
                    <a:cubicBezTo>
                      <a:pt x="21" y="4"/>
                      <a:pt x="20" y="2"/>
                      <a:pt x="20" y="1"/>
                    </a:cubicBezTo>
                    <a:cubicBezTo>
                      <a:pt x="21" y="0"/>
                      <a:pt x="23" y="0"/>
                      <a:pt x="24" y="0"/>
                    </a:cubicBezTo>
                    <a:cubicBezTo>
                      <a:pt x="36" y="8"/>
                      <a:pt x="48" y="15"/>
                      <a:pt x="62" y="23"/>
                    </a:cubicBezTo>
                    <a:cubicBezTo>
                      <a:pt x="59" y="24"/>
                      <a:pt x="57" y="26"/>
                      <a:pt x="56" y="25"/>
                    </a:cubicBezTo>
                    <a:cubicBezTo>
                      <a:pt x="48" y="21"/>
                      <a:pt x="45" y="26"/>
                      <a:pt x="43" y="33"/>
                    </a:cubicBezTo>
                    <a:cubicBezTo>
                      <a:pt x="39" y="50"/>
                      <a:pt x="34" y="66"/>
                      <a:pt x="31" y="84"/>
                    </a:cubicBezTo>
                    <a:cubicBezTo>
                      <a:pt x="42" y="75"/>
                      <a:pt x="53" y="66"/>
                      <a:pt x="63" y="56"/>
                    </a:cubicBezTo>
                    <a:cubicBezTo>
                      <a:pt x="69" y="50"/>
                      <a:pt x="70" y="41"/>
                      <a:pt x="66" y="33"/>
                    </a:cubicBezTo>
                    <a:cubicBezTo>
                      <a:pt x="66" y="31"/>
                      <a:pt x="65" y="29"/>
                      <a:pt x="64" y="28"/>
                    </a:cubicBezTo>
                    <a:cubicBezTo>
                      <a:pt x="65" y="27"/>
                      <a:pt x="65" y="26"/>
                      <a:pt x="66" y="26"/>
                    </a:cubicBezTo>
                    <a:cubicBezTo>
                      <a:pt x="79" y="34"/>
                      <a:pt x="93" y="42"/>
                      <a:pt x="106" y="50"/>
                    </a:cubicBezTo>
                    <a:cubicBezTo>
                      <a:pt x="106" y="50"/>
                      <a:pt x="106" y="51"/>
                      <a:pt x="106" y="52"/>
                    </a:cubicBezTo>
                    <a:cubicBezTo>
                      <a:pt x="104" y="52"/>
                      <a:pt x="102" y="53"/>
                      <a:pt x="100" y="52"/>
                    </a:cubicBezTo>
                    <a:cubicBezTo>
                      <a:pt x="94" y="49"/>
                      <a:pt x="90" y="51"/>
                      <a:pt x="88" y="58"/>
                    </a:cubicBezTo>
                    <a:cubicBezTo>
                      <a:pt x="84" y="75"/>
                      <a:pt x="79" y="92"/>
                      <a:pt x="76" y="110"/>
                    </a:cubicBezTo>
                    <a:cubicBezTo>
                      <a:pt x="83" y="104"/>
                      <a:pt x="89" y="98"/>
                      <a:pt x="96" y="93"/>
                    </a:cubicBezTo>
                    <a:cubicBezTo>
                      <a:pt x="102" y="88"/>
                      <a:pt x="107" y="83"/>
                      <a:pt x="113" y="79"/>
                    </a:cubicBezTo>
                    <a:cubicBezTo>
                      <a:pt x="122" y="71"/>
                      <a:pt x="122" y="68"/>
                      <a:pt x="113" y="60"/>
                    </a:cubicBezTo>
                    <a:cubicBezTo>
                      <a:pt x="113" y="59"/>
                      <a:pt x="112" y="58"/>
                      <a:pt x="112" y="56"/>
                    </a:cubicBezTo>
                    <a:cubicBezTo>
                      <a:pt x="124" y="59"/>
                      <a:pt x="133" y="67"/>
                      <a:pt x="145" y="73"/>
                    </a:cubicBezTo>
                    <a:cubicBezTo>
                      <a:pt x="142" y="74"/>
                      <a:pt x="140" y="76"/>
                      <a:pt x="139" y="76"/>
                    </a:cubicBezTo>
                    <a:cubicBezTo>
                      <a:pt x="132" y="72"/>
                      <a:pt x="127" y="76"/>
                      <a:pt x="123" y="80"/>
                    </a:cubicBezTo>
                    <a:cubicBezTo>
                      <a:pt x="102" y="97"/>
                      <a:pt x="82" y="114"/>
                      <a:pt x="62" y="132"/>
                    </a:cubicBezTo>
                    <a:cubicBezTo>
                      <a:pt x="56" y="137"/>
                      <a:pt x="51" y="138"/>
                      <a:pt x="44" y="131"/>
                    </a:cubicBezTo>
                    <a:cubicBezTo>
                      <a:pt x="50" y="111"/>
                      <a:pt x="55" y="91"/>
                      <a:pt x="61" y="70"/>
                    </a:cubicBezTo>
                    <a:cubicBezTo>
                      <a:pt x="60" y="70"/>
                      <a:pt x="60" y="70"/>
                      <a:pt x="59" y="6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1" name="Freeform 14">
                <a:extLst>
                  <a:ext uri="{FF2B5EF4-FFF2-40B4-BE49-F238E27FC236}">
                    <a16:creationId xmlns:a16="http://schemas.microsoft.com/office/drawing/2014/main" id="{04F56896-89D2-4E02-9320-FADE7E46EB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88100" y="1263650"/>
                <a:ext cx="366713" cy="339725"/>
              </a:xfrm>
              <a:custGeom>
                <a:avLst/>
                <a:gdLst>
                  <a:gd name="T0" fmla="*/ 66 w 145"/>
                  <a:gd name="T1" fmla="*/ 79 h 134"/>
                  <a:gd name="T2" fmla="*/ 45 w 145"/>
                  <a:gd name="T3" fmla="*/ 79 h 134"/>
                  <a:gd name="T4" fmla="*/ 23 w 145"/>
                  <a:gd name="T5" fmla="*/ 48 h 134"/>
                  <a:gd name="T6" fmla="*/ 28 w 145"/>
                  <a:gd name="T7" fmla="*/ 42 h 134"/>
                  <a:gd name="T8" fmla="*/ 33 w 145"/>
                  <a:gd name="T9" fmla="*/ 46 h 134"/>
                  <a:gd name="T10" fmla="*/ 77 w 145"/>
                  <a:gd name="T11" fmla="*/ 56 h 134"/>
                  <a:gd name="T12" fmla="*/ 81 w 145"/>
                  <a:gd name="T13" fmla="*/ 53 h 134"/>
                  <a:gd name="T14" fmla="*/ 93 w 145"/>
                  <a:gd name="T15" fmla="*/ 10 h 134"/>
                  <a:gd name="T16" fmla="*/ 96 w 145"/>
                  <a:gd name="T17" fmla="*/ 0 h 134"/>
                  <a:gd name="T18" fmla="*/ 106 w 145"/>
                  <a:gd name="T19" fmla="*/ 4 h 134"/>
                  <a:gd name="T20" fmla="*/ 116 w 145"/>
                  <a:gd name="T21" fmla="*/ 44 h 134"/>
                  <a:gd name="T22" fmla="*/ 124 w 145"/>
                  <a:gd name="T23" fmla="*/ 58 h 134"/>
                  <a:gd name="T24" fmla="*/ 143 w 145"/>
                  <a:gd name="T25" fmla="*/ 69 h 134"/>
                  <a:gd name="T26" fmla="*/ 136 w 145"/>
                  <a:gd name="T27" fmla="*/ 79 h 134"/>
                  <a:gd name="T28" fmla="*/ 124 w 145"/>
                  <a:gd name="T29" fmla="*/ 77 h 134"/>
                  <a:gd name="T30" fmla="*/ 90 w 145"/>
                  <a:gd name="T31" fmla="*/ 86 h 134"/>
                  <a:gd name="T32" fmla="*/ 52 w 145"/>
                  <a:gd name="T33" fmla="*/ 121 h 134"/>
                  <a:gd name="T34" fmla="*/ 10 w 145"/>
                  <a:gd name="T35" fmla="*/ 131 h 134"/>
                  <a:gd name="T36" fmla="*/ 2 w 145"/>
                  <a:gd name="T37" fmla="*/ 117 h 134"/>
                  <a:gd name="T38" fmla="*/ 14 w 145"/>
                  <a:gd name="T39" fmla="*/ 109 h 134"/>
                  <a:gd name="T40" fmla="*/ 33 w 145"/>
                  <a:gd name="T41" fmla="*/ 105 h 134"/>
                  <a:gd name="T42" fmla="*/ 66 w 145"/>
                  <a:gd name="T43" fmla="*/ 79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45" h="134">
                    <a:moveTo>
                      <a:pt x="66" y="79"/>
                    </a:moveTo>
                    <a:cubicBezTo>
                      <a:pt x="58" y="79"/>
                      <a:pt x="51" y="79"/>
                      <a:pt x="45" y="79"/>
                    </a:cubicBezTo>
                    <a:cubicBezTo>
                      <a:pt x="23" y="78"/>
                      <a:pt x="20" y="64"/>
                      <a:pt x="23" y="48"/>
                    </a:cubicBezTo>
                    <a:cubicBezTo>
                      <a:pt x="23" y="45"/>
                      <a:pt x="26" y="43"/>
                      <a:pt x="28" y="42"/>
                    </a:cubicBezTo>
                    <a:cubicBezTo>
                      <a:pt x="29" y="42"/>
                      <a:pt x="32" y="44"/>
                      <a:pt x="33" y="46"/>
                    </a:cubicBezTo>
                    <a:cubicBezTo>
                      <a:pt x="41" y="56"/>
                      <a:pt x="66" y="62"/>
                      <a:pt x="77" y="56"/>
                    </a:cubicBezTo>
                    <a:cubicBezTo>
                      <a:pt x="79" y="55"/>
                      <a:pt x="80" y="54"/>
                      <a:pt x="81" y="53"/>
                    </a:cubicBezTo>
                    <a:cubicBezTo>
                      <a:pt x="88" y="40"/>
                      <a:pt x="94" y="26"/>
                      <a:pt x="93" y="10"/>
                    </a:cubicBezTo>
                    <a:cubicBezTo>
                      <a:pt x="93" y="7"/>
                      <a:pt x="95" y="3"/>
                      <a:pt x="96" y="0"/>
                    </a:cubicBezTo>
                    <a:cubicBezTo>
                      <a:pt x="99" y="1"/>
                      <a:pt x="104" y="1"/>
                      <a:pt x="106" y="4"/>
                    </a:cubicBezTo>
                    <a:cubicBezTo>
                      <a:pt x="119" y="19"/>
                      <a:pt x="124" y="27"/>
                      <a:pt x="116" y="44"/>
                    </a:cubicBezTo>
                    <a:cubicBezTo>
                      <a:pt x="110" y="55"/>
                      <a:pt x="112" y="57"/>
                      <a:pt x="124" y="58"/>
                    </a:cubicBezTo>
                    <a:cubicBezTo>
                      <a:pt x="132" y="59"/>
                      <a:pt x="140" y="61"/>
                      <a:pt x="143" y="69"/>
                    </a:cubicBezTo>
                    <a:cubicBezTo>
                      <a:pt x="145" y="76"/>
                      <a:pt x="142" y="79"/>
                      <a:pt x="136" y="79"/>
                    </a:cubicBezTo>
                    <a:cubicBezTo>
                      <a:pt x="132" y="78"/>
                      <a:pt x="128" y="78"/>
                      <a:pt x="124" y="77"/>
                    </a:cubicBezTo>
                    <a:cubicBezTo>
                      <a:pt x="111" y="72"/>
                      <a:pt x="100" y="75"/>
                      <a:pt x="90" y="86"/>
                    </a:cubicBezTo>
                    <a:cubicBezTo>
                      <a:pt x="78" y="98"/>
                      <a:pt x="65" y="109"/>
                      <a:pt x="52" y="121"/>
                    </a:cubicBezTo>
                    <a:cubicBezTo>
                      <a:pt x="40" y="134"/>
                      <a:pt x="25" y="133"/>
                      <a:pt x="10" y="131"/>
                    </a:cubicBezTo>
                    <a:cubicBezTo>
                      <a:pt x="3" y="130"/>
                      <a:pt x="0" y="124"/>
                      <a:pt x="2" y="117"/>
                    </a:cubicBezTo>
                    <a:cubicBezTo>
                      <a:pt x="3" y="111"/>
                      <a:pt x="7" y="108"/>
                      <a:pt x="14" y="109"/>
                    </a:cubicBezTo>
                    <a:cubicBezTo>
                      <a:pt x="20" y="109"/>
                      <a:pt x="27" y="108"/>
                      <a:pt x="33" y="105"/>
                    </a:cubicBezTo>
                    <a:cubicBezTo>
                      <a:pt x="45" y="99"/>
                      <a:pt x="57" y="92"/>
                      <a:pt x="66" y="7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2" name="Freeform 15">
                <a:extLst>
                  <a:ext uri="{FF2B5EF4-FFF2-40B4-BE49-F238E27FC236}">
                    <a16:creationId xmlns:a16="http://schemas.microsoft.com/office/drawing/2014/main" id="{11358C19-F136-4660-9AC5-F089F6ACC1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6413" y="4483100"/>
                <a:ext cx="387350" cy="379413"/>
              </a:xfrm>
              <a:custGeom>
                <a:avLst/>
                <a:gdLst>
                  <a:gd name="T0" fmla="*/ 66 w 153"/>
                  <a:gd name="T1" fmla="*/ 60 h 150"/>
                  <a:gd name="T2" fmla="*/ 92 w 153"/>
                  <a:gd name="T3" fmla="*/ 82 h 150"/>
                  <a:gd name="T4" fmla="*/ 112 w 153"/>
                  <a:gd name="T5" fmla="*/ 58 h 150"/>
                  <a:gd name="T6" fmla="*/ 112 w 153"/>
                  <a:gd name="T7" fmla="*/ 41 h 150"/>
                  <a:gd name="T8" fmla="*/ 153 w 153"/>
                  <a:gd name="T9" fmla="*/ 76 h 150"/>
                  <a:gd name="T10" fmla="*/ 143 w 153"/>
                  <a:gd name="T11" fmla="*/ 73 h 150"/>
                  <a:gd name="T12" fmla="*/ 130 w 153"/>
                  <a:gd name="T13" fmla="*/ 75 h 150"/>
                  <a:gd name="T14" fmla="*/ 84 w 153"/>
                  <a:gd name="T15" fmla="*/ 129 h 150"/>
                  <a:gd name="T16" fmla="*/ 84 w 153"/>
                  <a:gd name="T17" fmla="*/ 143 h 150"/>
                  <a:gd name="T18" fmla="*/ 86 w 153"/>
                  <a:gd name="T19" fmla="*/ 150 h 150"/>
                  <a:gd name="T20" fmla="*/ 47 w 153"/>
                  <a:gd name="T21" fmla="*/ 114 h 150"/>
                  <a:gd name="T22" fmla="*/ 71 w 153"/>
                  <a:gd name="T23" fmla="*/ 108 h 150"/>
                  <a:gd name="T24" fmla="*/ 88 w 153"/>
                  <a:gd name="T25" fmla="*/ 87 h 150"/>
                  <a:gd name="T26" fmla="*/ 62 w 153"/>
                  <a:gd name="T27" fmla="*/ 64 h 150"/>
                  <a:gd name="T28" fmla="*/ 39 w 153"/>
                  <a:gd name="T29" fmla="*/ 93 h 150"/>
                  <a:gd name="T30" fmla="*/ 39 w 153"/>
                  <a:gd name="T31" fmla="*/ 104 h 150"/>
                  <a:gd name="T32" fmla="*/ 41 w 153"/>
                  <a:gd name="T33" fmla="*/ 110 h 150"/>
                  <a:gd name="T34" fmla="*/ 39 w 153"/>
                  <a:gd name="T35" fmla="*/ 112 h 150"/>
                  <a:gd name="T36" fmla="*/ 0 w 153"/>
                  <a:gd name="T37" fmla="*/ 78 h 150"/>
                  <a:gd name="T38" fmla="*/ 1 w 153"/>
                  <a:gd name="T39" fmla="*/ 76 h 150"/>
                  <a:gd name="T40" fmla="*/ 6 w 153"/>
                  <a:gd name="T41" fmla="*/ 77 h 150"/>
                  <a:gd name="T42" fmla="*/ 22 w 153"/>
                  <a:gd name="T43" fmla="*/ 74 h 150"/>
                  <a:gd name="T44" fmla="*/ 65 w 153"/>
                  <a:gd name="T45" fmla="*/ 24 h 150"/>
                  <a:gd name="T46" fmla="*/ 66 w 153"/>
                  <a:gd name="T47" fmla="*/ 6 h 150"/>
                  <a:gd name="T48" fmla="*/ 67 w 153"/>
                  <a:gd name="T49" fmla="*/ 0 h 150"/>
                  <a:gd name="T50" fmla="*/ 107 w 153"/>
                  <a:gd name="T51" fmla="*/ 35 h 150"/>
                  <a:gd name="T52" fmla="*/ 99 w 153"/>
                  <a:gd name="T53" fmla="*/ 35 h 150"/>
                  <a:gd name="T54" fmla="*/ 85 w 153"/>
                  <a:gd name="T55" fmla="*/ 38 h 150"/>
                  <a:gd name="T56" fmla="*/ 66 w 153"/>
                  <a:gd name="T57" fmla="*/ 60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53" h="150">
                    <a:moveTo>
                      <a:pt x="66" y="60"/>
                    </a:moveTo>
                    <a:cubicBezTo>
                      <a:pt x="75" y="68"/>
                      <a:pt x="83" y="75"/>
                      <a:pt x="92" y="82"/>
                    </a:cubicBezTo>
                    <a:cubicBezTo>
                      <a:pt x="99" y="74"/>
                      <a:pt x="107" y="66"/>
                      <a:pt x="112" y="58"/>
                    </a:cubicBezTo>
                    <a:cubicBezTo>
                      <a:pt x="115" y="54"/>
                      <a:pt x="112" y="47"/>
                      <a:pt x="112" y="41"/>
                    </a:cubicBezTo>
                    <a:cubicBezTo>
                      <a:pt x="115" y="41"/>
                      <a:pt x="141" y="61"/>
                      <a:pt x="153" y="76"/>
                    </a:cubicBezTo>
                    <a:cubicBezTo>
                      <a:pt x="148" y="74"/>
                      <a:pt x="146" y="74"/>
                      <a:pt x="143" y="73"/>
                    </a:cubicBezTo>
                    <a:cubicBezTo>
                      <a:pt x="138" y="70"/>
                      <a:pt x="134" y="71"/>
                      <a:pt x="130" y="75"/>
                    </a:cubicBezTo>
                    <a:cubicBezTo>
                      <a:pt x="115" y="93"/>
                      <a:pt x="100" y="111"/>
                      <a:pt x="84" y="129"/>
                    </a:cubicBezTo>
                    <a:cubicBezTo>
                      <a:pt x="80" y="134"/>
                      <a:pt x="80" y="138"/>
                      <a:pt x="84" y="143"/>
                    </a:cubicBezTo>
                    <a:cubicBezTo>
                      <a:pt x="85" y="145"/>
                      <a:pt x="86" y="147"/>
                      <a:pt x="86" y="150"/>
                    </a:cubicBezTo>
                    <a:cubicBezTo>
                      <a:pt x="72" y="139"/>
                      <a:pt x="58" y="129"/>
                      <a:pt x="47" y="114"/>
                    </a:cubicBezTo>
                    <a:cubicBezTo>
                      <a:pt x="59" y="123"/>
                      <a:pt x="65" y="115"/>
                      <a:pt x="71" y="108"/>
                    </a:cubicBezTo>
                    <a:cubicBezTo>
                      <a:pt x="76" y="101"/>
                      <a:pt x="82" y="94"/>
                      <a:pt x="88" y="87"/>
                    </a:cubicBezTo>
                    <a:cubicBezTo>
                      <a:pt x="80" y="79"/>
                      <a:pt x="71" y="72"/>
                      <a:pt x="62" y="64"/>
                    </a:cubicBezTo>
                    <a:cubicBezTo>
                      <a:pt x="54" y="74"/>
                      <a:pt x="46" y="83"/>
                      <a:pt x="39" y="93"/>
                    </a:cubicBezTo>
                    <a:cubicBezTo>
                      <a:pt x="37" y="95"/>
                      <a:pt x="38" y="100"/>
                      <a:pt x="39" y="104"/>
                    </a:cubicBezTo>
                    <a:cubicBezTo>
                      <a:pt x="39" y="106"/>
                      <a:pt x="40" y="108"/>
                      <a:pt x="41" y="110"/>
                    </a:cubicBezTo>
                    <a:cubicBezTo>
                      <a:pt x="41" y="110"/>
                      <a:pt x="40" y="111"/>
                      <a:pt x="39" y="112"/>
                    </a:cubicBezTo>
                    <a:cubicBezTo>
                      <a:pt x="26" y="100"/>
                      <a:pt x="13" y="89"/>
                      <a:pt x="0" y="78"/>
                    </a:cubicBezTo>
                    <a:cubicBezTo>
                      <a:pt x="0" y="78"/>
                      <a:pt x="1" y="77"/>
                      <a:pt x="1" y="76"/>
                    </a:cubicBezTo>
                    <a:cubicBezTo>
                      <a:pt x="3" y="76"/>
                      <a:pt x="5" y="76"/>
                      <a:pt x="6" y="77"/>
                    </a:cubicBezTo>
                    <a:cubicBezTo>
                      <a:pt x="13" y="82"/>
                      <a:pt x="18" y="79"/>
                      <a:pt x="22" y="74"/>
                    </a:cubicBezTo>
                    <a:cubicBezTo>
                      <a:pt x="36" y="57"/>
                      <a:pt x="50" y="40"/>
                      <a:pt x="65" y="24"/>
                    </a:cubicBezTo>
                    <a:cubicBezTo>
                      <a:pt x="70" y="18"/>
                      <a:pt x="72" y="12"/>
                      <a:pt x="66" y="6"/>
                    </a:cubicBezTo>
                    <a:cubicBezTo>
                      <a:pt x="65" y="5"/>
                      <a:pt x="65" y="3"/>
                      <a:pt x="67" y="0"/>
                    </a:cubicBezTo>
                    <a:cubicBezTo>
                      <a:pt x="80" y="11"/>
                      <a:pt x="92" y="22"/>
                      <a:pt x="107" y="35"/>
                    </a:cubicBezTo>
                    <a:cubicBezTo>
                      <a:pt x="103" y="35"/>
                      <a:pt x="101" y="36"/>
                      <a:pt x="99" y="35"/>
                    </a:cubicBezTo>
                    <a:cubicBezTo>
                      <a:pt x="93" y="31"/>
                      <a:pt x="89" y="33"/>
                      <a:pt x="85" y="38"/>
                    </a:cubicBezTo>
                    <a:cubicBezTo>
                      <a:pt x="79" y="45"/>
                      <a:pt x="73" y="52"/>
                      <a:pt x="66" y="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3" name="Freeform 16">
                <a:extLst>
                  <a:ext uri="{FF2B5EF4-FFF2-40B4-BE49-F238E27FC236}">
                    <a16:creationId xmlns:a16="http://schemas.microsoft.com/office/drawing/2014/main" id="{2E9A6A28-E2FB-4C74-B8AD-8C9EBF09457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073900" y="4445000"/>
                <a:ext cx="347663" cy="314325"/>
              </a:xfrm>
              <a:custGeom>
                <a:avLst/>
                <a:gdLst>
                  <a:gd name="T0" fmla="*/ 109 w 138"/>
                  <a:gd name="T1" fmla="*/ 88 h 124"/>
                  <a:gd name="T2" fmla="*/ 72 w 138"/>
                  <a:gd name="T3" fmla="*/ 124 h 124"/>
                  <a:gd name="T4" fmla="*/ 70 w 138"/>
                  <a:gd name="T5" fmla="*/ 123 h 124"/>
                  <a:gd name="T6" fmla="*/ 72 w 138"/>
                  <a:gd name="T7" fmla="*/ 117 h 124"/>
                  <a:gd name="T8" fmla="*/ 70 w 138"/>
                  <a:gd name="T9" fmla="*/ 102 h 124"/>
                  <a:gd name="T10" fmla="*/ 25 w 138"/>
                  <a:gd name="T11" fmla="*/ 57 h 124"/>
                  <a:gd name="T12" fmla="*/ 4 w 138"/>
                  <a:gd name="T13" fmla="*/ 54 h 124"/>
                  <a:gd name="T14" fmla="*/ 0 w 138"/>
                  <a:gd name="T15" fmla="*/ 55 h 124"/>
                  <a:gd name="T16" fmla="*/ 1 w 138"/>
                  <a:gd name="T17" fmla="*/ 50 h 124"/>
                  <a:gd name="T18" fmla="*/ 42 w 138"/>
                  <a:gd name="T19" fmla="*/ 10 h 124"/>
                  <a:gd name="T20" fmla="*/ 66 w 138"/>
                  <a:gd name="T21" fmla="*/ 0 h 124"/>
                  <a:gd name="T22" fmla="*/ 86 w 138"/>
                  <a:gd name="T23" fmla="*/ 32 h 124"/>
                  <a:gd name="T24" fmla="*/ 75 w 138"/>
                  <a:gd name="T25" fmla="*/ 51 h 124"/>
                  <a:gd name="T26" fmla="*/ 116 w 138"/>
                  <a:gd name="T27" fmla="*/ 52 h 124"/>
                  <a:gd name="T28" fmla="*/ 127 w 138"/>
                  <a:gd name="T29" fmla="*/ 53 h 124"/>
                  <a:gd name="T30" fmla="*/ 125 w 138"/>
                  <a:gd name="T31" fmla="*/ 44 h 124"/>
                  <a:gd name="T32" fmla="*/ 126 w 138"/>
                  <a:gd name="T33" fmla="*/ 38 h 124"/>
                  <a:gd name="T34" fmla="*/ 130 w 138"/>
                  <a:gd name="T35" fmla="*/ 67 h 124"/>
                  <a:gd name="T36" fmla="*/ 100 w 138"/>
                  <a:gd name="T37" fmla="*/ 72 h 124"/>
                  <a:gd name="T38" fmla="*/ 88 w 138"/>
                  <a:gd name="T39" fmla="*/ 60 h 124"/>
                  <a:gd name="T40" fmla="*/ 64 w 138"/>
                  <a:gd name="T41" fmla="*/ 63 h 124"/>
                  <a:gd name="T42" fmla="*/ 90 w 138"/>
                  <a:gd name="T43" fmla="*/ 88 h 124"/>
                  <a:gd name="T44" fmla="*/ 101 w 138"/>
                  <a:gd name="T45" fmla="*/ 87 h 124"/>
                  <a:gd name="T46" fmla="*/ 108 w 138"/>
                  <a:gd name="T47" fmla="*/ 85 h 124"/>
                  <a:gd name="T48" fmla="*/ 109 w 138"/>
                  <a:gd name="T49" fmla="*/ 88 h 124"/>
                  <a:gd name="T50" fmla="*/ 58 w 138"/>
                  <a:gd name="T51" fmla="*/ 61 h 124"/>
                  <a:gd name="T52" fmla="*/ 71 w 138"/>
                  <a:gd name="T53" fmla="*/ 36 h 124"/>
                  <a:gd name="T54" fmla="*/ 53 w 138"/>
                  <a:gd name="T55" fmla="*/ 19 h 124"/>
                  <a:gd name="T56" fmla="*/ 35 w 138"/>
                  <a:gd name="T57" fmla="*/ 26 h 124"/>
                  <a:gd name="T58" fmla="*/ 40 w 138"/>
                  <a:gd name="T59" fmla="*/ 39 h 124"/>
                  <a:gd name="T60" fmla="*/ 58 w 138"/>
                  <a:gd name="T61" fmla="*/ 61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38" h="124">
                    <a:moveTo>
                      <a:pt x="109" y="88"/>
                    </a:moveTo>
                    <a:cubicBezTo>
                      <a:pt x="97" y="100"/>
                      <a:pt x="85" y="112"/>
                      <a:pt x="72" y="124"/>
                    </a:cubicBezTo>
                    <a:cubicBezTo>
                      <a:pt x="72" y="124"/>
                      <a:pt x="71" y="124"/>
                      <a:pt x="70" y="123"/>
                    </a:cubicBezTo>
                    <a:cubicBezTo>
                      <a:pt x="71" y="121"/>
                      <a:pt x="71" y="119"/>
                      <a:pt x="72" y="117"/>
                    </a:cubicBezTo>
                    <a:cubicBezTo>
                      <a:pt x="76" y="112"/>
                      <a:pt x="75" y="107"/>
                      <a:pt x="70" y="102"/>
                    </a:cubicBezTo>
                    <a:cubicBezTo>
                      <a:pt x="55" y="87"/>
                      <a:pt x="40" y="72"/>
                      <a:pt x="25" y="57"/>
                    </a:cubicBezTo>
                    <a:cubicBezTo>
                      <a:pt x="18" y="50"/>
                      <a:pt x="12" y="46"/>
                      <a:pt x="4" y="54"/>
                    </a:cubicBezTo>
                    <a:cubicBezTo>
                      <a:pt x="4" y="55"/>
                      <a:pt x="2" y="55"/>
                      <a:pt x="0" y="55"/>
                    </a:cubicBezTo>
                    <a:cubicBezTo>
                      <a:pt x="1" y="53"/>
                      <a:pt x="1" y="51"/>
                      <a:pt x="1" y="50"/>
                    </a:cubicBezTo>
                    <a:cubicBezTo>
                      <a:pt x="15" y="37"/>
                      <a:pt x="28" y="23"/>
                      <a:pt x="42" y="10"/>
                    </a:cubicBezTo>
                    <a:cubicBezTo>
                      <a:pt x="49" y="5"/>
                      <a:pt x="58" y="1"/>
                      <a:pt x="66" y="0"/>
                    </a:cubicBezTo>
                    <a:cubicBezTo>
                      <a:pt x="83" y="0"/>
                      <a:pt x="93" y="17"/>
                      <a:pt x="86" y="32"/>
                    </a:cubicBezTo>
                    <a:cubicBezTo>
                      <a:pt x="84" y="38"/>
                      <a:pt x="79" y="43"/>
                      <a:pt x="75" y="51"/>
                    </a:cubicBezTo>
                    <a:cubicBezTo>
                      <a:pt x="90" y="39"/>
                      <a:pt x="103" y="44"/>
                      <a:pt x="116" y="52"/>
                    </a:cubicBezTo>
                    <a:cubicBezTo>
                      <a:pt x="119" y="53"/>
                      <a:pt x="123" y="53"/>
                      <a:pt x="127" y="53"/>
                    </a:cubicBezTo>
                    <a:cubicBezTo>
                      <a:pt x="126" y="50"/>
                      <a:pt x="126" y="47"/>
                      <a:pt x="125" y="44"/>
                    </a:cubicBezTo>
                    <a:cubicBezTo>
                      <a:pt x="125" y="42"/>
                      <a:pt x="125" y="40"/>
                      <a:pt x="126" y="38"/>
                    </a:cubicBezTo>
                    <a:cubicBezTo>
                      <a:pt x="136" y="47"/>
                      <a:pt x="138" y="57"/>
                      <a:pt x="130" y="67"/>
                    </a:cubicBezTo>
                    <a:cubicBezTo>
                      <a:pt x="121" y="78"/>
                      <a:pt x="110" y="79"/>
                      <a:pt x="100" y="72"/>
                    </a:cubicBezTo>
                    <a:cubicBezTo>
                      <a:pt x="96" y="68"/>
                      <a:pt x="92" y="64"/>
                      <a:pt x="88" y="60"/>
                    </a:cubicBezTo>
                    <a:cubicBezTo>
                      <a:pt x="79" y="54"/>
                      <a:pt x="73" y="55"/>
                      <a:pt x="64" y="63"/>
                    </a:cubicBezTo>
                    <a:cubicBezTo>
                      <a:pt x="73" y="71"/>
                      <a:pt x="81" y="80"/>
                      <a:pt x="90" y="88"/>
                    </a:cubicBezTo>
                    <a:cubicBezTo>
                      <a:pt x="92" y="90"/>
                      <a:pt x="97" y="88"/>
                      <a:pt x="101" y="87"/>
                    </a:cubicBezTo>
                    <a:cubicBezTo>
                      <a:pt x="104" y="87"/>
                      <a:pt x="106" y="86"/>
                      <a:pt x="108" y="85"/>
                    </a:cubicBezTo>
                    <a:cubicBezTo>
                      <a:pt x="108" y="86"/>
                      <a:pt x="108" y="87"/>
                      <a:pt x="109" y="88"/>
                    </a:cubicBezTo>
                    <a:close/>
                    <a:moveTo>
                      <a:pt x="58" y="61"/>
                    </a:moveTo>
                    <a:cubicBezTo>
                      <a:pt x="67" y="52"/>
                      <a:pt x="73" y="46"/>
                      <a:pt x="71" y="36"/>
                    </a:cubicBezTo>
                    <a:cubicBezTo>
                      <a:pt x="69" y="27"/>
                      <a:pt x="62" y="21"/>
                      <a:pt x="53" y="19"/>
                    </a:cubicBezTo>
                    <a:cubicBezTo>
                      <a:pt x="46" y="16"/>
                      <a:pt x="39" y="19"/>
                      <a:pt x="35" y="26"/>
                    </a:cubicBezTo>
                    <a:cubicBezTo>
                      <a:pt x="31" y="32"/>
                      <a:pt x="36" y="35"/>
                      <a:pt x="40" y="39"/>
                    </a:cubicBezTo>
                    <a:cubicBezTo>
                      <a:pt x="46" y="46"/>
                      <a:pt x="52" y="53"/>
                      <a:pt x="58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4" name="Freeform 17">
                <a:extLst>
                  <a:ext uri="{FF2B5EF4-FFF2-40B4-BE49-F238E27FC236}">
                    <a16:creationId xmlns:a16="http://schemas.microsoft.com/office/drawing/2014/main" id="{CC38B499-B6F3-4CEB-B3B5-5B7A4D8318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73875" y="4589463"/>
                <a:ext cx="346075" cy="346075"/>
              </a:xfrm>
              <a:custGeom>
                <a:avLst/>
                <a:gdLst>
                  <a:gd name="T0" fmla="*/ 0 w 137"/>
                  <a:gd name="T1" fmla="*/ 55 h 137"/>
                  <a:gd name="T2" fmla="*/ 73 w 137"/>
                  <a:gd name="T3" fmla="*/ 0 h 137"/>
                  <a:gd name="T4" fmla="*/ 95 w 137"/>
                  <a:gd name="T5" fmla="*/ 27 h 137"/>
                  <a:gd name="T6" fmla="*/ 94 w 137"/>
                  <a:gd name="T7" fmla="*/ 30 h 137"/>
                  <a:gd name="T8" fmla="*/ 87 w 137"/>
                  <a:gd name="T9" fmla="*/ 28 h 137"/>
                  <a:gd name="T10" fmla="*/ 43 w 137"/>
                  <a:gd name="T11" fmla="*/ 31 h 137"/>
                  <a:gd name="T12" fmla="*/ 41 w 137"/>
                  <a:gd name="T13" fmla="*/ 45 h 137"/>
                  <a:gd name="T14" fmla="*/ 60 w 137"/>
                  <a:gd name="T15" fmla="*/ 70 h 137"/>
                  <a:gd name="T16" fmla="*/ 69 w 137"/>
                  <a:gd name="T17" fmla="*/ 54 h 137"/>
                  <a:gd name="T18" fmla="*/ 69 w 137"/>
                  <a:gd name="T19" fmla="*/ 38 h 137"/>
                  <a:gd name="T20" fmla="*/ 71 w 137"/>
                  <a:gd name="T21" fmla="*/ 37 h 137"/>
                  <a:gd name="T22" fmla="*/ 96 w 137"/>
                  <a:gd name="T23" fmla="*/ 69 h 137"/>
                  <a:gd name="T24" fmla="*/ 96 w 137"/>
                  <a:gd name="T25" fmla="*/ 72 h 137"/>
                  <a:gd name="T26" fmla="*/ 63 w 137"/>
                  <a:gd name="T27" fmla="*/ 74 h 137"/>
                  <a:gd name="T28" fmla="*/ 84 w 137"/>
                  <a:gd name="T29" fmla="*/ 101 h 137"/>
                  <a:gd name="T30" fmla="*/ 98 w 137"/>
                  <a:gd name="T31" fmla="*/ 102 h 137"/>
                  <a:gd name="T32" fmla="*/ 112 w 137"/>
                  <a:gd name="T33" fmla="*/ 59 h 137"/>
                  <a:gd name="T34" fmla="*/ 112 w 137"/>
                  <a:gd name="T35" fmla="*/ 50 h 137"/>
                  <a:gd name="T36" fmla="*/ 115 w 137"/>
                  <a:gd name="T37" fmla="*/ 50 h 137"/>
                  <a:gd name="T38" fmla="*/ 116 w 137"/>
                  <a:gd name="T39" fmla="*/ 51 h 137"/>
                  <a:gd name="T40" fmla="*/ 137 w 137"/>
                  <a:gd name="T41" fmla="*/ 80 h 137"/>
                  <a:gd name="T42" fmla="*/ 62 w 137"/>
                  <a:gd name="T43" fmla="*/ 137 h 137"/>
                  <a:gd name="T44" fmla="*/ 60 w 137"/>
                  <a:gd name="T45" fmla="*/ 136 h 137"/>
                  <a:gd name="T46" fmla="*/ 62 w 137"/>
                  <a:gd name="T47" fmla="*/ 131 h 137"/>
                  <a:gd name="T48" fmla="*/ 63 w 137"/>
                  <a:gd name="T49" fmla="*/ 114 h 137"/>
                  <a:gd name="T50" fmla="*/ 23 w 137"/>
                  <a:gd name="T51" fmla="*/ 62 h 137"/>
                  <a:gd name="T52" fmla="*/ 6 w 137"/>
                  <a:gd name="T53" fmla="*/ 57 h 137"/>
                  <a:gd name="T54" fmla="*/ 1 w 137"/>
                  <a:gd name="T55" fmla="*/ 58 h 137"/>
                  <a:gd name="T56" fmla="*/ 0 w 137"/>
                  <a:gd name="T57" fmla="*/ 55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7" h="137">
                    <a:moveTo>
                      <a:pt x="0" y="55"/>
                    </a:moveTo>
                    <a:cubicBezTo>
                      <a:pt x="24" y="37"/>
                      <a:pt x="48" y="19"/>
                      <a:pt x="73" y="0"/>
                    </a:cubicBezTo>
                    <a:cubicBezTo>
                      <a:pt x="81" y="9"/>
                      <a:pt x="88" y="18"/>
                      <a:pt x="95" y="27"/>
                    </a:cubicBezTo>
                    <a:cubicBezTo>
                      <a:pt x="95" y="28"/>
                      <a:pt x="95" y="29"/>
                      <a:pt x="94" y="30"/>
                    </a:cubicBezTo>
                    <a:cubicBezTo>
                      <a:pt x="92" y="29"/>
                      <a:pt x="89" y="29"/>
                      <a:pt x="87" y="28"/>
                    </a:cubicBezTo>
                    <a:cubicBezTo>
                      <a:pt x="70" y="19"/>
                      <a:pt x="56" y="20"/>
                      <a:pt x="43" y="31"/>
                    </a:cubicBezTo>
                    <a:cubicBezTo>
                      <a:pt x="38" y="35"/>
                      <a:pt x="36" y="39"/>
                      <a:pt x="41" y="45"/>
                    </a:cubicBezTo>
                    <a:cubicBezTo>
                      <a:pt x="47" y="52"/>
                      <a:pt x="52" y="60"/>
                      <a:pt x="60" y="70"/>
                    </a:cubicBezTo>
                    <a:cubicBezTo>
                      <a:pt x="64" y="64"/>
                      <a:pt x="68" y="59"/>
                      <a:pt x="69" y="54"/>
                    </a:cubicBezTo>
                    <a:cubicBezTo>
                      <a:pt x="71" y="49"/>
                      <a:pt x="69" y="43"/>
                      <a:pt x="69" y="38"/>
                    </a:cubicBezTo>
                    <a:cubicBezTo>
                      <a:pt x="70" y="37"/>
                      <a:pt x="71" y="37"/>
                      <a:pt x="71" y="37"/>
                    </a:cubicBezTo>
                    <a:cubicBezTo>
                      <a:pt x="80" y="47"/>
                      <a:pt x="88" y="58"/>
                      <a:pt x="96" y="69"/>
                    </a:cubicBezTo>
                    <a:cubicBezTo>
                      <a:pt x="96" y="70"/>
                      <a:pt x="96" y="71"/>
                      <a:pt x="96" y="72"/>
                    </a:cubicBezTo>
                    <a:cubicBezTo>
                      <a:pt x="84" y="68"/>
                      <a:pt x="72" y="61"/>
                      <a:pt x="63" y="74"/>
                    </a:cubicBezTo>
                    <a:cubicBezTo>
                      <a:pt x="69" y="83"/>
                      <a:pt x="77" y="92"/>
                      <a:pt x="84" y="101"/>
                    </a:cubicBezTo>
                    <a:cubicBezTo>
                      <a:pt x="88" y="107"/>
                      <a:pt x="92" y="106"/>
                      <a:pt x="98" y="102"/>
                    </a:cubicBezTo>
                    <a:cubicBezTo>
                      <a:pt x="112" y="93"/>
                      <a:pt x="117" y="77"/>
                      <a:pt x="112" y="59"/>
                    </a:cubicBezTo>
                    <a:cubicBezTo>
                      <a:pt x="112" y="56"/>
                      <a:pt x="112" y="53"/>
                      <a:pt x="112" y="50"/>
                    </a:cubicBezTo>
                    <a:cubicBezTo>
                      <a:pt x="113" y="50"/>
                      <a:pt x="114" y="50"/>
                      <a:pt x="115" y="50"/>
                    </a:cubicBezTo>
                    <a:cubicBezTo>
                      <a:pt x="115" y="50"/>
                      <a:pt x="116" y="51"/>
                      <a:pt x="116" y="51"/>
                    </a:cubicBezTo>
                    <a:cubicBezTo>
                      <a:pt x="123" y="61"/>
                      <a:pt x="130" y="70"/>
                      <a:pt x="137" y="80"/>
                    </a:cubicBezTo>
                    <a:cubicBezTo>
                      <a:pt x="112" y="99"/>
                      <a:pt x="87" y="118"/>
                      <a:pt x="62" y="137"/>
                    </a:cubicBezTo>
                    <a:cubicBezTo>
                      <a:pt x="62" y="137"/>
                      <a:pt x="61" y="136"/>
                      <a:pt x="60" y="136"/>
                    </a:cubicBezTo>
                    <a:cubicBezTo>
                      <a:pt x="61" y="134"/>
                      <a:pt x="61" y="132"/>
                      <a:pt x="62" y="131"/>
                    </a:cubicBezTo>
                    <a:cubicBezTo>
                      <a:pt x="68" y="125"/>
                      <a:pt x="67" y="120"/>
                      <a:pt x="63" y="114"/>
                    </a:cubicBezTo>
                    <a:cubicBezTo>
                      <a:pt x="49" y="97"/>
                      <a:pt x="36" y="79"/>
                      <a:pt x="23" y="62"/>
                    </a:cubicBezTo>
                    <a:cubicBezTo>
                      <a:pt x="18" y="55"/>
                      <a:pt x="13" y="53"/>
                      <a:pt x="6" y="57"/>
                    </a:cubicBezTo>
                    <a:cubicBezTo>
                      <a:pt x="5" y="58"/>
                      <a:pt x="3" y="58"/>
                      <a:pt x="1" y="58"/>
                    </a:cubicBezTo>
                    <a:cubicBezTo>
                      <a:pt x="1" y="57"/>
                      <a:pt x="0" y="56"/>
                      <a:pt x="0" y="5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5" name="Freeform 18">
                <a:extLst>
                  <a:ext uri="{FF2B5EF4-FFF2-40B4-BE49-F238E27FC236}">
                    <a16:creationId xmlns:a16="http://schemas.microsoft.com/office/drawing/2014/main" id="{97EA0193-1A35-49E8-922F-8E1E6B8978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48238" y="4872038"/>
                <a:ext cx="311150" cy="331788"/>
              </a:xfrm>
              <a:custGeom>
                <a:avLst/>
                <a:gdLst>
                  <a:gd name="T0" fmla="*/ 0 w 123"/>
                  <a:gd name="T1" fmla="*/ 93 h 131"/>
                  <a:gd name="T2" fmla="*/ 4 w 123"/>
                  <a:gd name="T3" fmla="*/ 92 h 131"/>
                  <a:gd name="T4" fmla="*/ 21 w 123"/>
                  <a:gd name="T5" fmla="*/ 82 h 131"/>
                  <a:gd name="T6" fmla="*/ 44 w 123"/>
                  <a:gd name="T7" fmla="*/ 25 h 131"/>
                  <a:gd name="T8" fmla="*/ 39 w 123"/>
                  <a:gd name="T9" fmla="*/ 6 h 131"/>
                  <a:gd name="T10" fmla="*/ 38 w 123"/>
                  <a:gd name="T11" fmla="*/ 0 h 131"/>
                  <a:gd name="T12" fmla="*/ 123 w 123"/>
                  <a:gd name="T13" fmla="*/ 35 h 131"/>
                  <a:gd name="T14" fmla="*/ 111 w 123"/>
                  <a:gd name="T15" fmla="*/ 68 h 131"/>
                  <a:gd name="T16" fmla="*/ 108 w 123"/>
                  <a:gd name="T17" fmla="*/ 69 h 131"/>
                  <a:gd name="T18" fmla="*/ 106 w 123"/>
                  <a:gd name="T19" fmla="*/ 61 h 131"/>
                  <a:gd name="T20" fmla="*/ 82 w 123"/>
                  <a:gd name="T21" fmla="*/ 25 h 131"/>
                  <a:gd name="T22" fmla="*/ 68 w 123"/>
                  <a:gd name="T23" fmla="*/ 31 h 131"/>
                  <a:gd name="T24" fmla="*/ 58 w 123"/>
                  <a:gd name="T25" fmla="*/ 56 h 131"/>
                  <a:gd name="T26" fmla="*/ 89 w 123"/>
                  <a:gd name="T27" fmla="*/ 50 h 131"/>
                  <a:gd name="T28" fmla="*/ 91 w 123"/>
                  <a:gd name="T29" fmla="*/ 52 h 131"/>
                  <a:gd name="T30" fmla="*/ 76 w 123"/>
                  <a:gd name="T31" fmla="*/ 89 h 131"/>
                  <a:gd name="T32" fmla="*/ 73 w 123"/>
                  <a:gd name="T33" fmla="*/ 91 h 131"/>
                  <a:gd name="T34" fmla="*/ 55 w 123"/>
                  <a:gd name="T35" fmla="*/ 64 h 131"/>
                  <a:gd name="T36" fmla="*/ 41 w 123"/>
                  <a:gd name="T37" fmla="*/ 97 h 131"/>
                  <a:gd name="T38" fmla="*/ 49 w 123"/>
                  <a:gd name="T39" fmla="*/ 109 h 131"/>
                  <a:gd name="T40" fmla="*/ 93 w 123"/>
                  <a:gd name="T41" fmla="*/ 99 h 131"/>
                  <a:gd name="T42" fmla="*/ 101 w 123"/>
                  <a:gd name="T43" fmla="*/ 94 h 131"/>
                  <a:gd name="T44" fmla="*/ 102 w 123"/>
                  <a:gd name="T45" fmla="*/ 96 h 131"/>
                  <a:gd name="T46" fmla="*/ 95 w 123"/>
                  <a:gd name="T47" fmla="*/ 113 h 131"/>
                  <a:gd name="T48" fmla="*/ 87 w 123"/>
                  <a:gd name="T49" fmla="*/ 131 h 131"/>
                  <a:gd name="T50" fmla="*/ 0 w 123"/>
                  <a:gd name="T51" fmla="*/ 96 h 131"/>
                  <a:gd name="T52" fmla="*/ 0 w 123"/>
                  <a:gd name="T53" fmla="*/ 93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23" h="131">
                    <a:moveTo>
                      <a:pt x="0" y="93"/>
                    </a:moveTo>
                    <a:cubicBezTo>
                      <a:pt x="2" y="93"/>
                      <a:pt x="3" y="92"/>
                      <a:pt x="4" y="92"/>
                    </a:cubicBezTo>
                    <a:cubicBezTo>
                      <a:pt x="14" y="96"/>
                      <a:pt x="18" y="91"/>
                      <a:pt x="21" y="82"/>
                    </a:cubicBezTo>
                    <a:cubicBezTo>
                      <a:pt x="28" y="63"/>
                      <a:pt x="36" y="44"/>
                      <a:pt x="44" y="25"/>
                    </a:cubicBezTo>
                    <a:cubicBezTo>
                      <a:pt x="47" y="17"/>
                      <a:pt x="48" y="11"/>
                      <a:pt x="39" y="6"/>
                    </a:cubicBezTo>
                    <a:cubicBezTo>
                      <a:pt x="38" y="6"/>
                      <a:pt x="37" y="4"/>
                      <a:pt x="38" y="0"/>
                    </a:cubicBezTo>
                    <a:cubicBezTo>
                      <a:pt x="66" y="12"/>
                      <a:pt x="94" y="23"/>
                      <a:pt x="123" y="35"/>
                    </a:cubicBezTo>
                    <a:cubicBezTo>
                      <a:pt x="119" y="46"/>
                      <a:pt x="115" y="57"/>
                      <a:pt x="111" y="68"/>
                    </a:cubicBezTo>
                    <a:cubicBezTo>
                      <a:pt x="110" y="68"/>
                      <a:pt x="109" y="68"/>
                      <a:pt x="108" y="69"/>
                    </a:cubicBezTo>
                    <a:cubicBezTo>
                      <a:pt x="108" y="66"/>
                      <a:pt x="106" y="63"/>
                      <a:pt x="106" y="61"/>
                    </a:cubicBezTo>
                    <a:cubicBezTo>
                      <a:pt x="106" y="43"/>
                      <a:pt x="98" y="31"/>
                      <a:pt x="82" y="25"/>
                    </a:cubicBezTo>
                    <a:cubicBezTo>
                      <a:pt x="75" y="22"/>
                      <a:pt x="70" y="23"/>
                      <a:pt x="68" y="31"/>
                    </a:cubicBezTo>
                    <a:cubicBezTo>
                      <a:pt x="65" y="39"/>
                      <a:pt x="61" y="48"/>
                      <a:pt x="58" y="56"/>
                    </a:cubicBezTo>
                    <a:cubicBezTo>
                      <a:pt x="70" y="67"/>
                      <a:pt x="79" y="57"/>
                      <a:pt x="89" y="50"/>
                    </a:cubicBezTo>
                    <a:cubicBezTo>
                      <a:pt x="89" y="51"/>
                      <a:pt x="90" y="51"/>
                      <a:pt x="91" y="52"/>
                    </a:cubicBezTo>
                    <a:cubicBezTo>
                      <a:pt x="86" y="64"/>
                      <a:pt x="81" y="77"/>
                      <a:pt x="76" y="89"/>
                    </a:cubicBezTo>
                    <a:cubicBezTo>
                      <a:pt x="75" y="90"/>
                      <a:pt x="74" y="90"/>
                      <a:pt x="73" y="91"/>
                    </a:cubicBezTo>
                    <a:cubicBezTo>
                      <a:pt x="70" y="80"/>
                      <a:pt x="71" y="66"/>
                      <a:pt x="55" y="64"/>
                    </a:cubicBezTo>
                    <a:cubicBezTo>
                      <a:pt x="51" y="74"/>
                      <a:pt x="46" y="86"/>
                      <a:pt x="41" y="97"/>
                    </a:cubicBezTo>
                    <a:cubicBezTo>
                      <a:pt x="39" y="104"/>
                      <a:pt x="44" y="107"/>
                      <a:pt x="49" y="109"/>
                    </a:cubicBezTo>
                    <a:cubicBezTo>
                      <a:pt x="65" y="116"/>
                      <a:pt x="80" y="112"/>
                      <a:pt x="93" y="99"/>
                    </a:cubicBezTo>
                    <a:cubicBezTo>
                      <a:pt x="95" y="97"/>
                      <a:pt x="98" y="95"/>
                      <a:pt x="101" y="94"/>
                    </a:cubicBezTo>
                    <a:cubicBezTo>
                      <a:pt x="101" y="95"/>
                      <a:pt x="102" y="95"/>
                      <a:pt x="102" y="96"/>
                    </a:cubicBezTo>
                    <a:cubicBezTo>
                      <a:pt x="100" y="102"/>
                      <a:pt x="98" y="107"/>
                      <a:pt x="95" y="113"/>
                    </a:cubicBezTo>
                    <a:cubicBezTo>
                      <a:pt x="93" y="119"/>
                      <a:pt x="90" y="124"/>
                      <a:pt x="87" y="131"/>
                    </a:cubicBezTo>
                    <a:cubicBezTo>
                      <a:pt x="58" y="119"/>
                      <a:pt x="29" y="107"/>
                      <a:pt x="0" y="96"/>
                    </a:cubicBezTo>
                    <a:cubicBezTo>
                      <a:pt x="0" y="95"/>
                      <a:pt x="0" y="94"/>
                      <a:pt x="0" y="9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6" name="Freeform 19">
                <a:extLst>
                  <a:ext uri="{FF2B5EF4-FFF2-40B4-BE49-F238E27FC236}">
                    <a16:creationId xmlns:a16="http://schemas.microsoft.com/office/drawing/2014/main" id="{342A6D35-921D-4434-8E17-FFBFB6ECC8C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871913" y="3857625"/>
                <a:ext cx="261938" cy="266700"/>
              </a:xfrm>
              <a:custGeom>
                <a:avLst/>
                <a:gdLst>
                  <a:gd name="T0" fmla="*/ 50 w 104"/>
                  <a:gd name="T1" fmla="*/ 104 h 105"/>
                  <a:gd name="T2" fmla="*/ 0 w 104"/>
                  <a:gd name="T3" fmla="*/ 51 h 105"/>
                  <a:gd name="T4" fmla="*/ 53 w 104"/>
                  <a:gd name="T5" fmla="*/ 1 h 105"/>
                  <a:gd name="T6" fmla="*/ 104 w 104"/>
                  <a:gd name="T7" fmla="*/ 52 h 105"/>
                  <a:gd name="T8" fmla="*/ 50 w 104"/>
                  <a:gd name="T9" fmla="*/ 104 h 105"/>
                  <a:gd name="T10" fmla="*/ 69 w 104"/>
                  <a:gd name="T11" fmla="*/ 21 h 105"/>
                  <a:gd name="T12" fmla="*/ 15 w 104"/>
                  <a:gd name="T13" fmla="*/ 47 h 105"/>
                  <a:gd name="T14" fmla="*/ 9 w 104"/>
                  <a:gd name="T15" fmla="*/ 72 h 105"/>
                  <a:gd name="T16" fmla="*/ 32 w 104"/>
                  <a:gd name="T17" fmla="*/ 84 h 105"/>
                  <a:gd name="T18" fmla="*/ 89 w 104"/>
                  <a:gd name="T19" fmla="*/ 57 h 105"/>
                  <a:gd name="T20" fmla="*/ 94 w 104"/>
                  <a:gd name="T21" fmla="*/ 34 h 105"/>
                  <a:gd name="T22" fmla="*/ 69 w 104"/>
                  <a:gd name="T23" fmla="*/ 21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04" h="105">
                    <a:moveTo>
                      <a:pt x="50" y="104"/>
                    </a:moveTo>
                    <a:cubicBezTo>
                      <a:pt x="22" y="104"/>
                      <a:pt x="0" y="81"/>
                      <a:pt x="0" y="51"/>
                    </a:cubicBezTo>
                    <a:cubicBezTo>
                      <a:pt x="0" y="23"/>
                      <a:pt x="23" y="1"/>
                      <a:pt x="53" y="1"/>
                    </a:cubicBezTo>
                    <a:cubicBezTo>
                      <a:pt x="81" y="0"/>
                      <a:pt x="103" y="23"/>
                      <a:pt x="104" y="52"/>
                    </a:cubicBezTo>
                    <a:cubicBezTo>
                      <a:pt x="104" y="76"/>
                      <a:pt x="81" y="105"/>
                      <a:pt x="50" y="104"/>
                    </a:cubicBezTo>
                    <a:close/>
                    <a:moveTo>
                      <a:pt x="69" y="21"/>
                    </a:moveTo>
                    <a:cubicBezTo>
                      <a:pt x="51" y="23"/>
                      <a:pt x="31" y="32"/>
                      <a:pt x="15" y="47"/>
                    </a:cubicBezTo>
                    <a:cubicBezTo>
                      <a:pt x="6" y="55"/>
                      <a:pt x="5" y="64"/>
                      <a:pt x="9" y="72"/>
                    </a:cubicBezTo>
                    <a:cubicBezTo>
                      <a:pt x="13" y="81"/>
                      <a:pt x="21" y="86"/>
                      <a:pt x="32" y="84"/>
                    </a:cubicBezTo>
                    <a:cubicBezTo>
                      <a:pt x="54" y="81"/>
                      <a:pt x="73" y="72"/>
                      <a:pt x="89" y="57"/>
                    </a:cubicBezTo>
                    <a:cubicBezTo>
                      <a:pt x="96" y="51"/>
                      <a:pt x="98" y="43"/>
                      <a:pt x="94" y="34"/>
                    </a:cubicBezTo>
                    <a:cubicBezTo>
                      <a:pt x="90" y="25"/>
                      <a:pt x="84" y="21"/>
                      <a:pt x="69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7" name="Freeform 20">
                <a:extLst>
                  <a:ext uri="{FF2B5EF4-FFF2-40B4-BE49-F238E27FC236}">
                    <a16:creationId xmlns:a16="http://schemas.microsoft.com/office/drawing/2014/main" id="{5A90669E-A68A-4BE6-BB9D-C3AE8D8AF8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43638" y="4929188"/>
                <a:ext cx="303213" cy="317500"/>
              </a:xfrm>
              <a:custGeom>
                <a:avLst/>
                <a:gdLst>
                  <a:gd name="T0" fmla="*/ 105 w 120"/>
                  <a:gd name="T1" fmla="*/ 0 h 126"/>
                  <a:gd name="T2" fmla="*/ 105 w 120"/>
                  <a:gd name="T3" fmla="*/ 2 h 126"/>
                  <a:gd name="T4" fmla="*/ 98 w 120"/>
                  <a:gd name="T5" fmla="*/ 27 h 126"/>
                  <a:gd name="T6" fmla="*/ 120 w 120"/>
                  <a:gd name="T7" fmla="*/ 99 h 126"/>
                  <a:gd name="T8" fmla="*/ 100 w 120"/>
                  <a:gd name="T9" fmla="*/ 98 h 126"/>
                  <a:gd name="T10" fmla="*/ 37 w 120"/>
                  <a:gd name="T11" fmla="*/ 49 h 126"/>
                  <a:gd name="T12" fmla="*/ 28 w 120"/>
                  <a:gd name="T13" fmla="*/ 43 h 126"/>
                  <a:gd name="T14" fmla="*/ 47 w 120"/>
                  <a:gd name="T15" fmla="*/ 107 h 126"/>
                  <a:gd name="T16" fmla="*/ 60 w 120"/>
                  <a:gd name="T17" fmla="*/ 113 h 126"/>
                  <a:gd name="T18" fmla="*/ 69 w 120"/>
                  <a:gd name="T19" fmla="*/ 112 h 126"/>
                  <a:gd name="T20" fmla="*/ 28 w 120"/>
                  <a:gd name="T21" fmla="*/ 123 h 126"/>
                  <a:gd name="T22" fmla="*/ 35 w 120"/>
                  <a:gd name="T23" fmla="*/ 119 h 126"/>
                  <a:gd name="T24" fmla="*/ 39 w 120"/>
                  <a:gd name="T25" fmla="*/ 108 h 126"/>
                  <a:gd name="T26" fmla="*/ 19 w 120"/>
                  <a:gd name="T27" fmla="*/ 39 h 126"/>
                  <a:gd name="T28" fmla="*/ 9 w 120"/>
                  <a:gd name="T29" fmla="*/ 32 h 126"/>
                  <a:gd name="T30" fmla="*/ 1 w 120"/>
                  <a:gd name="T31" fmla="*/ 32 h 126"/>
                  <a:gd name="T32" fmla="*/ 0 w 120"/>
                  <a:gd name="T33" fmla="*/ 28 h 126"/>
                  <a:gd name="T34" fmla="*/ 34 w 120"/>
                  <a:gd name="T35" fmla="*/ 19 h 126"/>
                  <a:gd name="T36" fmla="*/ 40 w 120"/>
                  <a:gd name="T37" fmla="*/ 23 h 126"/>
                  <a:gd name="T38" fmla="*/ 96 w 120"/>
                  <a:gd name="T39" fmla="*/ 66 h 126"/>
                  <a:gd name="T40" fmla="*/ 104 w 120"/>
                  <a:gd name="T41" fmla="*/ 72 h 126"/>
                  <a:gd name="T42" fmla="*/ 88 w 120"/>
                  <a:gd name="T43" fmla="*/ 19 h 126"/>
                  <a:gd name="T44" fmla="*/ 78 w 120"/>
                  <a:gd name="T45" fmla="*/ 12 h 126"/>
                  <a:gd name="T46" fmla="*/ 70 w 120"/>
                  <a:gd name="T47" fmla="*/ 12 h 126"/>
                  <a:gd name="T48" fmla="*/ 69 w 120"/>
                  <a:gd name="T49" fmla="*/ 8 h 126"/>
                  <a:gd name="T50" fmla="*/ 87 w 120"/>
                  <a:gd name="T51" fmla="*/ 3 h 126"/>
                  <a:gd name="T52" fmla="*/ 105 w 120"/>
                  <a:gd name="T53" fmla="*/ 0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20" h="126">
                    <a:moveTo>
                      <a:pt x="105" y="0"/>
                    </a:moveTo>
                    <a:cubicBezTo>
                      <a:pt x="105" y="0"/>
                      <a:pt x="105" y="2"/>
                      <a:pt x="105" y="2"/>
                    </a:cubicBezTo>
                    <a:cubicBezTo>
                      <a:pt x="93" y="8"/>
                      <a:pt x="95" y="17"/>
                      <a:pt x="98" y="27"/>
                    </a:cubicBezTo>
                    <a:cubicBezTo>
                      <a:pt x="106" y="51"/>
                      <a:pt x="113" y="75"/>
                      <a:pt x="120" y="99"/>
                    </a:cubicBezTo>
                    <a:cubicBezTo>
                      <a:pt x="113" y="103"/>
                      <a:pt x="107" y="104"/>
                      <a:pt x="100" y="98"/>
                    </a:cubicBezTo>
                    <a:cubicBezTo>
                      <a:pt x="79" y="81"/>
                      <a:pt x="58" y="65"/>
                      <a:pt x="37" y="49"/>
                    </a:cubicBezTo>
                    <a:cubicBezTo>
                      <a:pt x="35" y="47"/>
                      <a:pt x="32" y="46"/>
                      <a:pt x="28" y="43"/>
                    </a:cubicBezTo>
                    <a:cubicBezTo>
                      <a:pt x="35" y="66"/>
                      <a:pt x="41" y="86"/>
                      <a:pt x="47" y="107"/>
                    </a:cubicBezTo>
                    <a:cubicBezTo>
                      <a:pt x="49" y="113"/>
                      <a:pt x="54" y="113"/>
                      <a:pt x="60" y="113"/>
                    </a:cubicBezTo>
                    <a:cubicBezTo>
                      <a:pt x="62" y="112"/>
                      <a:pt x="65" y="112"/>
                      <a:pt x="69" y="112"/>
                    </a:cubicBezTo>
                    <a:cubicBezTo>
                      <a:pt x="61" y="119"/>
                      <a:pt x="34" y="126"/>
                      <a:pt x="28" y="123"/>
                    </a:cubicBezTo>
                    <a:cubicBezTo>
                      <a:pt x="31" y="122"/>
                      <a:pt x="34" y="121"/>
                      <a:pt x="35" y="119"/>
                    </a:cubicBezTo>
                    <a:cubicBezTo>
                      <a:pt x="37" y="116"/>
                      <a:pt x="40" y="111"/>
                      <a:pt x="39" y="108"/>
                    </a:cubicBezTo>
                    <a:cubicBezTo>
                      <a:pt x="33" y="85"/>
                      <a:pt x="26" y="62"/>
                      <a:pt x="19" y="39"/>
                    </a:cubicBezTo>
                    <a:cubicBezTo>
                      <a:pt x="18" y="34"/>
                      <a:pt x="14" y="31"/>
                      <a:pt x="9" y="32"/>
                    </a:cubicBezTo>
                    <a:cubicBezTo>
                      <a:pt x="6" y="32"/>
                      <a:pt x="3" y="32"/>
                      <a:pt x="1" y="32"/>
                    </a:cubicBezTo>
                    <a:cubicBezTo>
                      <a:pt x="0" y="31"/>
                      <a:pt x="0" y="30"/>
                      <a:pt x="0" y="28"/>
                    </a:cubicBezTo>
                    <a:cubicBezTo>
                      <a:pt x="11" y="25"/>
                      <a:pt x="23" y="22"/>
                      <a:pt x="34" y="19"/>
                    </a:cubicBezTo>
                    <a:cubicBezTo>
                      <a:pt x="36" y="19"/>
                      <a:pt x="38" y="21"/>
                      <a:pt x="40" y="23"/>
                    </a:cubicBezTo>
                    <a:cubicBezTo>
                      <a:pt x="59" y="37"/>
                      <a:pt x="77" y="52"/>
                      <a:pt x="96" y="66"/>
                    </a:cubicBezTo>
                    <a:cubicBezTo>
                      <a:pt x="98" y="68"/>
                      <a:pt x="100" y="69"/>
                      <a:pt x="104" y="72"/>
                    </a:cubicBezTo>
                    <a:cubicBezTo>
                      <a:pt x="99" y="53"/>
                      <a:pt x="94" y="36"/>
                      <a:pt x="88" y="19"/>
                    </a:cubicBezTo>
                    <a:cubicBezTo>
                      <a:pt x="87" y="16"/>
                      <a:pt x="81" y="14"/>
                      <a:pt x="78" y="12"/>
                    </a:cubicBezTo>
                    <a:cubicBezTo>
                      <a:pt x="75" y="12"/>
                      <a:pt x="72" y="12"/>
                      <a:pt x="70" y="12"/>
                    </a:cubicBezTo>
                    <a:cubicBezTo>
                      <a:pt x="70" y="11"/>
                      <a:pt x="69" y="10"/>
                      <a:pt x="69" y="8"/>
                    </a:cubicBezTo>
                    <a:cubicBezTo>
                      <a:pt x="75" y="7"/>
                      <a:pt x="81" y="4"/>
                      <a:pt x="87" y="3"/>
                    </a:cubicBezTo>
                    <a:cubicBezTo>
                      <a:pt x="93" y="1"/>
                      <a:pt x="99" y="1"/>
                      <a:pt x="10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8" name="Freeform 21">
                <a:extLst>
                  <a:ext uri="{FF2B5EF4-FFF2-40B4-BE49-F238E27FC236}">
                    <a16:creationId xmlns:a16="http://schemas.microsoft.com/office/drawing/2014/main" id="{ABB29E96-C700-40B7-938C-2A82C04621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60788" y="3636963"/>
                <a:ext cx="307975" cy="244475"/>
              </a:xfrm>
              <a:custGeom>
                <a:avLst/>
                <a:gdLst>
                  <a:gd name="T0" fmla="*/ 2 w 122"/>
                  <a:gd name="T1" fmla="*/ 22 h 96"/>
                  <a:gd name="T2" fmla="*/ 33 w 122"/>
                  <a:gd name="T3" fmla="*/ 13 h 96"/>
                  <a:gd name="T4" fmla="*/ 39 w 122"/>
                  <a:gd name="T5" fmla="*/ 14 h 96"/>
                  <a:gd name="T6" fmla="*/ 36 w 122"/>
                  <a:gd name="T7" fmla="*/ 19 h 96"/>
                  <a:gd name="T8" fmla="*/ 17 w 122"/>
                  <a:gd name="T9" fmla="*/ 47 h 96"/>
                  <a:gd name="T10" fmla="*/ 22 w 122"/>
                  <a:gd name="T11" fmla="*/ 67 h 96"/>
                  <a:gd name="T12" fmla="*/ 47 w 122"/>
                  <a:gd name="T13" fmla="*/ 63 h 96"/>
                  <a:gd name="T14" fmla="*/ 51 w 122"/>
                  <a:gd name="T15" fmla="*/ 32 h 96"/>
                  <a:gd name="T16" fmla="*/ 83 w 122"/>
                  <a:gd name="T17" fmla="*/ 1 h 96"/>
                  <a:gd name="T18" fmla="*/ 113 w 122"/>
                  <a:gd name="T19" fmla="*/ 37 h 96"/>
                  <a:gd name="T20" fmla="*/ 122 w 122"/>
                  <a:gd name="T21" fmla="*/ 60 h 96"/>
                  <a:gd name="T22" fmla="*/ 121 w 122"/>
                  <a:gd name="T23" fmla="*/ 62 h 96"/>
                  <a:gd name="T24" fmla="*/ 90 w 122"/>
                  <a:gd name="T25" fmla="*/ 71 h 96"/>
                  <a:gd name="T26" fmla="*/ 87 w 122"/>
                  <a:gd name="T27" fmla="*/ 70 h 96"/>
                  <a:gd name="T28" fmla="*/ 88 w 122"/>
                  <a:gd name="T29" fmla="*/ 66 h 96"/>
                  <a:gd name="T30" fmla="*/ 100 w 122"/>
                  <a:gd name="T31" fmla="*/ 54 h 96"/>
                  <a:gd name="T32" fmla="*/ 103 w 122"/>
                  <a:gd name="T33" fmla="*/ 23 h 96"/>
                  <a:gd name="T34" fmla="*/ 90 w 122"/>
                  <a:gd name="T35" fmla="*/ 17 h 96"/>
                  <a:gd name="T36" fmla="*/ 79 w 122"/>
                  <a:gd name="T37" fmla="*/ 26 h 96"/>
                  <a:gd name="T38" fmla="*/ 76 w 122"/>
                  <a:gd name="T39" fmla="*/ 46 h 96"/>
                  <a:gd name="T40" fmla="*/ 72 w 122"/>
                  <a:gd name="T41" fmla="*/ 70 h 96"/>
                  <a:gd name="T42" fmla="*/ 25 w 122"/>
                  <a:gd name="T43" fmla="*/ 81 h 96"/>
                  <a:gd name="T44" fmla="*/ 10 w 122"/>
                  <a:gd name="T45" fmla="*/ 50 h 96"/>
                  <a:gd name="T46" fmla="*/ 0 w 122"/>
                  <a:gd name="T47" fmla="*/ 24 h 96"/>
                  <a:gd name="T48" fmla="*/ 2 w 122"/>
                  <a:gd name="T49" fmla="*/ 22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22" h="96">
                    <a:moveTo>
                      <a:pt x="2" y="22"/>
                    </a:moveTo>
                    <a:cubicBezTo>
                      <a:pt x="12" y="19"/>
                      <a:pt x="23" y="16"/>
                      <a:pt x="33" y="13"/>
                    </a:cubicBezTo>
                    <a:cubicBezTo>
                      <a:pt x="35" y="12"/>
                      <a:pt x="37" y="13"/>
                      <a:pt x="39" y="14"/>
                    </a:cubicBezTo>
                    <a:cubicBezTo>
                      <a:pt x="38" y="16"/>
                      <a:pt x="38" y="18"/>
                      <a:pt x="36" y="19"/>
                    </a:cubicBezTo>
                    <a:cubicBezTo>
                      <a:pt x="27" y="26"/>
                      <a:pt x="17" y="34"/>
                      <a:pt x="17" y="47"/>
                    </a:cubicBezTo>
                    <a:cubicBezTo>
                      <a:pt x="16" y="53"/>
                      <a:pt x="18" y="62"/>
                      <a:pt x="22" y="67"/>
                    </a:cubicBezTo>
                    <a:cubicBezTo>
                      <a:pt x="29" y="77"/>
                      <a:pt x="44" y="75"/>
                      <a:pt x="47" y="63"/>
                    </a:cubicBezTo>
                    <a:cubicBezTo>
                      <a:pt x="50" y="53"/>
                      <a:pt x="50" y="43"/>
                      <a:pt x="51" y="32"/>
                    </a:cubicBezTo>
                    <a:cubicBezTo>
                      <a:pt x="54" y="9"/>
                      <a:pt x="64" y="0"/>
                      <a:pt x="83" y="1"/>
                    </a:cubicBezTo>
                    <a:cubicBezTo>
                      <a:pt x="100" y="2"/>
                      <a:pt x="113" y="18"/>
                      <a:pt x="113" y="37"/>
                    </a:cubicBezTo>
                    <a:cubicBezTo>
                      <a:pt x="113" y="46"/>
                      <a:pt x="109" y="56"/>
                      <a:pt x="122" y="60"/>
                    </a:cubicBezTo>
                    <a:cubicBezTo>
                      <a:pt x="122" y="61"/>
                      <a:pt x="121" y="61"/>
                      <a:pt x="121" y="62"/>
                    </a:cubicBezTo>
                    <a:cubicBezTo>
                      <a:pt x="111" y="65"/>
                      <a:pt x="101" y="68"/>
                      <a:pt x="90" y="71"/>
                    </a:cubicBezTo>
                    <a:cubicBezTo>
                      <a:pt x="89" y="71"/>
                      <a:pt x="87" y="71"/>
                      <a:pt x="87" y="70"/>
                    </a:cubicBezTo>
                    <a:cubicBezTo>
                      <a:pt x="87" y="69"/>
                      <a:pt x="87" y="67"/>
                      <a:pt x="88" y="66"/>
                    </a:cubicBezTo>
                    <a:cubicBezTo>
                      <a:pt x="92" y="62"/>
                      <a:pt x="97" y="59"/>
                      <a:pt x="100" y="54"/>
                    </a:cubicBezTo>
                    <a:cubicBezTo>
                      <a:pt x="109" y="45"/>
                      <a:pt x="110" y="32"/>
                      <a:pt x="103" y="23"/>
                    </a:cubicBezTo>
                    <a:cubicBezTo>
                      <a:pt x="100" y="20"/>
                      <a:pt x="94" y="17"/>
                      <a:pt x="90" y="17"/>
                    </a:cubicBezTo>
                    <a:cubicBezTo>
                      <a:pt x="86" y="18"/>
                      <a:pt x="81" y="22"/>
                      <a:pt x="79" y="26"/>
                    </a:cubicBezTo>
                    <a:cubicBezTo>
                      <a:pt x="77" y="32"/>
                      <a:pt x="77" y="39"/>
                      <a:pt x="76" y="46"/>
                    </a:cubicBezTo>
                    <a:cubicBezTo>
                      <a:pt x="75" y="54"/>
                      <a:pt x="74" y="62"/>
                      <a:pt x="72" y="70"/>
                    </a:cubicBezTo>
                    <a:cubicBezTo>
                      <a:pt x="66" y="90"/>
                      <a:pt x="40" y="96"/>
                      <a:pt x="25" y="81"/>
                    </a:cubicBezTo>
                    <a:cubicBezTo>
                      <a:pt x="16" y="73"/>
                      <a:pt x="12" y="62"/>
                      <a:pt x="10" y="50"/>
                    </a:cubicBezTo>
                    <a:cubicBezTo>
                      <a:pt x="9" y="41"/>
                      <a:pt x="14" y="29"/>
                      <a:pt x="0" y="24"/>
                    </a:cubicBezTo>
                    <a:cubicBezTo>
                      <a:pt x="0" y="24"/>
                      <a:pt x="1" y="23"/>
                      <a:pt x="2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9" name="Freeform 22">
                <a:extLst>
                  <a:ext uri="{FF2B5EF4-FFF2-40B4-BE49-F238E27FC236}">
                    <a16:creationId xmlns:a16="http://schemas.microsoft.com/office/drawing/2014/main" id="{374DE00F-983B-4146-A5E5-990BEEB684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72338" y="4254500"/>
                <a:ext cx="279400" cy="293688"/>
              </a:xfrm>
              <a:custGeom>
                <a:avLst/>
                <a:gdLst>
                  <a:gd name="T0" fmla="*/ 30 w 110"/>
                  <a:gd name="T1" fmla="*/ 0 h 116"/>
                  <a:gd name="T2" fmla="*/ 60 w 110"/>
                  <a:gd name="T3" fmla="*/ 19 h 116"/>
                  <a:gd name="T4" fmla="*/ 59 w 110"/>
                  <a:gd name="T5" fmla="*/ 22 h 116"/>
                  <a:gd name="T6" fmla="*/ 49 w 110"/>
                  <a:gd name="T7" fmla="*/ 21 h 116"/>
                  <a:gd name="T8" fmla="*/ 15 w 110"/>
                  <a:gd name="T9" fmla="*/ 33 h 116"/>
                  <a:gd name="T10" fmla="*/ 13 w 110"/>
                  <a:gd name="T11" fmla="*/ 48 h 116"/>
                  <a:gd name="T12" fmla="*/ 30 w 110"/>
                  <a:gd name="T13" fmla="*/ 55 h 116"/>
                  <a:gd name="T14" fmla="*/ 47 w 110"/>
                  <a:gd name="T15" fmla="*/ 45 h 116"/>
                  <a:gd name="T16" fmla="*/ 65 w 110"/>
                  <a:gd name="T17" fmla="*/ 33 h 116"/>
                  <a:gd name="T18" fmla="*/ 96 w 110"/>
                  <a:gd name="T19" fmla="*/ 35 h 116"/>
                  <a:gd name="T20" fmla="*/ 106 w 110"/>
                  <a:gd name="T21" fmla="*/ 69 h 116"/>
                  <a:gd name="T22" fmla="*/ 87 w 110"/>
                  <a:gd name="T23" fmla="*/ 97 h 116"/>
                  <a:gd name="T24" fmla="*/ 80 w 110"/>
                  <a:gd name="T25" fmla="*/ 112 h 116"/>
                  <a:gd name="T26" fmla="*/ 77 w 110"/>
                  <a:gd name="T27" fmla="*/ 116 h 116"/>
                  <a:gd name="T28" fmla="*/ 45 w 110"/>
                  <a:gd name="T29" fmla="*/ 95 h 116"/>
                  <a:gd name="T30" fmla="*/ 45 w 110"/>
                  <a:gd name="T31" fmla="*/ 93 h 116"/>
                  <a:gd name="T32" fmla="*/ 53 w 110"/>
                  <a:gd name="T33" fmla="*/ 92 h 116"/>
                  <a:gd name="T34" fmla="*/ 80 w 110"/>
                  <a:gd name="T35" fmla="*/ 92 h 116"/>
                  <a:gd name="T36" fmla="*/ 99 w 110"/>
                  <a:gd name="T37" fmla="*/ 70 h 116"/>
                  <a:gd name="T38" fmla="*/ 79 w 110"/>
                  <a:gd name="T39" fmla="*/ 55 h 116"/>
                  <a:gd name="T40" fmla="*/ 64 w 110"/>
                  <a:gd name="T41" fmla="*/ 64 h 116"/>
                  <a:gd name="T42" fmla="*/ 46 w 110"/>
                  <a:gd name="T43" fmla="*/ 76 h 116"/>
                  <a:gd name="T44" fmla="*/ 14 w 110"/>
                  <a:gd name="T45" fmla="*/ 74 h 116"/>
                  <a:gd name="T46" fmla="*/ 5 w 110"/>
                  <a:gd name="T47" fmla="*/ 40 h 116"/>
                  <a:gd name="T48" fmla="*/ 16 w 110"/>
                  <a:gd name="T49" fmla="*/ 22 h 116"/>
                  <a:gd name="T50" fmla="*/ 30 w 110"/>
                  <a:gd name="T51" fmla="*/ 0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10" h="116">
                    <a:moveTo>
                      <a:pt x="30" y="0"/>
                    </a:moveTo>
                    <a:cubicBezTo>
                      <a:pt x="41" y="6"/>
                      <a:pt x="50" y="12"/>
                      <a:pt x="60" y="19"/>
                    </a:cubicBezTo>
                    <a:cubicBezTo>
                      <a:pt x="60" y="20"/>
                      <a:pt x="59" y="21"/>
                      <a:pt x="59" y="22"/>
                    </a:cubicBezTo>
                    <a:cubicBezTo>
                      <a:pt x="56" y="21"/>
                      <a:pt x="52" y="21"/>
                      <a:pt x="49" y="21"/>
                    </a:cubicBezTo>
                    <a:cubicBezTo>
                      <a:pt x="33" y="18"/>
                      <a:pt x="21" y="22"/>
                      <a:pt x="15" y="33"/>
                    </a:cubicBezTo>
                    <a:cubicBezTo>
                      <a:pt x="13" y="37"/>
                      <a:pt x="12" y="43"/>
                      <a:pt x="13" y="48"/>
                    </a:cubicBezTo>
                    <a:cubicBezTo>
                      <a:pt x="15" y="55"/>
                      <a:pt x="23" y="58"/>
                      <a:pt x="30" y="55"/>
                    </a:cubicBezTo>
                    <a:cubicBezTo>
                      <a:pt x="36" y="52"/>
                      <a:pt x="41" y="48"/>
                      <a:pt x="47" y="45"/>
                    </a:cubicBezTo>
                    <a:cubicBezTo>
                      <a:pt x="53" y="41"/>
                      <a:pt x="58" y="36"/>
                      <a:pt x="65" y="33"/>
                    </a:cubicBezTo>
                    <a:cubicBezTo>
                      <a:pt x="75" y="28"/>
                      <a:pt x="86" y="27"/>
                      <a:pt x="96" y="35"/>
                    </a:cubicBezTo>
                    <a:cubicBezTo>
                      <a:pt x="107" y="44"/>
                      <a:pt x="110" y="56"/>
                      <a:pt x="106" y="69"/>
                    </a:cubicBezTo>
                    <a:cubicBezTo>
                      <a:pt x="103" y="81"/>
                      <a:pt x="96" y="89"/>
                      <a:pt x="87" y="97"/>
                    </a:cubicBezTo>
                    <a:cubicBezTo>
                      <a:pt x="82" y="101"/>
                      <a:pt x="76" y="104"/>
                      <a:pt x="80" y="112"/>
                    </a:cubicBezTo>
                    <a:cubicBezTo>
                      <a:pt x="80" y="112"/>
                      <a:pt x="79" y="114"/>
                      <a:pt x="77" y="116"/>
                    </a:cubicBezTo>
                    <a:cubicBezTo>
                      <a:pt x="66" y="109"/>
                      <a:pt x="56" y="102"/>
                      <a:pt x="45" y="95"/>
                    </a:cubicBezTo>
                    <a:cubicBezTo>
                      <a:pt x="45" y="94"/>
                      <a:pt x="45" y="93"/>
                      <a:pt x="45" y="93"/>
                    </a:cubicBezTo>
                    <a:cubicBezTo>
                      <a:pt x="48" y="92"/>
                      <a:pt x="50" y="92"/>
                      <a:pt x="53" y="92"/>
                    </a:cubicBezTo>
                    <a:cubicBezTo>
                      <a:pt x="62" y="92"/>
                      <a:pt x="71" y="93"/>
                      <a:pt x="80" y="92"/>
                    </a:cubicBezTo>
                    <a:cubicBezTo>
                      <a:pt x="91" y="90"/>
                      <a:pt x="98" y="80"/>
                      <a:pt x="99" y="70"/>
                    </a:cubicBezTo>
                    <a:cubicBezTo>
                      <a:pt x="100" y="58"/>
                      <a:pt x="90" y="51"/>
                      <a:pt x="79" y="55"/>
                    </a:cubicBezTo>
                    <a:cubicBezTo>
                      <a:pt x="74" y="58"/>
                      <a:pt x="69" y="61"/>
                      <a:pt x="64" y="64"/>
                    </a:cubicBezTo>
                    <a:cubicBezTo>
                      <a:pt x="58" y="68"/>
                      <a:pt x="52" y="73"/>
                      <a:pt x="46" y="76"/>
                    </a:cubicBezTo>
                    <a:cubicBezTo>
                      <a:pt x="32" y="83"/>
                      <a:pt x="23" y="82"/>
                      <a:pt x="14" y="74"/>
                    </a:cubicBezTo>
                    <a:cubicBezTo>
                      <a:pt x="3" y="65"/>
                      <a:pt x="0" y="52"/>
                      <a:pt x="5" y="40"/>
                    </a:cubicBezTo>
                    <a:cubicBezTo>
                      <a:pt x="8" y="33"/>
                      <a:pt x="12" y="27"/>
                      <a:pt x="16" y="22"/>
                    </a:cubicBezTo>
                    <a:cubicBezTo>
                      <a:pt x="21" y="16"/>
                      <a:pt x="29" y="6"/>
                      <a:pt x="3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" name="Freeform 23">
                <a:extLst>
                  <a:ext uri="{FF2B5EF4-FFF2-40B4-BE49-F238E27FC236}">
                    <a16:creationId xmlns:a16="http://schemas.microsoft.com/office/drawing/2014/main" id="{121FDA46-8CE1-4785-869D-E004294769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19700" y="4976813"/>
                <a:ext cx="239713" cy="280988"/>
              </a:xfrm>
              <a:custGeom>
                <a:avLst/>
                <a:gdLst>
                  <a:gd name="T0" fmla="*/ 95 w 95"/>
                  <a:gd name="T1" fmla="*/ 13 h 111"/>
                  <a:gd name="T2" fmla="*/ 87 w 95"/>
                  <a:gd name="T3" fmla="*/ 44 h 111"/>
                  <a:gd name="T4" fmla="*/ 84 w 95"/>
                  <a:gd name="T5" fmla="*/ 49 h 111"/>
                  <a:gd name="T6" fmla="*/ 81 w 95"/>
                  <a:gd name="T7" fmla="*/ 43 h 111"/>
                  <a:gd name="T8" fmla="*/ 76 w 95"/>
                  <a:gd name="T9" fmla="*/ 25 h 111"/>
                  <a:gd name="T10" fmla="*/ 56 w 95"/>
                  <a:gd name="T11" fmla="*/ 11 h 111"/>
                  <a:gd name="T12" fmla="*/ 39 w 95"/>
                  <a:gd name="T13" fmla="*/ 19 h 111"/>
                  <a:gd name="T14" fmla="*/ 44 w 95"/>
                  <a:gd name="T15" fmla="*/ 35 h 111"/>
                  <a:gd name="T16" fmla="*/ 58 w 95"/>
                  <a:gd name="T17" fmla="*/ 46 h 111"/>
                  <a:gd name="T18" fmla="*/ 76 w 95"/>
                  <a:gd name="T19" fmla="*/ 62 h 111"/>
                  <a:gd name="T20" fmla="*/ 58 w 95"/>
                  <a:gd name="T21" fmla="*/ 108 h 111"/>
                  <a:gd name="T22" fmla="*/ 19 w 95"/>
                  <a:gd name="T23" fmla="*/ 98 h 111"/>
                  <a:gd name="T24" fmla="*/ 5 w 95"/>
                  <a:gd name="T25" fmla="*/ 97 h 111"/>
                  <a:gd name="T26" fmla="*/ 0 w 95"/>
                  <a:gd name="T27" fmla="*/ 94 h 111"/>
                  <a:gd name="T28" fmla="*/ 7 w 95"/>
                  <a:gd name="T29" fmla="*/ 63 h 111"/>
                  <a:gd name="T30" fmla="*/ 11 w 95"/>
                  <a:gd name="T31" fmla="*/ 60 h 111"/>
                  <a:gd name="T32" fmla="*/ 14 w 95"/>
                  <a:gd name="T33" fmla="*/ 64 h 111"/>
                  <a:gd name="T34" fmla="*/ 18 w 95"/>
                  <a:gd name="T35" fmla="*/ 83 h 111"/>
                  <a:gd name="T36" fmla="*/ 45 w 95"/>
                  <a:gd name="T37" fmla="*/ 103 h 111"/>
                  <a:gd name="T38" fmla="*/ 60 w 95"/>
                  <a:gd name="T39" fmla="*/ 94 h 111"/>
                  <a:gd name="T40" fmla="*/ 56 w 95"/>
                  <a:gd name="T41" fmla="*/ 78 h 111"/>
                  <a:gd name="T42" fmla="*/ 43 w 95"/>
                  <a:gd name="T43" fmla="*/ 67 h 111"/>
                  <a:gd name="T44" fmla="*/ 31 w 95"/>
                  <a:gd name="T45" fmla="*/ 58 h 111"/>
                  <a:gd name="T46" fmla="*/ 21 w 95"/>
                  <a:gd name="T47" fmla="*/ 19 h 111"/>
                  <a:gd name="T48" fmla="*/ 61 w 95"/>
                  <a:gd name="T49" fmla="*/ 5 h 111"/>
                  <a:gd name="T50" fmla="*/ 66 w 95"/>
                  <a:gd name="T51" fmla="*/ 8 h 111"/>
                  <a:gd name="T52" fmla="*/ 95 w 95"/>
                  <a:gd name="T53" fmla="*/ 13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95" h="111">
                    <a:moveTo>
                      <a:pt x="95" y="13"/>
                    </a:moveTo>
                    <a:cubicBezTo>
                      <a:pt x="92" y="26"/>
                      <a:pt x="90" y="35"/>
                      <a:pt x="87" y="44"/>
                    </a:cubicBezTo>
                    <a:cubicBezTo>
                      <a:pt x="87" y="46"/>
                      <a:pt x="85" y="47"/>
                      <a:pt x="84" y="49"/>
                    </a:cubicBezTo>
                    <a:cubicBezTo>
                      <a:pt x="83" y="47"/>
                      <a:pt x="81" y="45"/>
                      <a:pt x="81" y="43"/>
                    </a:cubicBezTo>
                    <a:cubicBezTo>
                      <a:pt x="79" y="37"/>
                      <a:pt x="78" y="31"/>
                      <a:pt x="76" y="25"/>
                    </a:cubicBezTo>
                    <a:cubicBezTo>
                      <a:pt x="72" y="17"/>
                      <a:pt x="65" y="12"/>
                      <a:pt x="56" y="11"/>
                    </a:cubicBezTo>
                    <a:cubicBezTo>
                      <a:pt x="49" y="10"/>
                      <a:pt x="43" y="12"/>
                      <a:pt x="39" y="19"/>
                    </a:cubicBezTo>
                    <a:cubicBezTo>
                      <a:pt x="36" y="25"/>
                      <a:pt x="39" y="30"/>
                      <a:pt x="44" y="35"/>
                    </a:cubicBezTo>
                    <a:cubicBezTo>
                      <a:pt x="48" y="39"/>
                      <a:pt x="53" y="42"/>
                      <a:pt x="58" y="46"/>
                    </a:cubicBezTo>
                    <a:cubicBezTo>
                      <a:pt x="64" y="51"/>
                      <a:pt x="71" y="56"/>
                      <a:pt x="76" y="62"/>
                    </a:cubicBezTo>
                    <a:cubicBezTo>
                      <a:pt x="91" y="79"/>
                      <a:pt x="81" y="104"/>
                      <a:pt x="58" y="108"/>
                    </a:cubicBezTo>
                    <a:cubicBezTo>
                      <a:pt x="44" y="111"/>
                      <a:pt x="31" y="107"/>
                      <a:pt x="19" y="98"/>
                    </a:cubicBezTo>
                    <a:cubicBezTo>
                      <a:pt x="14" y="95"/>
                      <a:pt x="10" y="92"/>
                      <a:pt x="5" y="97"/>
                    </a:cubicBezTo>
                    <a:cubicBezTo>
                      <a:pt x="5" y="97"/>
                      <a:pt x="0" y="94"/>
                      <a:pt x="0" y="94"/>
                    </a:cubicBezTo>
                    <a:cubicBezTo>
                      <a:pt x="2" y="83"/>
                      <a:pt x="5" y="73"/>
                      <a:pt x="7" y="63"/>
                    </a:cubicBezTo>
                    <a:cubicBezTo>
                      <a:pt x="8" y="62"/>
                      <a:pt x="10" y="61"/>
                      <a:pt x="11" y="60"/>
                    </a:cubicBezTo>
                    <a:cubicBezTo>
                      <a:pt x="12" y="61"/>
                      <a:pt x="13" y="63"/>
                      <a:pt x="14" y="64"/>
                    </a:cubicBezTo>
                    <a:cubicBezTo>
                      <a:pt x="15" y="70"/>
                      <a:pt x="16" y="77"/>
                      <a:pt x="18" y="83"/>
                    </a:cubicBezTo>
                    <a:cubicBezTo>
                      <a:pt x="22" y="96"/>
                      <a:pt x="33" y="103"/>
                      <a:pt x="45" y="103"/>
                    </a:cubicBezTo>
                    <a:cubicBezTo>
                      <a:pt x="52" y="103"/>
                      <a:pt x="57" y="100"/>
                      <a:pt x="60" y="94"/>
                    </a:cubicBezTo>
                    <a:cubicBezTo>
                      <a:pt x="63" y="87"/>
                      <a:pt x="61" y="82"/>
                      <a:pt x="56" y="78"/>
                    </a:cubicBezTo>
                    <a:cubicBezTo>
                      <a:pt x="52" y="74"/>
                      <a:pt x="47" y="70"/>
                      <a:pt x="43" y="67"/>
                    </a:cubicBezTo>
                    <a:cubicBezTo>
                      <a:pt x="39" y="64"/>
                      <a:pt x="34" y="61"/>
                      <a:pt x="31" y="58"/>
                    </a:cubicBezTo>
                    <a:cubicBezTo>
                      <a:pt x="15" y="45"/>
                      <a:pt x="13" y="34"/>
                      <a:pt x="21" y="19"/>
                    </a:cubicBezTo>
                    <a:cubicBezTo>
                      <a:pt x="29" y="5"/>
                      <a:pt x="44" y="0"/>
                      <a:pt x="61" y="5"/>
                    </a:cubicBezTo>
                    <a:cubicBezTo>
                      <a:pt x="63" y="6"/>
                      <a:pt x="65" y="7"/>
                      <a:pt x="66" y="8"/>
                    </a:cubicBezTo>
                    <a:cubicBezTo>
                      <a:pt x="75" y="11"/>
                      <a:pt x="81" y="24"/>
                      <a:pt x="95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" name="Freeform 24">
                <a:extLst>
                  <a:ext uri="{FF2B5EF4-FFF2-40B4-BE49-F238E27FC236}">
                    <a16:creationId xmlns:a16="http://schemas.microsoft.com/office/drawing/2014/main" id="{F0FB4093-D7C3-4612-A2C6-C004D88EB5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62425" y="4287838"/>
                <a:ext cx="319088" cy="311150"/>
              </a:xfrm>
              <a:custGeom>
                <a:avLst/>
                <a:gdLst>
                  <a:gd name="T0" fmla="*/ 126 w 126"/>
                  <a:gd name="T1" fmla="*/ 72 h 123"/>
                  <a:gd name="T2" fmla="*/ 100 w 126"/>
                  <a:gd name="T3" fmla="*/ 95 h 123"/>
                  <a:gd name="T4" fmla="*/ 97 w 126"/>
                  <a:gd name="T5" fmla="*/ 94 h 123"/>
                  <a:gd name="T6" fmla="*/ 98 w 126"/>
                  <a:gd name="T7" fmla="*/ 86 h 123"/>
                  <a:gd name="T8" fmla="*/ 97 w 126"/>
                  <a:gd name="T9" fmla="*/ 49 h 123"/>
                  <a:gd name="T10" fmla="*/ 90 w 126"/>
                  <a:gd name="T11" fmla="*/ 55 h 123"/>
                  <a:gd name="T12" fmla="*/ 41 w 126"/>
                  <a:gd name="T13" fmla="*/ 99 h 123"/>
                  <a:gd name="T14" fmla="*/ 38 w 126"/>
                  <a:gd name="T15" fmla="*/ 119 h 123"/>
                  <a:gd name="T16" fmla="*/ 39 w 126"/>
                  <a:gd name="T17" fmla="*/ 123 h 123"/>
                  <a:gd name="T18" fmla="*/ 0 w 126"/>
                  <a:gd name="T19" fmla="*/ 80 h 123"/>
                  <a:gd name="T20" fmla="*/ 5 w 126"/>
                  <a:gd name="T21" fmla="*/ 82 h 123"/>
                  <a:gd name="T22" fmla="*/ 23 w 126"/>
                  <a:gd name="T23" fmla="*/ 82 h 123"/>
                  <a:gd name="T24" fmla="*/ 80 w 126"/>
                  <a:gd name="T25" fmla="*/ 31 h 123"/>
                  <a:gd name="T26" fmla="*/ 45 w 126"/>
                  <a:gd name="T27" fmla="*/ 25 h 123"/>
                  <a:gd name="T28" fmla="*/ 36 w 126"/>
                  <a:gd name="T29" fmla="*/ 25 h 123"/>
                  <a:gd name="T30" fmla="*/ 36 w 126"/>
                  <a:gd name="T31" fmla="*/ 22 h 123"/>
                  <a:gd name="T32" fmla="*/ 62 w 126"/>
                  <a:gd name="T33" fmla="*/ 0 h 123"/>
                  <a:gd name="T34" fmla="*/ 94 w 126"/>
                  <a:gd name="T35" fmla="*/ 35 h 123"/>
                  <a:gd name="T36" fmla="*/ 126 w 126"/>
                  <a:gd name="T37" fmla="*/ 72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6" h="123">
                    <a:moveTo>
                      <a:pt x="126" y="72"/>
                    </a:moveTo>
                    <a:cubicBezTo>
                      <a:pt x="117" y="80"/>
                      <a:pt x="108" y="87"/>
                      <a:pt x="100" y="95"/>
                    </a:cubicBezTo>
                    <a:cubicBezTo>
                      <a:pt x="99" y="95"/>
                      <a:pt x="98" y="95"/>
                      <a:pt x="97" y="94"/>
                    </a:cubicBezTo>
                    <a:cubicBezTo>
                      <a:pt x="98" y="92"/>
                      <a:pt x="97" y="88"/>
                      <a:pt x="98" y="86"/>
                    </a:cubicBezTo>
                    <a:cubicBezTo>
                      <a:pt x="105" y="74"/>
                      <a:pt x="108" y="62"/>
                      <a:pt x="97" y="49"/>
                    </a:cubicBezTo>
                    <a:cubicBezTo>
                      <a:pt x="95" y="51"/>
                      <a:pt x="92" y="53"/>
                      <a:pt x="90" y="55"/>
                    </a:cubicBezTo>
                    <a:cubicBezTo>
                      <a:pt x="74" y="70"/>
                      <a:pt x="57" y="84"/>
                      <a:pt x="41" y="99"/>
                    </a:cubicBezTo>
                    <a:cubicBezTo>
                      <a:pt x="31" y="108"/>
                      <a:pt x="31" y="108"/>
                      <a:pt x="38" y="119"/>
                    </a:cubicBezTo>
                    <a:cubicBezTo>
                      <a:pt x="38" y="120"/>
                      <a:pt x="38" y="121"/>
                      <a:pt x="39" y="123"/>
                    </a:cubicBezTo>
                    <a:cubicBezTo>
                      <a:pt x="33" y="123"/>
                      <a:pt x="8" y="97"/>
                      <a:pt x="0" y="80"/>
                    </a:cubicBezTo>
                    <a:cubicBezTo>
                      <a:pt x="2" y="80"/>
                      <a:pt x="4" y="81"/>
                      <a:pt x="5" y="82"/>
                    </a:cubicBezTo>
                    <a:cubicBezTo>
                      <a:pt x="11" y="88"/>
                      <a:pt x="16" y="88"/>
                      <a:pt x="23" y="82"/>
                    </a:cubicBezTo>
                    <a:cubicBezTo>
                      <a:pt x="42" y="65"/>
                      <a:pt x="61" y="48"/>
                      <a:pt x="80" y="31"/>
                    </a:cubicBezTo>
                    <a:cubicBezTo>
                      <a:pt x="73" y="20"/>
                      <a:pt x="62" y="18"/>
                      <a:pt x="45" y="25"/>
                    </a:cubicBezTo>
                    <a:cubicBezTo>
                      <a:pt x="42" y="26"/>
                      <a:pt x="39" y="25"/>
                      <a:pt x="36" y="25"/>
                    </a:cubicBezTo>
                    <a:cubicBezTo>
                      <a:pt x="36" y="24"/>
                      <a:pt x="36" y="23"/>
                      <a:pt x="36" y="22"/>
                    </a:cubicBezTo>
                    <a:cubicBezTo>
                      <a:pt x="44" y="15"/>
                      <a:pt x="53" y="8"/>
                      <a:pt x="62" y="0"/>
                    </a:cubicBezTo>
                    <a:cubicBezTo>
                      <a:pt x="73" y="12"/>
                      <a:pt x="83" y="23"/>
                      <a:pt x="94" y="35"/>
                    </a:cubicBezTo>
                    <a:cubicBezTo>
                      <a:pt x="104" y="47"/>
                      <a:pt x="115" y="59"/>
                      <a:pt x="126" y="7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" name="Freeform 25">
                <a:extLst>
                  <a:ext uri="{FF2B5EF4-FFF2-40B4-BE49-F238E27FC236}">
                    <a16:creationId xmlns:a16="http://schemas.microsoft.com/office/drawing/2014/main" id="{3839738A-C478-4083-AB15-49B5F9DC4E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84813" y="5014913"/>
                <a:ext cx="252413" cy="282575"/>
              </a:xfrm>
              <a:custGeom>
                <a:avLst/>
                <a:gdLst>
                  <a:gd name="T0" fmla="*/ 39 w 100"/>
                  <a:gd name="T1" fmla="*/ 11 h 112"/>
                  <a:gd name="T2" fmla="*/ 16 w 100"/>
                  <a:gd name="T3" fmla="*/ 19 h 112"/>
                  <a:gd name="T4" fmla="*/ 0 w 100"/>
                  <a:gd name="T5" fmla="*/ 36 h 112"/>
                  <a:gd name="T6" fmla="*/ 4 w 100"/>
                  <a:gd name="T7" fmla="*/ 0 h 112"/>
                  <a:gd name="T8" fmla="*/ 100 w 100"/>
                  <a:gd name="T9" fmla="*/ 11 h 112"/>
                  <a:gd name="T10" fmla="*/ 97 w 100"/>
                  <a:gd name="T11" fmla="*/ 42 h 112"/>
                  <a:gd name="T12" fmla="*/ 94 w 100"/>
                  <a:gd name="T13" fmla="*/ 46 h 112"/>
                  <a:gd name="T14" fmla="*/ 90 w 100"/>
                  <a:gd name="T15" fmla="*/ 42 h 112"/>
                  <a:gd name="T16" fmla="*/ 84 w 100"/>
                  <a:gd name="T17" fmla="*/ 26 h 112"/>
                  <a:gd name="T18" fmla="*/ 63 w 100"/>
                  <a:gd name="T19" fmla="*/ 13 h 112"/>
                  <a:gd name="T20" fmla="*/ 56 w 100"/>
                  <a:gd name="T21" fmla="*/ 81 h 112"/>
                  <a:gd name="T22" fmla="*/ 55 w 100"/>
                  <a:gd name="T23" fmla="*/ 86 h 112"/>
                  <a:gd name="T24" fmla="*/ 67 w 100"/>
                  <a:gd name="T25" fmla="*/ 106 h 112"/>
                  <a:gd name="T26" fmla="*/ 69 w 100"/>
                  <a:gd name="T27" fmla="*/ 107 h 112"/>
                  <a:gd name="T28" fmla="*/ 12 w 100"/>
                  <a:gd name="T29" fmla="*/ 101 h 112"/>
                  <a:gd name="T30" fmla="*/ 13 w 100"/>
                  <a:gd name="T31" fmla="*/ 100 h 112"/>
                  <a:gd name="T32" fmla="*/ 31 w 100"/>
                  <a:gd name="T33" fmla="*/ 81 h 112"/>
                  <a:gd name="T34" fmla="*/ 38 w 100"/>
                  <a:gd name="T35" fmla="*/ 22 h 112"/>
                  <a:gd name="T36" fmla="*/ 39 w 100"/>
                  <a:gd name="T37" fmla="*/ 11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00" h="112">
                    <a:moveTo>
                      <a:pt x="39" y="11"/>
                    </a:moveTo>
                    <a:cubicBezTo>
                      <a:pt x="29" y="9"/>
                      <a:pt x="22" y="13"/>
                      <a:pt x="16" y="19"/>
                    </a:cubicBezTo>
                    <a:cubicBezTo>
                      <a:pt x="10" y="23"/>
                      <a:pt x="11" y="34"/>
                      <a:pt x="0" y="36"/>
                    </a:cubicBezTo>
                    <a:cubicBezTo>
                      <a:pt x="1" y="23"/>
                      <a:pt x="3" y="12"/>
                      <a:pt x="4" y="0"/>
                    </a:cubicBezTo>
                    <a:cubicBezTo>
                      <a:pt x="36" y="3"/>
                      <a:pt x="67" y="7"/>
                      <a:pt x="100" y="11"/>
                    </a:cubicBezTo>
                    <a:cubicBezTo>
                      <a:pt x="99" y="22"/>
                      <a:pt x="98" y="32"/>
                      <a:pt x="97" y="42"/>
                    </a:cubicBezTo>
                    <a:cubicBezTo>
                      <a:pt x="97" y="44"/>
                      <a:pt x="95" y="45"/>
                      <a:pt x="94" y="46"/>
                    </a:cubicBezTo>
                    <a:cubicBezTo>
                      <a:pt x="92" y="45"/>
                      <a:pt x="90" y="44"/>
                      <a:pt x="90" y="42"/>
                    </a:cubicBezTo>
                    <a:cubicBezTo>
                      <a:pt x="87" y="37"/>
                      <a:pt x="86" y="31"/>
                      <a:pt x="84" y="26"/>
                    </a:cubicBezTo>
                    <a:cubicBezTo>
                      <a:pt x="80" y="18"/>
                      <a:pt x="73" y="14"/>
                      <a:pt x="63" y="13"/>
                    </a:cubicBezTo>
                    <a:cubicBezTo>
                      <a:pt x="61" y="36"/>
                      <a:pt x="58" y="58"/>
                      <a:pt x="56" y="81"/>
                    </a:cubicBezTo>
                    <a:cubicBezTo>
                      <a:pt x="56" y="82"/>
                      <a:pt x="56" y="84"/>
                      <a:pt x="55" y="86"/>
                    </a:cubicBezTo>
                    <a:cubicBezTo>
                      <a:pt x="53" y="100"/>
                      <a:pt x="53" y="100"/>
                      <a:pt x="67" y="106"/>
                    </a:cubicBezTo>
                    <a:cubicBezTo>
                      <a:pt x="68" y="106"/>
                      <a:pt x="68" y="107"/>
                      <a:pt x="69" y="107"/>
                    </a:cubicBezTo>
                    <a:cubicBezTo>
                      <a:pt x="64" y="112"/>
                      <a:pt x="16" y="106"/>
                      <a:pt x="12" y="101"/>
                    </a:cubicBezTo>
                    <a:cubicBezTo>
                      <a:pt x="12" y="100"/>
                      <a:pt x="12" y="100"/>
                      <a:pt x="13" y="100"/>
                    </a:cubicBezTo>
                    <a:cubicBezTo>
                      <a:pt x="30" y="98"/>
                      <a:pt x="29" y="98"/>
                      <a:pt x="31" y="81"/>
                    </a:cubicBezTo>
                    <a:cubicBezTo>
                      <a:pt x="33" y="61"/>
                      <a:pt x="36" y="42"/>
                      <a:pt x="38" y="22"/>
                    </a:cubicBezTo>
                    <a:cubicBezTo>
                      <a:pt x="38" y="18"/>
                      <a:pt x="38" y="15"/>
                      <a:pt x="39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3" name="Freeform 26">
                <a:extLst>
                  <a:ext uri="{FF2B5EF4-FFF2-40B4-BE49-F238E27FC236}">
                    <a16:creationId xmlns:a16="http://schemas.microsoft.com/office/drawing/2014/main" id="{528B2271-7A7F-4F1D-B411-D8BF0E3948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54900" y="3878263"/>
                <a:ext cx="315913" cy="282575"/>
              </a:xfrm>
              <a:custGeom>
                <a:avLst/>
                <a:gdLst>
                  <a:gd name="T0" fmla="*/ 20 w 125"/>
                  <a:gd name="T1" fmla="*/ 58 h 112"/>
                  <a:gd name="T2" fmla="*/ 30 w 125"/>
                  <a:gd name="T3" fmla="*/ 93 h 112"/>
                  <a:gd name="T4" fmla="*/ 34 w 125"/>
                  <a:gd name="T5" fmla="*/ 101 h 112"/>
                  <a:gd name="T6" fmla="*/ 31 w 125"/>
                  <a:gd name="T7" fmla="*/ 103 h 112"/>
                  <a:gd name="T8" fmla="*/ 0 w 125"/>
                  <a:gd name="T9" fmla="*/ 88 h 112"/>
                  <a:gd name="T10" fmla="*/ 40 w 125"/>
                  <a:gd name="T11" fmla="*/ 0 h 112"/>
                  <a:gd name="T12" fmla="*/ 72 w 125"/>
                  <a:gd name="T13" fmla="*/ 14 h 112"/>
                  <a:gd name="T14" fmla="*/ 72 w 125"/>
                  <a:gd name="T15" fmla="*/ 17 h 112"/>
                  <a:gd name="T16" fmla="*/ 63 w 125"/>
                  <a:gd name="T17" fmla="*/ 19 h 112"/>
                  <a:gd name="T18" fmla="*/ 31 w 125"/>
                  <a:gd name="T19" fmla="*/ 36 h 112"/>
                  <a:gd name="T20" fmla="*/ 71 w 125"/>
                  <a:gd name="T21" fmla="*/ 54 h 112"/>
                  <a:gd name="T22" fmla="*/ 102 w 125"/>
                  <a:gd name="T23" fmla="*/ 68 h 112"/>
                  <a:gd name="T24" fmla="*/ 118 w 125"/>
                  <a:gd name="T25" fmla="*/ 63 h 112"/>
                  <a:gd name="T26" fmla="*/ 123 w 125"/>
                  <a:gd name="T27" fmla="*/ 59 h 112"/>
                  <a:gd name="T28" fmla="*/ 125 w 125"/>
                  <a:gd name="T29" fmla="*/ 61 h 112"/>
                  <a:gd name="T30" fmla="*/ 101 w 125"/>
                  <a:gd name="T31" fmla="*/ 112 h 112"/>
                  <a:gd name="T32" fmla="*/ 97 w 125"/>
                  <a:gd name="T33" fmla="*/ 111 h 112"/>
                  <a:gd name="T34" fmla="*/ 99 w 125"/>
                  <a:gd name="T35" fmla="*/ 103 h 112"/>
                  <a:gd name="T36" fmla="*/ 94 w 125"/>
                  <a:gd name="T37" fmla="*/ 92 h 112"/>
                  <a:gd name="T38" fmla="*/ 20 w 125"/>
                  <a:gd name="T39" fmla="*/ 58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25" h="112">
                    <a:moveTo>
                      <a:pt x="20" y="58"/>
                    </a:moveTo>
                    <a:cubicBezTo>
                      <a:pt x="14" y="73"/>
                      <a:pt x="20" y="84"/>
                      <a:pt x="30" y="93"/>
                    </a:cubicBezTo>
                    <a:cubicBezTo>
                      <a:pt x="32" y="95"/>
                      <a:pt x="33" y="99"/>
                      <a:pt x="34" y="101"/>
                    </a:cubicBezTo>
                    <a:cubicBezTo>
                      <a:pt x="33" y="102"/>
                      <a:pt x="32" y="102"/>
                      <a:pt x="31" y="103"/>
                    </a:cubicBezTo>
                    <a:cubicBezTo>
                      <a:pt x="21" y="98"/>
                      <a:pt x="11" y="93"/>
                      <a:pt x="0" y="88"/>
                    </a:cubicBezTo>
                    <a:cubicBezTo>
                      <a:pt x="13" y="59"/>
                      <a:pt x="26" y="30"/>
                      <a:pt x="40" y="0"/>
                    </a:cubicBezTo>
                    <a:cubicBezTo>
                      <a:pt x="51" y="5"/>
                      <a:pt x="61" y="10"/>
                      <a:pt x="72" y="14"/>
                    </a:cubicBezTo>
                    <a:cubicBezTo>
                      <a:pt x="72" y="15"/>
                      <a:pt x="72" y="16"/>
                      <a:pt x="72" y="17"/>
                    </a:cubicBezTo>
                    <a:cubicBezTo>
                      <a:pt x="69" y="18"/>
                      <a:pt x="66" y="19"/>
                      <a:pt x="63" y="19"/>
                    </a:cubicBezTo>
                    <a:cubicBezTo>
                      <a:pt x="46" y="18"/>
                      <a:pt x="38" y="22"/>
                      <a:pt x="31" y="36"/>
                    </a:cubicBezTo>
                    <a:cubicBezTo>
                      <a:pt x="44" y="42"/>
                      <a:pt x="58" y="48"/>
                      <a:pt x="71" y="54"/>
                    </a:cubicBezTo>
                    <a:cubicBezTo>
                      <a:pt x="81" y="59"/>
                      <a:pt x="92" y="63"/>
                      <a:pt x="102" y="68"/>
                    </a:cubicBezTo>
                    <a:cubicBezTo>
                      <a:pt x="109" y="72"/>
                      <a:pt x="114" y="70"/>
                      <a:pt x="118" y="63"/>
                    </a:cubicBezTo>
                    <a:cubicBezTo>
                      <a:pt x="119" y="62"/>
                      <a:pt x="121" y="60"/>
                      <a:pt x="123" y="59"/>
                    </a:cubicBezTo>
                    <a:cubicBezTo>
                      <a:pt x="123" y="60"/>
                      <a:pt x="124" y="60"/>
                      <a:pt x="125" y="61"/>
                    </a:cubicBezTo>
                    <a:cubicBezTo>
                      <a:pt x="117" y="78"/>
                      <a:pt x="109" y="95"/>
                      <a:pt x="101" y="112"/>
                    </a:cubicBezTo>
                    <a:cubicBezTo>
                      <a:pt x="101" y="112"/>
                      <a:pt x="98" y="112"/>
                      <a:pt x="97" y="111"/>
                    </a:cubicBezTo>
                    <a:cubicBezTo>
                      <a:pt x="98" y="108"/>
                      <a:pt x="100" y="105"/>
                      <a:pt x="99" y="103"/>
                    </a:cubicBezTo>
                    <a:cubicBezTo>
                      <a:pt x="99" y="99"/>
                      <a:pt x="97" y="93"/>
                      <a:pt x="94" y="92"/>
                    </a:cubicBezTo>
                    <a:cubicBezTo>
                      <a:pt x="70" y="80"/>
                      <a:pt x="46" y="69"/>
                      <a:pt x="20" y="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4" name="Freeform 27">
                <a:extLst>
                  <a:ext uri="{FF2B5EF4-FFF2-40B4-BE49-F238E27FC236}">
                    <a16:creationId xmlns:a16="http://schemas.microsoft.com/office/drawing/2014/main" id="{8567B9C5-6F1B-4207-845D-92BF6A4AA4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08850" y="2306638"/>
                <a:ext cx="269875" cy="209550"/>
              </a:xfrm>
              <a:custGeom>
                <a:avLst/>
                <a:gdLst>
                  <a:gd name="T0" fmla="*/ 91 w 107"/>
                  <a:gd name="T1" fmla="*/ 26 h 83"/>
                  <a:gd name="T2" fmla="*/ 69 w 107"/>
                  <a:gd name="T3" fmla="*/ 11 h 83"/>
                  <a:gd name="T4" fmla="*/ 64 w 107"/>
                  <a:gd name="T5" fmla="*/ 3 h 83"/>
                  <a:gd name="T6" fmla="*/ 73 w 107"/>
                  <a:gd name="T7" fmla="*/ 4 h 83"/>
                  <a:gd name="T8" fmla="*/ 101 w 107"/>
                  <a:gd name="T9" fmla="*/ 24 h 83"/>
                  <a:gd name="T10" fmla="*/ 105 w 107"/>
                  <a:gd name="T11" fmla="*/ 33 h 83"/>
                  <a:gd name="T12" fmla="*/ 97 w 107"/>
                  <a:gd name="T13" fmla="*/ 41 h 83"/>
                  <a:gd name="T14" fmla="*/ 79 w 107"/>
                  <a:gd name="T15" fmla="*/ 34 h 83"/>
                  <a:gd name="T16" fmla="*/ 84 w 107"/>
                  <a:gd name="T17" fmla="*/ 53 h 83"/>
                  <a:gd name="T18" fmla="*/ 94 w 107"/>
                  <a:gd name="T19" fmla="*/ 63 h 83"/>
                  <a:gd name="T20" fmla="*/ 89 w 107"/>
                  <a:gd name="T21" fmla="*/ 79 h 83"/>
                  <a:gd name="T22" fmla="*/ 77 w 107"/>
                  <a:gd name="T23" fmla="*/ 74 h 83"/>
                  <a:gd name="T24" fmla="*/ 72 w 107"/>
                  <a:gd name="T25" fmla="*/ 67 h 83"/>
                  <a:gd name="T26" fmla="*/ 58 w 107"/>
                  <a:gd name="T27" fmla="*/ 62 h 83"/>
                  <a:gd name="T28" fmla="*/ 25 w 107"/>
                  <a:gd name="T29" fmla="*/ 65 h 83"/>
                  <a:gd name="T30" fmla="*/ 12 w 107"/>
                  <a:gd name="T31" fmla="*/ 59 h 83"/>
                  <a:gd name="T32" fmla="*/ 1 w 107"/>
                  <a:gd name="T33" fmla="*/ 22 h 83"/>
                  <a:gd name="T34" fmla="*/ 4 w 107"/>
                  <a:gd name="T35" fmla="*/ 16 h 83"/>
                  <a:gd name="T36" fmla="*/ 11 w 107"/>
                  <a:gd name="T37" fmla="*/ 35 h 83"/>
                  <a:gd name="T38" fmla="*/ 35 w 107"/>
                  <a:gd name="T39" fmla="*/ 50 h 83"/>
                  <a:gd name="T40" fmla="*/ 50 w 107"/>
                  <a:gd name="T41" fmla="*/ 47 h 83"/>
                  <a:gd name="T42" fmla="*/ 51 w 107"/>
                  <a:gd name="T43" fmla="*/ 44 h 83"/>
                  <a:gd name="T44" fmla="*/ 34 w 107"/>
                  <a:gd name="T45" fmla="*/ 30 h 83"/>
                  <a:gd name="T46" fmla="*/ 38 w 107"/>
                  <a:gd name="T47" fmla="*/ 0 h 83"/>
                  <a:gd name="T48" fmla="*/ 64 w 107"/>
                  <a:gd name="T49" fmla="*/ 33 h 83"/>
                  <a:gd name="T50" fmla="*/ 90 w 107"/>
                  <a:gd name="T51" fmla="*/ 28 h 83"/>
                  <a:gd name="T52" fmla="*/ 91 w 107"/>
                  <a:gd name="T53" fmla="*/ 26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07" h="83">
                    <a:moveTo>
                      <a:pt x="91" y="26"/>
                    </a:moveTo>
                    <a:cubicBezTo>
                      <a:pt x="84" y="21"/>
                      <a:pt x="76" y="16"/>
                      <a:pt x="69" y="11"/>
                    </a:cubicBezTo>
                    <a:cubicBezTo>
                      <a:pt x="67" y="9"/>
                      <a:pt x="66" y="6"/>
                      <a:pt x="64" y="3"/>
                    </a:cubicBezTo>
                    <a:cubicBezTo>
                      <a:pt x="67" y="4"/>
                      <a:pt x="71" y="3"/>
                      <a:pt x="73" y="4"/>
                    </a:cubicBezTo>
                    <a:cubicBezTo>
                      <a:pt x="83" y="10"/>
                      <a:pt x="92" y="17"/>
                      <a:pt x="101" y="24"/>
                    </a:cubicBezTo>
                    <a:cubicBezTo>
                      <a:pt x="103" y="26"/>
                      <a:pt x="105" y="30"/>
                      <a:pt x="105" y="33"/>
                    </a:cubicBezTo>
                    <a:cubicBezTo>
                      <a:pt x="107" y="39"/>
                      <a:pt x="103" y="43"/>
                      <a:pt x="97" y="41"/>
                    </a:cubicBezTo>
                    <a:cubicBezTo>
                      <a:pt x="91" y="39"/>
                      <a:pt x="85" y="37"/>
                      <a:pt x="79" y="34"/>
                    </a:cubicBezTo>
                    <a:cubicBezTo>
                      <a:pt x="75" y="43"/>
                      <a:pt x="79" y="48"/>
                      <a:pt x="84" y="53"/>
                    </a:cubicBezTo>
                    <a:cubicBezTo>
                      <a:pt x="88" y="56"/>
                      <a:pt x="92" y="59"/>
                      <a:pt x="94" y="63"/>
                    </a:cubicBezTo>
                    <a:cubicBezTo>
                      <a:pt x="97" y="69"/>
                      <a:pt x="94" y="75"/>
                      <a:pt x="89" y="79"/>
                    </a:cubicBezTo>
                    <a:cubicBezTo>
                      <a:pt x="83" y="83"/>
                      <a:pt x="80" y="77"/>
                      <a:pt x="77" y="74"/>
                    </a:cubicBezTo>
                    <a:cubicBezTo>
                      <a:pt x="76" y="72"/>
                      <a:pt x="74" y="69"/>
                      <a:pt x="72" y="67"/>
                    </a:cubicBezTo>
                    <a:cubicBezTo>
                      <a:pt x="69" y="61"/>
                      <a:pt x="64" y="61"/>
                      <a:pt x="58" y="62"/>
                    </a:cubicBezTo>
                    <a:cubicBezTo>
                      <a:pt x="47" y="64"/>
                      <a:pt x="36" y="65"/>
                      <a:pt x="25" y="65"/>
                    </a:cubicBezTo>
                    <a:cubicBezTo>
                      <a:pt x="21" y="65"/>
                      <a:pt x="15" y="63"/>
                      <a:pt x="12" y="59"/>
                    </a:cubicBezTo>
                    <a:cubicBezTo>
                      <a:pt x="3" y="49"/>
                      <a:pt x="1" y="36"/>
                      <a:pt x="1" y="22"/>
                    </a:cubicBezTo>
                    <a:cubicBezTo>
                      <a:pt x="0" y="21"/>
                      <a:pt x="2" y="20"/>
                      <a:pt x="4" y="16"/>
                    </a:cubicBezTo>
                    <a:cubicBezTo>
                      <a:pt x="7" y="24"/>
                      <a:pt x="9" y="29"/>
                      <a:pt x="11" y="35"/>
                    </a:cubicBezTo>
                    <a:cubicBezTo>
                      <a:pt x="16" y="49"/>
                      <a:pt x="19" y="52"/>
                      <a:pt x="35" y="50"/>
                    </a:cubicBezTo>
                    <a:cubicBezTo>
                      <a:pt x="40" y="50"/>
                      <a:pt x="45" y="48"/>
                      <a:pt x="50" y="47"/>
                    </a:cubicBezTo>
                    <a:cubicBezTo>
                      <a:pt x="50" y="46"/>
                      <a:pt x="50" y="45"/>
                      <a:pt x="51" y="44"/>
                    </a:cubicBezTo>
                    <a:cubicBezTo>
                      <a:pt x="45" y="40"/>
                      <a:pt x="39" y="35"/>
                      <a:pt x="34" y="30"/>
                    </a:cubicBezTo>
                    <a:cubicBezTo>
                      <a:pt x="24" y="20"/>
                      <a:pt x="25" y="8"/>
                      <a:pt x="38" y="0"/>
                    </a:cubicBezTo>
                    <a:cubicBezTo>
                      <a:pt x="44" y="13"/>
                      <a:pt x="50" y="25"/>
                      <a:pt x="64" y="33"/>
                    </a:cubicBezTo>
                    <a:cubicBezTo>
                      <a:pt x="69" y="13"/>
                      <a:pt x="81" y="29"/>
                      <a:pt x="90" y="28"/>
                    </a:cubicBezTo>
                    <a:cubicBezTo>
                      <a:pt x="90" y="27"/>
                      <a:pt x="91" y="27"/>
                      <a:pt x="91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" name="Freeform 28">
                <a:extLst>
                  <a:ext uri="{FF2B5EF4-FFF2-40B4-BE49-F238E27FC236}">
                    <a16:creationId xmlns:a16="http://schemas.microsoft.com/office/drawing/2014/main" id="{BF90CAFA-2AF6-4C07-88E0-8A02C9D037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78275" y="4043363"/>
                <a:ext cx="325438" cy="315913"/>
              </a:xfrm>
              <a:custGeom>
                <a:avLst/>
                <a:gdLst>
                  <a:gd name="T0" fmla="*/ 111 w 129"/>
                  <a:gd name="T1" fmla="*/ 60 h 125"/>
                  <a:gd name="T2" fmla="*/ 129 w 129"/>
                  <a:gd name="T3" fmla="*/ 92 h 125"/>
                  <a:gd name="T4" fmla="*/ 127 w 129"/>
                  <a:gd name="T5" fmla="*/ 93 h 125"/>
                  <a:gd name="T6" fmla="*/ 122 w 129"/>
                  <a:gd name="T7" fmla="*/ 91 h 125"/>
                  <a:gd name="T8" fmla="*/ 104 w 129"/>
                  <a:gd name="T9" fmla="*/ 90 h 125"/>
                  <a:gd name="T10" fmla="*/ 63 w 129"/>
                  <a:gd name="T11" fmla="*/ 114 h 125"/>
                  <a:gd name="T12" fmla="*/ 17 w 129"/>
                  <a:gd name="T13" fmla="*/ 104 h 125"/>
                  <a:gd name="T14" fmla="*/ 11 w 129"/>
                  <a:gd name="T15" fmla="*/ 92 h 125"/>
                  <a:gd name="T16" fmla="*/ 25 w 129"/>
                  <a:gd name="T17" fmla="*/ 46 h 125"/>
                  <a:gd name="T18" fmla="*/ 68 w 129"/>
                  <a:gd name="T19" fmla="*/ 22 h 125"/>
                  <a:gd name="T20" fmla="*/ 74 w 129"/>
                  <a:gd name="T21" fmla="*/ 6 h 125"/>
                  <a:gd name="T22" fmla="*/ 74 w 129"/>
                  <a:gd name="T23" fmla="*/ 1 h 125"/>
                  <a:gd name="T24" fmla="*/ 77 w 129"/>
                  <a:gd name="T25" fmla="*/ 0 h 125"/>
                  <a:gd name="T26" fmla="*/ 103 w 129"/>
                  <a:gd name="T27" fmla="*/ 47 h 125"/>
                  <a:gd name="T28" fmla="*/ 97 w 129"/>
                  <a:gd name="T29" fmla="*/ 46 h 125"/>
                  <a:gd name="T30" fmla="*/ 76 w 129"/>
                  <a:gd name="T31" fmla="*/ 43 h 125"/>
                  <a:gd name="T32" fmla="*/ 31 w 129"/>
                  <a:gd name="T33" fmla="*/ 69 h 125"/>
                  <a:gd name="T34" fmla="*/ 21 w 129"/>
                  <a:gd name="T35" fmla="*/ 100 h 125"/>
                  <a:gd name="T36" fmla="*/ 53 w 129"/>
                  <a:gd name="T37" fmla="*/ 111 h 125"/>
                  <a:gd name="T38" fmla="*/ 104 w 129"/>
                  <a:gd name="T39" fmla="*/ 82 h 125"/>
                  <a:gd name="T40" fmla="*/ 108 w 129"/>
                  <a:gd name="T41" fmla="*/ 68 h 125"/>
                  <a:gd name="T42" fmla="*/ 108 w 129"/>
                  <a:gd name="T43" fmla="*/ 61 h 125"/>
                  <a:gd name="T44" fmla="*/ 111 w 129"/>
                  <a:gd name="T45" fmla="*/ 60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29" h="125">
                    <a:moveTo>
                      <a:pt x="111" y="60"/>
                    </a:moveTo>
                    <a:cubicBezTo>
                      <a:pt x="117" y="70"/>
                      <a:pt x="123" y="81"/>
                      <a:pt x="129" y="92"/>
                    </a:cubicBezTo>
                    <a:cubicBezTo>
                      <a:pt x="128" y="92"/>
                      <a:pt x="128" y="93"/>
                      <a:pt x="127" y="93"/>
                    </a:cubicBezTo>
                    <a:cubicBezTo>
                      <a:pt x="126" y="93"/>
                      <a:pt x="123" y="93"/>
                      <a:pt x="122" y="91"/>
                    </a:cubicBezTo>
                    <a:cubicBezTo>
                      <a:pt x="116" y="85"/>
                      <a:pt x="111" y="86"/>
                      <a:pt x="104" y="90"/>
                    </a:cubicBezTo>
                    <a:cubicBezTo>
                      <a:pt x="90" y="98"/>
                      <a:pt x="77" y="106"/>
                      <a:pt x="63" y="114"/>
                    </a:cubicBezTo>
                    <a:cubicBezTo>
                      <a:pt x="44" y="125"/>
                      <a:pt x="30" y="122"/>
                      <a:pt x="17" y="104"/>
                    </a:cubicBezTo>
                    <a:cubicBezTo>
                      <a:pt x="15" y="100"/>
                      <a:pt x="12" y="96"/>
                      <a:pt x="11" y="92"/>
                    </a:cubicBezTo>
                    <a:cubicBezTo>
                      <a:pt x="0" y="70"/>
                      <a:pt x="4" y="58"/>
                      <a:pt x="25" y="46"/>
                    </a:cubicBezTo>
                    <a:cubicBezTo>
                      <a:pt x="39" y="38"/>
                      <a:pt x="54" y="30"/>
                      <a:pt x="68" y="22"/>
                    </a:cubicBezTo>
                    <a:cubicBezTo>
                      <a:pt x="75" y="18"/>
                      <a:pt x="78" y="14"/>
                      <a:pt x="74" y="6"/>
                    </a:cubicBezTo>
                    <a:cubicBezTo>
                      <a:pt x="73" y="5"/>
                      <a:pt x="74" y="3"/>
                      <a:pt x="74" y="1"/>
                    </a:cubicBezTo>
                    <a:cubicBezTo>
                      <a:pt x="75" y="1"/>
                      <a:pt x="76" y="1"/>
                      <a:pt x="77" y="0"/>
                    </a:cubicBezTo>
                    <a:cubicBezTo>
                      <a:pt x="85" y="15"/>
                      <a:pt x="94" y="30"/>
                      <a:pt x="103" y="47"/>
                    </a:cubicBezTo>
                    <a:cubicBezTo>
                      <a:pt x="99" y="46"/>
                      <a:pt x="97" y="47"/>
                      <a:pt x="97" y="46"/>
                    </a:cubicBezTo>
                    <a:cubicBezTo>
                      <a:pt x="91" y="36"/>
                      <a:pt x="84" y="38"/>
                      <a:pt x="76" y="43"/>
                    </a:cubicBezTo>
                    <a:cubicBezTo>
                      <a:pt x="61" y="52"/>
                      <a:pt x="46" y="60"/>
                      <a:pt x="31" y="69"/>
                    </a:cubicBezTo>
                    <a:cubicBezTo>
                      <a:pt x="17" y="77"/>
                      <a:pt x="14" y="87"/>
                      <a:pt x="21" y="100"/>
                    </a:cubicBezTo>
                    <a:cubicBezTo>
                      <a:pt x="28" y="114"/>
                      <a:pt x="40" y="118"/>
                      <a:pt x="53" y="111"/>
                    </a:cubicBezTo>
                    <a:cubicBezTo>
                      <a:pt x="71" y="102"/>
                      <a:pt x="87" y="92"/>
                      <a:pt x="104" y="82"/>
                    </a:cubicBezTo>
                    <a:cubicBezTo>
                      <a:pt x="110" y="79"/>
                      <a:pt x="109" y="74"/>
                      <a:pt x="108" y="68"/>
                    </a:cubicBezTo>
                    <a:cubicBezTo>
                      <a:pt x="108" y="66"/>
                      <a:pt x="108" y="63"/>
                      <a:pt x="108" y="61"/>
                    </a:cubicBezTo>
                    <a:cubicBezTo>
                      <a:pt x="109" y="60"/>
                      <a:pt x="110" y="60"/>
                      <a:pt x="111" y="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" name="Freeform 29">
                <a:extLst>
                  <a:ext uri="{FF2B5EF4-FFF2-40B4-BE49-F238E27FC236}">
                    <a16:creationId xmlns:a16="http://schemas.microsoft.com/office/drawing/2014/main" id="{474C04BA-EC23-46CA-8BC2-5C6160C19F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70788" y="3622675"/>
                <a:ext cx="304800" cy="268288"/>
              </a:xfrm>
              <a:custGeom>
                <a:avLst/>
                <a:gdLst>
                  <a:gd name="T0" fmla="*/ 120 w 120"/>
                  <a:gd name="T1" fmla="*/ 53 h 106"/>
                  <a:gd name="T2" fmla="*/ 104 w 120"/>
                  <a:gd name="T3" fmla="*/ 106 h 106"/>
                  <a:gd name="T4" fmla="*/ 101 w 120"/>
                  <a:gd name="T5" fmla="*/ 106 h 106"/>
                  <a:gd name="T6" fmla="*/ 100 w 120"/>
                  <a:gd name="T7" fmla="*/ 101 h 106"/>
                  <a:gd name="T8" fmla="*/ 90 w 120"/>
                  <a:gd name="T9" fmla="*/ 84 h 106"/>
                  <a:gd name="T10" fmla="*/ 30 w 120"/>
                  <a:gd name="T11" fmla="*/ 85 h 106"/>
                  <a:gd name="T12" fmla="*/ 0 w 120"/>
                  <a:gd name="T13" fmla="*/ 94 h 106"/>
                  <a:gd name="T14" fmla="*/ 14 w 120"/>
                  <a:gd name="T15" fmla="*/ 49 h 106"/>
                  <a:gd name="T16" fmla="*/ 17 w 120"/>
                  <a:gd name="T17" fmla="*/ 49 h 106"/>
                  <a:gd name="T18" fmla="*/ 18 w 120"/>
                  <a:gd name="T19" fmla="*/ 55 h 106"/>
                  <a:gd name="T20" fmla="*/ 25 w 120"/>
                  <a:gd name="T21" fmla="*/ 62 h 106"/>
                  <a:gd name="T22" fmla="*/ 64 w 120"/>
                  <a:gd name="T23" fmla="*/ 56 h 106"/>
                  <a:gd name="T24" fmla="*/ 38 w 120"/>
                  <a:gd name="T25" fmla="*/ 31 h 106"/>
                  <a:gd name="T26" fmla="*/ 24 w 120"/>
                  <a:gd name="T27" fmla="*/ 34 h 106"/>
                  <a:gd name="T28" fmla="*/ 20 w 120"/>
                  <a:gd name="T29" fmla="*/ 38 h 106"/>
                  <a:gd name="T30" fmla="*/ 29 w 120"/>
                  <a:gd name="T31" fmla="*/ 0 h 106"/>
                  <a:gd name="T32" fmla="*/ 33 w 120"/>
                  <a:gd name="T33" fmla="*/ 5 h 106"/>
                  <a:gd name="T34" fmla="*/ 42 w 120"/>
                  <a:gd name="T35" fmla="*/ 25 h 106"/>
                  <a:gd name="T36" fmla="*/ 58 w 120"/>
                  <a:gd name="T37" fmla="*/ 40 h 106"/>
                  <a:gd name="T38" fmla="*/ 98 w 120"/>
                  <a:gd name="T39" fmla="*/ 63 h 106"/>
                  <a:gd name="T40" fmla="*/ 114 w 120"/>
                  <a:gd name="T41" fmla="*/ 56 h 106"/>
                  <a:gd name="T42" fmla="*/ 118 w 120"/>
                  <a:gd name="T43" fmla="*/ 51 h 106"/>
                  <a:gd name="T44" fmla="*/ 120 w 120"/>
                  <a:gd name="T45" fmla="*/ 53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20" h="106">
                    <a:moveTo>
                      <a:pt x="120" y="53"/>
                    </a:moveTo>
                    <a:cubicBezTo>
                      <a:pt x="115" y="71"/>
                      <a:pt x="109" y="88"/>
                      <a:pt x="104" y="106"/>
                    </a:cubicBezTo>
                    <a:cubicBezTo>
                      <a:pt x="103" y="106"/>
                      <a:pt x="102" y="106"/>
                      <a:pt x="101" y="106"/>
                    </a:cubicBezTo>
                    <a:cubicBezTo>
                      <a:pt x="101" y="104"/>
                      <a:pt x="100" y="102"/>
                      <a:pt x="100" y="101"/>
                    </a:cubicBezTo>
                    <a:cubicBezTo>
                      <a:pt x="102" y="89"/>
                      <a:pt x="100" y="89"/>
                      <a:pt x="90" y="84"/>
                    </a:cubicBezTo>
                    <a:cubicBezTo>
                      <a:pt x="70" y="75"/>
                      <a:pt x="50" y="81"/>
                      <a:pt x="30" y="85"/>
                    </a:cubicBezTo>
                    <a:cubicBezTo>
                      <a:pt x="20" y="86"/>
                      <a:pt x="11" y="91"/>
                      <a:pt x="0" y="94"/>
                    </a:cubicBezTo>
                    <a:cubicBezTo>
                      <a:pt x="5" y="80"/>
                      <a:pt x="9" y="64"/>
                      <a:pt x="14" y="49"/>
                    </a:cubicBezTo>
                    <a:cubicBezTo>
                      <a:pt x="15" y="49"/>
                      <a:pt x="16" y="49"/>
                      <a:pt x="17" y="49"/>
                    </a:cubicBezTo>
                    <a:cubicBezTo>
                      <a:pt x="17" y="51"/>
                      <a:pt x="18" y="53"/>
                      <a:pt x="18" y="55"/>
                    </a:cubicBezTo>
                    <a:cubicBezTo>
                      <a:pt x="17" y="61"/>
                      <a:pt x="20" y="63"/>
                      <a:pt x="25" y="62"/>
                    </a:cubicBezTo>
                    <a:cubicBezTo>
                      <a:pt x="37" y="60"/>
                      <a:pt x="49" y="58"/>
                      <a:pt x="64" y="56"/>
                    </a:cubicBezTo>
                    <a:cubicBezTo>
                      <a:pt x="54" y="47"/>
                      <a:pt x="46" y="39"/>
                      <a:pt x="38" y="31"/>
                    </a:cubicBezTo>
                    <a:cubicBezTo>
                      <a:pt x="32" y="26"/>
                      <a:pt x="27" y="28"/>
                      <a:pt x="24" y="34"/>
                    </a:cubicBezTo>
                    <a:cubicBezTo>
                      <a:pt x="23" y="36"/>
                      <a:pt x="22" y="37"/>
                      <a:pt x="20" y="38"/>
                    </a:cubicBezTo>
                    <a:cubicBezTo>
                      <a:pt x="20" y="25"/>
                      <a:pt x="25" y="14"/>
                      <a:pt x="29" y="0"/>
                    </a:cubicBezTo>
                    <a:cubicBezTo>
                      <a:pt x="31" y="3"/>
                      <a:pt x="33" y="4"/>
                      <a:pt x="33" y="5"/>
                    </a:cubicBezTo>
                    <a:cubicBezTo>
                      <a:pt x="31" y="14"/>
                      <a:pt x="36" y="20"/>
                      <a:pt x="42" y="25"/>
                    </a:cubicBezTo>
                    <a:cubicBezTo>
                      <a:pt x="47" y="30"/>
                      <a:pt x="53" y="34"/>
                      <a:pt x="58" y="40"/>
                    </a:cubicBezTo>
                    <a:cubicBezTo>
                      <a:pt x="68" y="52"/>
                      <a:pt x="82" y="59"/>
                      <a:pt x="98" y="63"/>
                    </a:cubicBezTo>
                    <a:cubicBezTo>
                      <a:pt x="106" y="65"/>
                      <a:pt x="110" y="63"/>
                      <a:pt x="114" y="56"/>
                    </a:cubicBezTo>
                    <a:cubicBezTo>
                      <a:pt x="114" y="54"/>
                      <a:pt x="116" y="53"/>
                      <a:pt x="118" y="51"/>
                    </a:cubicBezTo>
                    <a:cubicBezTo>
                      <a:pt x="118" y="52"/>
                      <a:pt x="119" y="52"/>
                      <a:pt x="120" y="5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" name="Freeform 30">
                <a:extLst>
                  <a:ext uri="{FF2B5EF4-FFF2-40B4-BE49-F238E27FC236}">
                    <a16:creationId xmlns:a16="http://schemas.microsoft.com/office/drawing/2014/main" id="{FEDF5026-C8DC-4B08-BA57-3BB7949AE4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70588" y="5003800"/>
                <a:ext cx="263525" cy="280988"/>
              </a:xfrm>
              <a:custGeom>
                <a:avLst/>
                <a:gdLst>
                  <a:gd name="T0" fmla="*/ 104 w 104"/>
                  <a:gd name="T1" fmla="*/ 0 h 111"/>
                  <a:gd name="T2" fmla="*/ 104 w 104"/>
                  <a:gd name="T3" fmla="*/ 4 h 111"/>
                  <a:gd name="T4" fmla="*/ 94 w 104"/>
                  <a:gd name="T5" fmla="*/ 31 h 111"/>
                  <a:gd name="T6" fmla="*/ 100 w 104"/>
                  <a:gd name="T7" fmla="*/ 70 h 111"/>
                  <a:gd name="T8" fmla="*/ 73 w 104"/>
                  <a:gd name="T9" fmla="*/ 108 h 111"/>
                  <a:gd name="T10" fmla="*/ 57 w 104"/>
                  <a:gd name="T11" fmla="*/ 110 h 111"/>
                  <a:gd name="T12" fmla="*/ 24 w 104"/>
                  <a:gd name="T13" fmla="*/ 81 h 111"/>
                  <a:gd name="T14" fmla="*/ 16 w 104"/>
                  <a:gd name="T15" fmla="*/ 30 h 111"/>
                  <a:gd name="T16" fmla="*/ 6 w 104"/>
                  <a:gd name="T17" fmla="*/ 20 h 111"/>
                  <a:gd name="T18" fmla="*/ 0 w 104"/>
                  <a:gd name="T19" fmla="*/ 17 h 111"/>
                  <a:gd name="T20" fmla="*/ 51 w 104"/>
                  <a:gd name="T21" fmla="*/ 8 h 111"/>
                  <a:gd name="T22" fmla="*/ 52 w 104"/>
                  <a:gd name="T23" fmla="*/ 11 h 111"/>
                  <a:gd name="T24" fmla="*/ 46 w 104"/>
                  <a:gd name="T25" fmla="*/ 14 h 111"/>
                  <a:gd name="T26" fmla="*/ 39 w 104"/>
                  <a:gd name="T27" fmla="*/ 27 h 111"/>
                  <a:gd name="T28" fmla="*/ 47 w 104"/>
                  <a:gd name="T29" fmla="*/ 82 h 111"/>
                  <a:gd name="T30" fmla="*/ 71 w 104"/>
                  <a:gd name="T31" fmla="*/ 104 h 111"/>
                  <a:gd name="T32" fmla="*/ 94 w 104"/>
                  <a:gd name="T33" fmla="*/ 78 h 111"/>
                  <a:gd name="T34" fmla="*/ 86 w 104"/>
                  <a:gd name="T35" fmla="*/ 19 h 111"/>
                  <a:gd name="T36" fmla="*/ 76 w 104"/>
                  <a:gd name="T37" fmla="*/ 11 h 111"/>
                  <a:gd name="T38" fmla="*/ 67 w 104"/>
                  <a:gd name="T39" fmla="*/ 9 h 111"/>
                  <a:gd name="T40" fmla="*/ 67 w 104"/>
                  <a:gd name="T41" fmla="*/ 6 h 111"/>
                  <a:gd name="T42" fmla="*/ 104 w 104"/>
                  <a:gd name="T43" fmla="*/ 0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04" h="111">
                    <a:moveTo>
                      <a:pt x="104" y="0"/>
                    </a:moveTo>
                    <a:cubicBezTo>
                      <a:pt x="104" y="3"/>
                      <a:pt x="104" y="4"/>
                      <a:pt x="104" y="4"/>
                    </a:cubicBezTo>
                    <a:cubicBezTo>
                      <a:pt x="91" y="9"/>
                      <a:pt x="92" y="19"/>
                      <a:pt x="94" y="31"/>
                    </a:cubicBezTo>
                    <a:cubicBezTo>
                      <a:pt x="97" y="43"/>
                      <a:pt x="98" y="57"/>
                      <a:pt x="100" y="70"/>
                    </a:cubicBezTo>
                    <a:cubicBezTo>
                      <a:pt x="103" y="91"/>
                      <a:pt x="95" y="104"/>
                      <a:pt x="73" y="108"/>
                    </a:cubicBezTo>
                    <a:cubicBezTo>
                      <a:pt x="68" y="110"/>
                      <a:pt x="63" y="110"/>
                      <a:pt x="57" y="110"/>
                    </a:cubicBezTo>
                    <a:cubicBezTo>
                      <a:pt x="35" y="111"/>
                      <a:pt x="26" y="103"/>
                      <a:pt x="24" y="81"/>
                    </a:cubicBezTo>
                    <a:cubicBezTo>
                      <a:pt x="21" y="64"/>
                      <a:pt x="19" y="47"/>
                      <a:pt x="16" y="30"/>
                    </a:cubicBezTo>
                    <a:cubicBezTo>
                      <a:pt x="16" y="23"/>
                      <a:pt x="13" y="20"/>
                      <a:pt x="6" y="20"/>
                    </a:cubicBezTo>
                    <a:cubicBezTo>
                      <a:pt x="4" y="20"/>
                      <a:pt x="2" y="19"/>
                      <a:pt x="0" y="17"/>
                    </a:cubicBezTo>
                    <a:cubicBezTo>
                      <a:pt x="17" y="12"/>
                      <a:pt x="34" y="10"/>
                      <a:pt x="51" y="8"/>
                    </a:cubicBezTo>
                    <a:cubicBezTo>
                      <a:pt x="52" y="9"/>
                      <a:pt x="52" y="10"/>
                      <a:pt x="52" y="11"/>
                    </a:cubicBezTo>
                    <a:cubicBezTo>
                      <a:pt x="50" y="12"/>
                      <a:pt x="48" y="13"/>
                      <a:pt x="46" y="14"/>
                    </a:cubicBezTo>
                    <a:cubicBezTo>
                      <a:pt x="40" y="16"/>
                      <a:pt x="37" y="20"/>
                      <a:pt x="39" y="27"/>
                    </a:cubicBezTo>
                    <a:cubicBezTo>
                      <a:pt x="42" y="45"/>
                      <a:pt x="44" y="63"/>
                      <a:pt x="47" y="82"/>
                    </a:cubicBezTo>
                    <a:cubicBezTo>
                      <a:pt x="49" y="97"/>
                      <a:pt x="57" y="105"/>
                      <a:pt x="71" y="104"/>
                    </a:cubicBezTo>
                    <a:cubicBezTo>
                      <a:pt x="87" y="103"/>
                      <a:pt x="95" y="93"/>
                      <a:pt x="94" y="78"/>
                    </a:cubicBezTo>
                    <a:cubicBezTo>
                      <a:pt x="92" y="58"/>
                      <a:pt x="89" y="39"/>
                      <a:pt x="86" y="19"/>
                    </a:cubicBezTo>
                    <a:cubicBezTo>
                      <a:pt x="85" y="16"/>
                      <a:pt x="79" y="13"/>
                      <a:pt x="76" y="11"/>
                    </a:cubicBezTo>
                    <a:cubicBezTo>
                      <a:pt x="73" y="10"/>
                      <a:pt x="70" y="10"/>
                      <a:pt x="67" y="9"/>
                    </a:cubicBezTo>
                    <a:cubicBezTo>
                      <a:pt x="67" y="8"/>
                      <a:pt x="67" y="7"/>
                      <a:pt x="67" y="6"/>
                    </a:cubicBezTo>
                    <a:cubicBezTo>
                      <a:pt x="79" y="4"/>
                      <a:pt x="91" y="2"/>
                      <a:pt x="10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" name="Freeform 31">
                <a:extLst>
                  <a:ext uri="{FF2B5EF4-FFF2-40B4-BE49-F238E27FC236}">
                    <a16:creationId xmlns:a16="http://schemas.microsoft.com/office/drawing/2014/main" id="{EBF8ADFB-D7E6-473D-9BF5-1501724509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43688" y="4741863"/>
                <a:ext cx="242888" cy="300038"/>
              </a:xfrm>
              <a:custGeom>
                <a:avLst/>
                <a:gdLst>
                  <a:gd name="T0" fmla="*/ 88 w 96"/>
                  <a:gd name="T1" fmla="*/ 119 h 119"/>
                  <a:gd name="T2" fmla="*/ 24 w 96"/>
                  <a:gd name="T3" fmla="*/ 60 h 119"/>
                  <a:gd name="T4" fmla="*/ 3 w 96"/>
                  <a:gd name="T5" fmla="*/ 51 h 119"/>
                  <a:gd name="T6" fmla="*/ 0 w 96"/>
                  <a:gd name="T7" fmla="*/ 48 h 119"/>
                  <a:gd name="T8" fmla="*/ 42 w 96"/>
                  <a:gd name="T9" fmla="*/ 24 h 119"/>
                  <a:gd name="T10" fmla="*/ 44 w 96"/>
                  <a:gd name="T11" fmla="*/ 26 h 119"/>
                  <a:gd name="T12" fmla="*/ 40 w 96"/>
                  <a:gd name="T13" fmla="*/ 32 h 119"/>
                  <a:gd name="T14" fmla="*/ 38 w 96"/>
                  <a:gd name="T15" fmla="*/ 41 h 119"/>
                  <a:gd name="T16" fmla="*/ 85 w 96"/>
                  <a:gd name="T17" fmla="*/ 84 h 119"/>
                  <a:gd name="T18" fmla="*/ 76 w 96"/>
                  <a:gd name="T19" fmla="*/ 27 h 119"/>
                  <a:gd name="T20" fmla="*/ 63 w 96"/>
                  <a:gd name="T21" fmla="*/ 18 h 119"/>
                  <a:gd name="T22" fmla="*/ 57 w 96"/>
                  <a:gd name="T23" fmla="*/ 18 h 119"/>
                  <a:gd name="T24" fmla="*/ 57 w 96"/>
                  <a:gd name="T25" fmla="*/ 16 h 119"/>
                  <a:gd name="T26" fmla="*/ 86 w 96"/>
                  <a:gd name="T27" fmla="*/ 0 h 119"/>
                  <a:gd name="T28" fmla="*/ 87 w 96"/>
                  <a:gd name="T29" fmla="*/ 2 h 119"/>
                  <a:gd name="T30" fmla="*/ 88 w 96"/>
                  <a:gd name="T31" fmla="*/ 59 h 119"/>
                  <a:gd name="T32" fmla="*/ 95 w 96"/>
                  <a:gd name="T33" fmla="*/ 106 h 119"/>
                  <a:gd name="T34" fmla="*/ 88 w 96"/>
                  <a:gd name="T35" fmla="*/ 119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6" h="119">
                    <a:moveTo>
                      <a:pt x="88" y="119"/>
                    </a:moveTo>
                    <a:cubicBezTo>
                      <a:pt x="65" y="98"/>
                      <a:pt x="44" y="79"/>
                      <a:pt x="24" y="60"/>
                    </a:cubicBezTo>
                    <a:cubicBezTo>
                      <a:pt x="18" y="55"/>
                      <a:pt x="13" y="47"/>
                      <a:pt x="3" y="51"/>
                    </a:cubicBezTo>
                    <a:cubicBezTo>
                      <a:pt x="2" y="52"/>
                      <a:pt x="1" y="50"/>
                      <a:pt x="0" y="48"/>
                    </a:cubicBezTo>
                    <a:cubicBezTo>
                      <a:pt x="14" y="40"/>
                      <a:pt x="28" y="32"/>
                      <a:pt x="42" y="24"/>
                    </a:cubicBezTo>
                    <a:cubicBezTo>
                      <a:pt x="43" y="25"/>
                      <a:pt x="44" y="25"/>
                      <a:pt x="44" y="26"/>
                    </a:cubicBezTo>
                    <a:cubicBezTo>
                      <a:pt x="43" y="28"/>
                      <a:pt x="41" y="29"/>
                      <a:pt x="40" y="32"/>
                    </a:cubicBezTo>
                    <a:cubicBezTo>
                      <a:pt x="39" y="35"/>
                      <a:pt x="36" y="40"/>
                      <a:pt x="38" y="41"/>
                    </a:cubicBezTo>
                    <a:cubicBezTo>
                      <a:pt x="53" y="56"/>
                      <a:pt x="68" y="70"/>
                      <a:pt x="85" y="84"/>
                    </a:cubicBezTo>
                    <a:cubicBezTo>
                      <a:pt x="82" y="65"/>
                      <a:pt x="79" y="46"/>
                      <a:pt x="76" y="27"/>
                    </a:cubicBezTo>
                    <a:cubicBezTo>
                      <a:pt x="75" y="19"/>
                      <a:pt x="70" y="17"/>
                      <a:pt x="63" y="18"/>
                    </a:cubicBezTo>
                    <a:cubicBezTo>
                      <a:pt x="61" y="19"/>
                      <a:pt x="59" y="18"/>
                      <a:pt x="57" y="18"/>
                    </a:cubicBezTo>
                    <a:cubicBezTo>
                      <a:pt x="57" y="17"/>
                      <a:pt x="57" y="16"/>
                      <a:pt x="57" y="16"/>
                    </a:cubicBezTo>
                    <a:cubicBezTo>
                      <a:pt x="66" y="10"/>
                      <a:pt x="76" y="5"/>
                      <a:pt x="86" y="0"/>
                    </a:cubicBezTo>
                    <a:cubicBezTo>
                      <a:pt x="86" y="0"/>
                      <a:pt x="87" y="1"/>
                      <a:pt x="87" y="2"/>
                    </a:cubicBezTo>
                    <a:cubicBezTo>
                      <a:pt x="74" y="21"/>
                      <a:pt x="87" y="40"/>
                      <a:pt x="88" y="59"/>
                    </a:cubicBezTo>
                    <a:cubicBezTo>
                      <a:pt x="89" y="75"/>
                      <a:pt x="94" y="90"/>
                      <a:pt x="95" y="106"/>
                    </a:cubicBezTo>
                    <a:cubicBezTo>
                      <a:pt x="96" y="110"/>
                      <a:pt x="91" y="114"/>
                      <a:pt x="88" y="1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9" name="Freeform 32">
                <a:extLst>
                  <a:ext uri="{FF2B5EF4-FFF2-40B4-BE49-F238E27FC236}">
                    <a16:creationId xmlns:a16="http://schemas.microsoft.com/office/drawing/2014/main" id="{A9D3F65A-C76E-4A35-B22A-709AF4BA6F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08750" y="4870450"/>
                <a:ext cx="230188" cy="288925"/>
              </a:xfrm>
              <a:custGeom>
                <a:avLst/>
                <a:gdLst>
                  <a:gd name="T0" fmla="*/ 0 w 91"/>
                  <a:gd name="T1" fmla="*/ 23 h 114"/>
                  <a:gd name="T2" fmla="*/ 5 w 91"/>
                  <a:gd name="T3" fmla="*/ 19 h 114"/>
                  <a:gd name="T4" fmla="*/ 46 w 91"/>
                  <a:gd name="T5" fmla="*/ 1 h 114"/>
                  <a:gd name="T6" fmla="*/ 52 w 91"/>
                  <a:gd name="T7" fmla="*/ 3 h 114"/>
                  <a:gd name="T8" fmla="*/ 46 w 91"/>
                  <a:gd name="T9" fmla="*/ 7 h 114"/>
                  <a:gd name="T10" fmla="*/ 43 w 91"/>
                  <a:gd name="T11" fmla="*/ 18 h 114"/>
                  <a:gd name="T12" fmla="*/ 71 w 91"/>
                  <a:gd name="T13" fmla="*/ 84 h 114"/>
                  <a:gd name="T14" fmla="*/ 83 w 91"/>
                  <a:gd name="T15" fmla="*/ 90 h 114"/>
                  <a:gd name="T16" fmla="*/ 90 w 91"/>
                  <a:gd name="T17" fmla="*/ 90 h 114"/>
                  <a:gd name="T18" fmla="*/ 91 w 91"/>
                  <a:gd name="T19" fmla="*/ 93 h 114"/>
                  <a:gd name="T20" fmla="*/ 42 w 91"/>
                  <a:gd name="T21" fmla="*/ 114 h 114"/>
                  <a:gd name="T22" fmla="*/ 40 w 91"/>
                  <a:gd name="T23" fmla="*/ 112 h 114"/>
                  <a:gd name="T24" fmla="*/ 43 w 91"/>
                  <a:gd name="T25" fmla="*/ 108 h 114"/>
                  <a:gd name="T26" fmla="*/ 48 w 91"/>
                  <a:gd name="T27" fmla="*/ 91 h 114"/>
                  <a:gd name="T28" fmla="*/ 22 w 91"/>
                  <a:gd name="T29" fmla="*/ 32 h 114"/>
                  <a:gd name="T30" fmla="*/ 6 w 91"/>
                  <a:gd name="T31" fmla="*/ 23 h 114"/>
                  <a:gd name="T32" fmla="*/ 0 w 91"/>
                  <a:gd name="T33" fmla="*/ 23 h 114"/>
                  <a:gd name="T34" fmla="*/ 0 w 91"/>
                  <a:gd name="T35" fmla="*/ 23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1" h="114">
                    <a:moveTo>
                      <a:pt x="0" y="23"/>
                    </a:moveTo>
                    <a:cubicBezTo>
                      <a:pt x="2" y="21"/>
                      <a:pt x="3" y="19"/>
                      <a:pt x="5" y="19"/>
                    </a:cubicBezTo>
                    <a:cubicBezTo>
                      <a:pt x="18" y="13"/>
                      <a:pt x="32" y="7"/>
                      <a:pt x="46" y="1"/>
                    </a:cubicBezTo>
                    <a:cubicBezTo>
                      <a:pt x="47" y="0"/>
                      <a:pt x="49" y="1"/>
                      <a:pt x="52" y="3"/>
                    </a:cubicBezTo>
                    <a:cubicBezTo>
                      <a:pt x="50" y="4"/>
                      <a:pt x="47" y="5"/>
                      <a:pt x="46" y="7"/>
                    </a:cubicBezTo>
                    <a:cubicBezTo>
                      <a:pt x="44" y="11"/>
                      <a:pt x="42" y="15"/>
                      <a:pt x="43" y="18"/>
                    </a:cubicBezTo>
                    <a:cubicBezTo>
                      <a:pt x="52" y="40"/>
                      <a:pt x="61" y="62"/>
                      <a:pt x="71" y="84"/>
                    </a:cubicBezTo>
                    <a:cubicBezTo>
                      <a:pt x="73" y="90"/>
                      <a:pt x="77" y="92"/>
                      <a:pt x="83" y="90"/>
                    </a:cubicBezTo>
                    <a:cubicBezTo>
                      <a:pt x="85" y="90"/>
                      <a:pt x="87" y="90"/>
                      <a:pt x="90" y="90"/>
                    </a:cubicBezTo>
                    <a:cubicBezTo>
                      <a:pt x="90" y="91"/>
                      <a:pt x="90" y="92"/>
                      <a:pt x="91" y="93"/>
                    </a:cubicBezTo>
                    <a:cubicBezTo>
                      <a:pt x="74" y="100"/>
                      <a:pt x="58" y="107"/>
                      <a:pt x="42" y="114"/>
                    </a:cubicBezTo>
                    <a:cubicBezTo>
                      <a:pt x="41" y="114"/>
                      <a:pt x="41" y="113"/>
                      <a:pt x="40" y="112"/>
                    </a:cubicBezTo>
                    <a:cubicBezTo>
                      <a:pt x="41" y="111"/>
                      <a:pt x="42" y="109"/>
                      <a:pt x="43" y="108"/>
                    </a:cubicBezTo>
                    <a:cubicBezTo>
                      <a:pt x="51" y="104"/>
                      <a:pt x="51" y="99"/>
                      <a:pt x="48" y="91"/>
                    </a:cubicBezTo>
                    <a:cubicBezTo>
                      <a:pt x="39" y="72"/>
                      <a:pt x="30" y="52"/>
                      <a:pt x="22" y="32"/>
                    </a:cubicBezTo>
                    <a:cubicBezTo>
                      <a:pt x="19" y="24"/>
                      <a:pt x="14" y="20"/>
                      <a:pt x="6" y="23"/>
                    </a:cubicBezTo>
                    <a:cubicBezTo>
                      <a:pt x="4" y="24"/>
                      <a:pt x="2" y="23"/>
                      <a:pt x="0" y="23"/>
                    </a:cubicBezTo>
                    <a:cubicBezTo>
                      <a:pt x="0" y="23"/>
                      <a:pt x="0" y="23"/>
                      <a:pt x="0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0" name="Freeform 33">
                <a:extLst>
                  <a:ext uri="{FF2B5EF4-FFF2-40B4-BE49-F238E27FC236}">
                    <a16:creationId xmlns:a16="http://schemas.microsoft.com/office/drawing/2014/main" id="{D3898FC6-DEA3-4716-BFB9-4E8C402162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73938" y="4121150"/>
                <a:ext cx="288925" cy="246063"/>
              </a:xfrm>
              <a:custGeom>
                <a:avLst/>
                <a:gdLst>
                  <a:gd name="T0" fmla="*/ 114 w 114"/>
                  <a:gd name="T1" fmla="*/ 52 h 97"/>
                  <a:gd name="T2" fmla="*/ 86 w 114"/>
                  <a:gd name="T3" fmla="*/ 97 h 97"/>
                  <a:gd name="T4" fmla="*/ 84 w 114"/>
                  <a:gd name="T5" fmla="*/ 97 h 97"/>
                  <a:gd name="T6" fmla="*/ 84 w 114"/>
                  <a:gd name="T7" fmla="*/ 91 h 97"/>
                  <a:gd name="T8" fmla="*/ 79 w 114"/>
                  <a:gd name="T9" fmla="*/ 77 h 97"/>
                  <a:gd name="T10" fmla="*/ 28 w 114"/>
                  <a:gd name="T11" fmla="*/ 46 h 97"/>
                  <a:gd name="T12" fmla="*/ 0 w 114"/>
                  <a:gd name="T13" fmla="*/ 46 h 97"/>
                  <a:gd name="T14" fmla="*/ 26 w 114"/>
                  <a:gd name="T15" fmla="*/ 0 h 97"/>
                  <a:gd name="T16" fmla="*/ 28 w 114"/>
                  <a:gd name="T17" fmla="*/ 0 h 97"/>
                  <a:gd name="T18" fmla="*/ 28 w 114"/>
                  <a:gd name="T19" fmla="*/ 6 h 97"/>
                  <a:gd name="T20" fmla="*/ 33 w 114"/>
                  <a:gd name="T21" fmla="*/ 20 h 97"/>
                  <a:gd name="T22" fmla="*/ 92 w 114"/>
                  <a:gd name="T23" fmla="*/ 56 h 97"/>
                  <a:gd name="T24" fmla="*/ 106 w 114"/>
                  <a:gd name="T25" fmla="*/ 54 h 97"/>
                  <a:gd name="T26" fmla="*/ 112 w 114"/>
                  <a:gd name="T27" fmla="*/ 50 h 97"/>
                  <a:gd name="T28" fmla="*/ 114 w 114"/>
                  <a:gd name="T29" fmla="*/ 52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4" h="97">
                    <a:moveTo>
                      <a:pt x="114" y="52"/>
                    </a:moveTo>
                    <a:cubicBezTo>
                      <a:pt x="104" y="67"/>
                      <a:pt x="95" y="82"/>
                      <a:pt x="86" y="97"/>
                    </a:cubicBezTo>
                    <a:cubicBezTo>
                      <a:pt x="86" y="97"/>
                      <a:pt x="85" y="97"/>
                      <a:pt x="84" y="97"/>
                    </a:cubicBezTo>
                    <a:cubicBezTo>
                      <a:pt x="84" y="95"/>
                      <a:pt x="83" y="93"/>
                      <a:pt x="84" y="91"/>
                    </a:cubicBezTo>
                    <a:cubicBezTo>
                      <a:pt x="87" y="85"/>
                      <a:pt x="85" y="80"/>
                      <a:pt x="79" y="77"/>
                    </a:cubicBezTo>
                    <a:cubicBezTo>
                      <a:pt x="62" y="67"/>
                      <a:pt x="45" y="56"/>
                      <a:pt x="28" y="46"/>
                    </a:cubicBezTo>
                    <a:cubicBezTo>
                      <a:pt x="13" y="37"/>
                      <a:pt x="13" y="37"/>
                      <a:pt x="0" y="46"/>
                    </a:cubicBezTo>
                    <a:cubicBezTo>
                      <a:pt x="6" y="29"/>
                      <a:pt x="17" y="15"/>
                      <a:pt x="26" y="0"/>
                    </a:cubicBezTo>
                    <a:cubicBezTo>
                      <a:pt x="26" y="0"/>
                      <a:pt x="27" y="0"/>
                      <a:pt x="28" y="0"/>
                    </a:cubicBezTo>
                    <a:cubicBezTo>
                      <a:pt x="28" y="2"/>
                      <a:pt x="28" y="5"/>
                      <a:pt x="28" y="6"/>
                    </a:cubicBezTo>
                    <a:cubicBezTo>
                      <a:pt x="25" y="13"/>
                      <a:pt x="27" y="17"/>
                      <a:pt x="33" y="20"/>
                    </a:cubicBezTo>
                    <a:cubicBezTo>
                      <a:pt x="52" y="32"/>
                      <a:pt x="72" y="44"/>
                      <a:pt x="92" y="56"/>
                    </a:cubicBezTo>
                    <a:cubicBezTo>
                      <a:pt x="98" y="60"/>
                      <a:pt x="102" y="59"/>
                      <a:pt x="106" y="54"/>
                    </a:cubicBezTo>
                    <a:cubicBezTo>
                      <a:pt x="108" y="52"/>
                      <a:pt x="110" y="51"/>
                      <a:pt x="112" y="50"/>
                    </a:cubicBezTo>
                    <a:cubicBezTo>
                      <a:pt x="112" y="51"/>
                      <a:pt x="113" y="52"/>
                      <a:pt x="114" y="5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1" name="Freeform 34">
                <a:extLst>
                  <a:ext uri="{FF2B5EF4-FFF2-40B4-BE49-F238E27FC236}">
                    <a16:creationId xmlns:a16="http://schemas.microsoft.com/office/drawing/2014/main" id="{21A987FC-BCEA-453D-89FE-6B09FD94A6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97650" y="1562100"/>
                <a:ext cx="76200" cy="93663"/>
              </a:xfrm>
              <a:custGeom>
                <a:avLst/>
                <a:gdLst>
                  <a:gd name="T0" fmla="*/ 30 w 30"/>
                  <a:gd name="T1" fmla="*/ 30 h 37"/>
                  <a:gd name="T2" fmla="*/ 23 w 30"/>
                  <a:gd name="T3" fmla="*/ 36 h 37"/>
                  <a:gd name="T4" fmla="*/ 12 w 30"/>
                  <a:gd name="T5" fmla="*/ 35 h 37"/>
                  <a:gd name="T6" fmla="*/ 2 w 30"/>
                  <a:gd name="T7" fmla="*/ 6 h 37"/>
                  <a:gd name="T8" fmla="*/ 10 w 30"/>
                  <a:gd name="T9" fmla="*/ 1 h 37"/>
                  <a:gd name="T10" fmla="*/ 30 w 30"/>
                  <a:gd name="T11" fmla="*/ 3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" h="37">
                    <a:moveTo>
                      <a:pt x="30" y="30"/>
                    </a:moveTo>
                    <a:cubicBezTo>
                      <a:pt x="29" y="31"/>
                      <a:pt x="27" y="35"/>
                      <a:pt x="23" y="36"/>
                    </a:cubicBezTo>
                    <a:cubicBezTo>
                      <a:pt x="20" y="37"/>
                      <a:pt x="14" y="37"/>
                      <a:pt x="12" y="35"/>
                    </a:cubicBezTo>
                    <a:cubicBezTo>
                      <a:pt x="4" y="28"/>
                      <a:pt x="0" y="18"/>
                      <a:pt x="2" y="6"/>
                    </a:cubicBezTo>
                    <a:cubicBezTo>
                      <a:pt x="2" y="4"/>
                      <a:pt x="8" y="0"/>
                      <a:pt x="10" y="1"/>
                    </a:cubicBezTo>
                    <a:cubicBezTo>
                      <a:pt x="18" y="2"/>
                      <a:pt x="30" y="19"/>
                      <a:pt x="30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2" name="Freeform 46">
                <a:extLst>
                  <a:ext uri="{FF2B5EF4-FFF2-40B4-BE49-F238E27FC236}">
                    <a16:creationId xmlns:a16="http://schemas.microsoft.com/office/drawing/2014/main" id="{176B237C-A27F-4F4A-8D5C-39C9E9642B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06888" y="1617663"/>
                <a:ext cx="3151188" cy="2741613"/>
              </a:xfrm>
              <a:custGeom>
                <a:avLst/>
                <a:gdLst>
                  <a:gd name="T0" fmla="*/ 976 w 1246"/>
                  <a:gd name="T1" fmla="*/ 1074 h 1083"/>
                  <a:gd name="T2" fmla="*/ 937 w 1246"/>
                  <a:gd name="T3" fmla="*/ 1004 h 1083"/>
                  <a:gd name="T4" fmla="*/ 913 w 1246"/>
                  <a:gd name="T5" fmla="*/ 849 h 1083"/>
                  <a:gd name="T6" fmla="*/ 908 w 1246"/>
                  <a:gd name="T7" fmla="*/ 676 h 1083"/>
                  <a:gd name="T8" fmla="*/ 900 w 1246"/>
                  <a:gd name="T9" fmla="*/ 490 h 1083"/>
                  <a:gd name="T10" fmla="*/ 790 w 1246"/>
                  <a:gd name="T11" fmla="*/ 320 h 1083"/>
                  <a:gd name="T12" fmla="*/ 782 w 1246"/>
                  <a:gd name="T13" fmla="*/ 310 h 1083"/>
                  <a:gd name="T14" fmla="*/ 779 w 1246"/>
                  <a:gd name="T15" fmla="*/ 288 h 1083"/>
                  <a:gd name="T16" fmla="*/ 758 w 1246"/>
                  <a:gd name="T17" fmla="*/ 243 h 1083"/>
                  <a:gd name="T18" fmla="*/ 691 w 1246"/>
                  <a:gd name="T19" fmla="*/ 196 h 1083"/>
                  <a:gd name="T20" fmla="*/ 641 w 1246"/>
                  <a:gd name="T21" fmla="*/ 171 h 1083"/>
                  <a:gd name="T22" fmla="*/ 681 w 1246"/>
                  <a:gd name="T23" fmla="*/ 166 h 1083"/>
                  <a:gd name="T24" fmla="*/ 706 w 1246"/>
                  <a:gd name="T25" fmla="*/ 157 h 1083"/>
                  <a:gd name="T26" fmla="*/ 766 w 1246"/>
                  <a:gd name="T27" fmla="*/ 95 h 1083"/>
                  <a:gd name="T28" fmla="*/ 767 w 1246"/>
                  <a:gd name="T29" fmla="*/ 78 h 1083"/>
                  <a:gd name="T30" fmla="*/ 746 w 1246"/>
                  <a:gd name="T31" fmla="*/ 64 h 1083"/>
                  <a:gd name="T32" fmla="*/ 740 w 1246"/>
                  <a:gd name="T33" fmla="*/ 68 h 1083"/>
                  <a:gd name="T34" fmla="*/ 708 w 1246"/>
                  <a:gd name="T35" fmla="*/ 106 h 1083"/>
                  <a:gd name="T36" fmla="*/ 633 w 1246"/>
                  <a:gd name="T37" fmla="*/ 145 h 1083"/>
                  <a:gd name="T38" fmla="*/ 631 w 1246"/>
                  <a:gd name="T39" fmla="*/ 54 h 1083"/>
                  <a:gd name="T40" fmla="*/ 615 w 1246"/>
                  <a:gd name="T41" fmla="*/ 32 h 1083"/>
                  <a:gd name="T42" fmla="*/ 603 w 1246"/>
                  <a:gd name="T43" fmla="*/ 31 h 1083"/>
                  <a:gd name="T44" fmla="*/ 586 w 1246"/>
                  <a:gd name="T45" fmla="*/ 46 h 1083"/>
                  <a:gd name="T46" fmla="*/ 583 w 1246"/>
                  <a:gd name="T47" fmla="*/ 133 h 1083"/>
                  <a:gd name="T48" fmla="*/ 575 w 1246"/>
                  <a:gd name="T49" fmla="*/ 143 h 1083"/>
                  <a:gd name="T50" fmla="*/ 541 w 1246"/>
                  <a:gd name="T51" fmla="*/ 138 h 1083"/>
                  <a:gd name="T52" fmla="*/ 486 w 1246"/>
                  <a:gd name="T53" fmla="*/ 86 h 1083"/>
                  <a:gd name="T54" fmla="*/ 473 w 1246"/>
                  <a:gd name="T55" fmla="*/ 69 h 1083"/>
                  <a:gd name="T56" fmla="*/ 449 w 1246"/>
                  <a:gd name="T57" fmla="*/ 68 h 1083"/>
                  <a:gd name="T58" fmla="*/ 446 w 1246"/>
                  <a:gd name="T59" fmla="*/ 80 h 1083"/>
                  <a:gd name="T60" fmla="*/ 462 w 1246"/>
                  <a:gd name="T61" fmla="*/ 113 h 1083"/>
                  <a:gd name="T62" fmla="*/ 572 w 1246"/>
                  <a:gd name="T63" fmla="*/ 179 h 1083"/>
                  <a:gd name="T64" fmla="*/ 582 w 1246"/>
                  <a:gd name="T65" fmla="*/ 181 h 1083"/>
                  <a:gd name="T66" fmla="*/ 577 w 1246"/>
                  <a:gd name="T67" fmla="*/ 182 h 1083"/>
                  <a:gd name="T68" fmla="*/ 475 w 1246"/>
                  <a:gd name="T69" fmla="*/ 226 h 1083"/>
                  <a:gd name="T70" fmla="*/ 430 w 1246"/>
                  <a:gd name="T71" fmla="*/ 305 h 1083"/>
                  <a:gd name="T72" fmla="*/ 415 w 1246"/>
                  <a:gd name="T73" fmla="*/ 334 h 1083"/>
                  <a:gd name="T74" fmla="*/ 366 w 1246"/>
                  <a:gd name="T75" fmla="*/ 379 h 1083"/>
                  <a:gd name="T76" fmla="*/ 319 w 1246"/>
                  <a:gd name="T77" fmla="*/ 472 h 1083"/>
                  <a:gd name="T78" fmla="*/ 309 w 1246"/>
                  <a:gd name="T79" fmla="*/ 560 h 1083"/>
                  <a:gd name="T80" fmla="*/ 306 w 1246"/>
                  <a:gd name="T81" fmla="*/ 781 h 1083"/>
                  <a:gd name="T82" fmla="*/ 304 w 1246"/>
                  <a:gd name="T83" fmla="*/ 857 h 1083"/>
                  <a:gd name="T84" fmla="*/ 272 w 1246"/>
                  <a:gd name="T85" fmla="*/ 993 h 1083"/>
                  <a:gd name="T86" fmla="*/ 240 w 1246"/>
                  <a:gd name="T87" fmla="*/ 1076 h 1083"/>
                  <a:gd name="T88" fmla="*/ 237 w 1246"/>
                  <a:gd name="T89" fmla="*/ 1083 h 1083"/>
                  <a:gd name="T90" fmla="*/ 51 w 1246"/>
                  <a:gd name="T91" fmla="*/ 834 h 1083"/>
                  <a:gd name="T92" fmla="*/ 17 w 1246"/>
                  <a:gd name="T93" fmla="*/ 525 h 1083"/>
                  <a:gd name="T94" fmla="*/ 537 w 1246"/>
                  <a:gd name="T95" fmla="*/ 30 h 1083"/>
                  <a:gd name="T96" fmla="*/ 1158 w 1246"/>
                  <a:gd name="T97" fmla="*/ 420 h 1083"/>
                  <a:gd name="T98" fmla="*/ 976 w 1246"/>
                  <a:gd name="T99" fmla="*/ 1074 h 10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246" h="1083">
                    <a:moveTo>
                      <a:pt x="976" y="1074"/>
                    </a:moveTo>
                    <a:cubicBezTo>
                      <a:pt x="957" y="1053"/>
                      <a:pt x="943" y="1031"/>
                      <a:pt x="937" y="1004"/>
                    </a:cubicBezTo>
                    <a:cubicBezTo>
                      <a:pt x="925" y="953"/>
                      <a:pt x="916" y="901"/>
                      <a:pt x="913" y="849"/>
                    </a:cubicBezTo>
                    <a:cubicBezTo>
                      <a:pt x="910" y="792"/>
                      <a:pt x="910" y="734"/>
                      <a:pt x="908" y="676"/>
                    </a:cubicBezTo>
                    <a:cubicBezTo>
                      <a:pt x="906" y="614"/>
                      <a:pt x="906" y="552"/>
                      <a:pt x="900" y="490"/>
                    </a:cubicBezTo>
                    <a:cubicBezTo>
                      <a:pt x="893" y="415"/>
                      <a:pt x="856" y="358"/>
                      <a:pt x="790" y="320"/>
                    </a:cubicBezTo>
                    <a:cubicBezTo>
                      <a:pt x="787" y="318"/>
                      <a:pt x="784" y="314"/>
                      <a:pt x="782" y="310"/>
                    </a:cubicBezTo>
                    <a:cubicBezTo>
                      <a:pt x="780" y="303"/>
                      <a:pt x="779" y="295"/>
                      <a:pt x="779" y="288"/>
                    </a:cubicBezTo>
                    <a:cubicBezTo>
                      <a:pt x="777" y="270"/>
                      <a:pt x="770" y="255"/>
                      <a:pt x="758" y="243"/>
                    </a:cubicBezTo>
                    <a:cubicBezTo>
                      <a:pt x="739" y="222"/>
                      <a:pt x="716" y="207"/>
                      <a:pt x="691" y="196"/>
                    </a:cubicBezTo>
                    <a:cubicBezTo>
                      <a:pt x="674" y="188"/>
                      <a:pt x="657" y="180"/>
                      <a:pt x="641" y="171"/>
                    </a:cubicBezTo>
                    <a:cubicBezTo>
                      <a:pt x="654" y="170"/>
                      <a:pt x="668" y="169"/>
                      <a:pt x="681" y="166"/>
                    </a:cubicBezTo>
                    <a:cubicBezTo>
                      <a:pt x="690" y="165"/>
                      <a:pt x="699" y="162"/>
                      <a:pt x="706" y="157"/>
                    </a:cubicBezTo>
                    <a:cubicBezTo>
                      <a:pt x="730" y="140"/>
                      <a:pt x="749" y="119"/>
                      <a:pt x="766" y="95"/>
                    </a:cubicBezTo>
                    <a:cubicBezTo>
                      <a:pt x="769" y="89"/>
                      <a:pt x="772" y="83"/>
                      <a:pt x="767" y="78"/>
                    </a:cubicBezTo>
                    <a:cubicBezTo>
                      <a:pt x="761" y="72"/>
                      <a:pt x="753" y="68"/>
                      <a:pt x="746" y="64"/>
                    </a:cubicBezTo>
                    <a:cubicBezTo>
                      <a:pt x="745" y="63"/>
                      <a:pt x="742" y="66"/>
                      <a:pt x="740" y="68"/>
                    </a:cubicBezTo>
                    <a:cubicBezTo>
                      <a:pt x="729" y="81"/>
                      <a:pt x="719" y="93"/>
                      <a:pt x="708" y="106"/>
                    </a:cubicBezTo>
                    <a:cubicBezTo>
                      <a:pt x="688" y="128"/>
                      <a:pt x="663" y="139"/>
                      <a:pt x="633" y="145"/>
                    </a:cubicBezTo>
                    <a:cubicBezTo>
                      <a:pt x="632" y="114"/>
                      <a:pt x="632" y="84"/>
                      <a:pt x="631" y="54"/>
                    </a:cubicBezTo>
                    <a:cubicBezTo>
                      <a:pt x="631" y="40"/>
                      <a:pt x="629" y="35"/>
                      <a:pt x="615" y="32"/>
                    </a:cubicBezTo>
                    <a:cubicBezTo>
                      <a:pt x="611" y="31"/>
                      <a:pt x="607" y="31"/>
                      <a:pt x="603" y="31"/>
                    </a:cubicBezTo>
                    <a:cubicBezTo>
                      <a:pt x="591" y="29"/>
                      <a:pt x="586" y="34"/>
                      <a:pt x="586" y="46"/>
                    </a:cubicBezTo>
                    <a:cubicBezTo>
                      <a:pt x="585" y="75"/>
                      <a:pt x="584" y="104"/>
                      <a:pt x="583" y="133"/>
                    </a:cubicBezTo>
                    <a:cubicBezTo>
                      <a:pt x="583" y="140"/>
                      <a:pt x="581" y="142"/>
                      <a:pt x="575" y="143"/>
                    </a:cubicBezTo>
                    <a:cubicBezTo>
                      <a:pt x="563" y="145"/>
                      <a:pt x="551" y="144"/>
                      <a:pt x="541" y="138"/>
                    </a:cubicBezTo>
                    <a:cubicBezTo>
                      <a:pt x="518" y="126"/>
                      <a:pt x="500" y="108"/>
                      <a:pt x="486" y="86"/>
                    </a:cubicBezTo>
                    <a:cubicBezTo>
                      <a:pt x="483" y="80"/>
                      <a:pt x="478" y="74"/>
                      <a:pt x="473" y="69"/>
                    </a:cubicBezTo>
                    <a:cubicBezTo>
                      <a:pt x="467" y="63"/>
                      <a:pt x="456" y="63"/>
                      <a:pt x="449" y="68"/>
                    </a:cubicBezTo>
                    <a:cubicBezTo>
                      <a:pt x="446" y="71"/>
                      <a:pt x="444" y="77"/>
                      <a:pt x="446" y="80"/>
                    </a:cubicBezTo>
                    <a:cubicBezTo>
                      <a:pt x="450" y="91"/>
                      <a:pt x="455" y="103"/>
                      <a:pt x="462" y="113"/>
                    </a:cubicBezTo>
                    <a:cubicBezTo>
                      <a:pt x="489" y="151"/>
                      <a:pt x="527" y="170"/>
                      <a:pt x="572" y="179"/>
                    </a:cubicBezTo>
                    <a:cubicBezTo>
                      <a:pt x="575" y="179"/>
                      <a:pt x="578" y="180"/>
                      <a:pt x="582" y="181"/>
                    </a:cubicBezTo>
                    <a:cubicBezTo>
                      <a:pt x="580" y="182"/>
                      <a:pt x="578" y="182"/>
                      <a:pt x="577" y="182"/>
                    </a:cubicBezTo>
                    <a:cubicBezTo>
                      <a:pt x="538" y="184"/>
                      <a:pt x="507" y="207"/>
                      <a:pt x="475" y="226"/>
                    </a:cubicBezTo>
                    <a:cubicBezTo>
                      <a:pt x="443" y="244"/>
                      <a:pt x="431" y="271"/>
                      <a:pt x="430" y="305"/>
                    </a:cubicBezTo>
                    <a:cubicBezTo>
                      <a:pt x="430" y="317"/>
                      <a:pt x="426" y="326"/>
                      <a:pt x="415" y="334"/>
                    </a:cubicBezTo>
                    <a:cubicBezTo>
                      <a:pt x="398" y="348"/>
                      <a:pt x="382" y="363"/>
                      <a:pt x="366" y="379"/>
                    </a:cubicBezTo>
                    <a:cubicBezTo>
                      <a:pt x="340" y="404"/>
                      <a:pt x="328" y="437"/>
                      <a:pt x="319" y="472"/>
                    </a:cubicBezTo>
                    <a:cubicBezTo>
                      <a:pt x="312" y="501"/>
                      <a:pt x="310" y="530"/>
                      <a:pt x="309" y="560"/>
                    </a:cubicBezTo>
                    <a:cubicBezTo>
                      <a:pt x="309" y="633"/>
                      <a:pt x="307" y="707"/>
                      <a:pt x="306" y="781"/>
                    </a:cubicBezTo>
                    <a:cubicBezTo>
                      <a:pt x="305" y="806"/>
                      <a:pt x="305" y="832"/>
                      <a:pt x="304" y="857"/>
                    </a:cubicBezTo>
                    <a:cubicBezTo>
                      <a:pt x="300" y="904"/>
                      <a:pt x="287" y="949"/>
                      <a:pt x="272" y="993"/>
                    </a:cubicBezTo>
                    <a:cubicBezTo>
                      <a:pt x="262" y="1021"/>
                      <a:pt x="251" y="1048"/>
                      <a:pt x="240" y="1076"/>
                    </a:cubicBezTo>
                    <a:cubicBezTo>
                      <a:pt x="239" y="1078"/>
                      <a:pt x="238" y="1080"/>
                      <a:pt x="237" y="1083"/>
                    </a:cubicBezTo>
                    <a:cubicBezTo>
                      <a:pt x="152" y="1016"/>
                      <a:pt x="90" y="933"/>
                      <a:pt x="51" y="834"/>
                    </a:cubicBezTo>
                    <a:cubicBezTo>
                      <a:pt x="11" y="734"/>
                      <a:pt x="0" y="631"/>
                      <a:pt x="17" y="525"/>
                    </a:cubicBezTo>
                    <a:cubicBezTo>
                      <a:pt x="60" y="257"/>
                      <a:pt x="278" y="57"/>
                      <a:pt x="537" y="30"/>
                    </a:cubicBezTo>
                    <a:cubicBezTo>
                      <a:pt x="825" y="0"/>
                      <a:pt x="1072" y="177"/>
                      <a:pt x="1158" y="420"/>
                    </a:cubicBezTo>
                    <a:cubicBezTo>
                      <a:pt x="1246" y="668"/>
                      <a:pt x="1158" y="927"/>
                      <a:pt x="976" y="107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3" name="Freeform 47">
                <a:extLst>
                  <a:ext uri="{FF2B5EF4-FFF2-40B4-BE49-F238E27FC236}">
                    <a16:creationId xmlns:a16="http://schemas.microsoft.com/office/drawing/2014/main" id="{ED1AA0D4-7D44-47BC-8D4B-724167D246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0688" y="2435225"/>
                <a:ext cx="674688" cy="428625"/>
              </a:xfrm>
              <a:custGeom>
                <a:avLst/>
                <a:gdLst>
                  <a:gd name="T0" fmla="*/ 263 w 267"/>
                  <a:gd name="T1" fmla="*/ 164 h 169"/>
                  <a:gd name="T2" fmla="*/ 0 w 267"/>
                  <a:gd name="T3" fmla="*/ 169 h 169"/>
                  <a:gd name="T4" fmla="*/ 0 w 267"/>
                  <a:gd name="T5" fmla="*/ 134 h 169"/>
                  <a:gd name="T6" fmla="*/ 1 w 267"/>
                  <a:gd name="T7" fmla="*/ 41 h 169"/>
                  <a:gd name="T8" fmla="*/ 8 w 267"/>
                  <a:gd name="T9" fmla="*/ 31 h 169"/>
                  <a:gd name="T10" fmla="*/ 184 w 267"/>
                  <a:gd name="T11" fmla="*/ 11 h 169"/>
                  <a:gd name="T12" fmla="*/ 267 w 267"/>
                  <a:gd name="T13" fmla="*/ 28 h 169"/>
                  <a:gd name="T14" fmla="*/ 263 w 267"/>
                  <a:gd name="T15" fmla="*/ 164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67" h="169">
                    <a:moveTo>
                      <a:pt x="263" y="164"/>
                    </a:moveTo>
                    <a:cubicBezTo>
                      <a:pt x="175" y="144"/>
                      <a:pt x="88" y="136"/>
                      <a:pt x="0" y="169"/>
                    </a:cubicBezTo>
                    <a:cubicBezTo>
                      <a:pt x="0" y="156"/>
                      <a:pt x="0" y="145"/>
                      <a:pt x="0" y="134"/>
                    </a:cubicBezTo>
                    <a:cubicBezTo>
                      <a:pt x="1" y="103"/>
                      <a:pt x="1" y="72"/>
                      <a:pt x="1" y="41"/>
                    </a:cubicBezTo>
                    <a:cubicBezTo>
                      <a:pt x="1" y="35"/>
                      <a:pt x="3" y="33"/>
                      <a:pt x="8" y="31"/>
                    </a:cubicBezTo>
                    <a:cubicBezTo>
                      <a:pt x="65" y="8"/>
                      <a:pt x="124" y="0"/>
                      <a:pt x="184" y="11"/>
                    </a:cubicBezTo>
                    <a:cubicBezTo>
                      <a:pt x="212" y="16"/>
                      <a:pt x="239" y="22"/>
                      <a:pt x="267" y="28"/>
                    </a:cubicBezTo>
                    <a:cubicBezTo>
                      <a:pt x="265" y="74"/>
                      <a:pt x="264" y="119"/>
                      <a:pt x="263" y="1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4" name="Freeform 48">
                <a:extLst>
                  <a:ext uri="{FF2B5EF4-FFF2-40B4-BE49-F238E27FC236}">
                    <a16:creationId xmlns:a16="http://schemas.microsoft.com/office/drawing/2014/main" id="{35CF250E-231A-4F5D-A846-A1A771D7BC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40375" y="2898775"/>
                <a:ext cx="604838" cy="293688"/>
              </a:xfrm>
              <a:custGeom>
                <a:avLst/>
                <a:gdLst>
                  <a:gd name="T0" fmla="*/ 0 w 239"/>
                  <a:gd name="T1" fmla="*/ 35 h 116"/>
                  <a:gd name="T2" fmla="*/ 129 w 239"/>
                  <a:gd name="T3" fmla="*/ 5 h 116"/>
                  <a:gd name="T4" fmla="*/ 221 w 239"/>
                  <a:gd name="T5" fmla="*/ 17 h 116"/>
                  <a:gd name="T6" fmla="*/ 239 w 239"/>
                  <a:gd name="T7" fmla="*/ 22 h 116"/>
                  <a:gd name="T8" fmla="*/ 232 w 239"/>
                  <a:gd name="T9" fmla="*/ 35 h 116"/>
                  <a:gd name="T10" fmla="*/ 144 w 239"/>
                  <a:gd name="T11" fmla="*/ 107 h 116"/>
                  <a:gd name="T12" fmla="*/ 93 w 239"/>
                  <a:gd name="T13" fmla="*/ 107 h 116"/>
                  <a:gd name="T14" fmla="*/ 60 w 239"/>
                  <a:gd name="T15" fmla="*/ 87 h 116"/>
                  <a:gd name="T16" fmla="*/ 0 w 239"/>
                  <a:gd name="T17" fmla="*/ 35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9" h="116">
                    <a:moveTo>
                      <a:pt x="0" y="35"/>
                    </a:moveTo>
                    <a:cubicBezTo>
                      <a:pt x="42" y="11"/>
                      <a:pt x="83" y="0"/>
                      <a:pt x="129" y="5"/>
                    </a:cubicBezTo>
                    <a:cubicBezTo>
                      <a:pt x="159" y="9"/>
                      <a:pt x="190" y="13"/>
                      <a:pt x="221" y="17"/>
                    </a:cubicBezTo>
                    <a:cubicBezTo>
                      <a:pt x="227" y="18"/>
                      <a:pt x="232" y="20"/>
                      <a:pt x="239" y="22"/>
                    </a:cubicBezTo>
                    <a:cubicBezTo>
                      <a:pt x="236" y="27"/>
                      <a:pt x="234" y="32"/>
                      <a:pt x="232" y="35"/>
                    </a:cubicBezTo>
                    <a:cubicBezTo>
                      <a:pt x="207" y="65"/>
                      <a:pt x="178" y="89"/>
                      <a:pt x="144" y="107"/>
                    </a:cubicBezTo>
                    <a:cubicBezTo>
                      <a:pt x="127" y="116"/>
                      <a:pt x="109" y="115"/>
                      <a:pt x="93" y="107"/>
                    </a:cubicBezTo>
                    <a:cubicBezTo>
                      <a:pt x="81" y="101"/>
                      <a:pt x="70" y="95"/>
                      <a:pt x="60" y="87"/>
                    </a:cubicBezTo>
                    <a:cubicBezTo>
                      <a:pt x="40" y="71"/>
                      <a:pt x="21" y="53"/>
                      <a:pt x="0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5" name="Freeform 49">
                <a:extLst>
                  <a:ext uri="{FF2B5EF4-FFF2-40B4-BE49-F238E27FC236}">
                    <a16:creationId xmlns:a16="http://schemas.microsoft.com/office/drawing/2014/main" id="{35866ADF-5F22-4B89-AB02-05B8F6B2A2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13388" y="2133600"/>
                <a:ext cx="661988" cy="263525"/>
              </a:xfrm>
              <a:custGeom>
                <a:avLst/>
                <a:gdLst>
                  <a:gd name="T0" fmla="*/ 0 w 262"/>
                  <a:gd name="T1" fmla="*/ 103 h 104"/>
                  <a:gd name="T2" fmla="*/ 24 w 262"/>
                  <a:gd name="T3" fmla="*/ 55 h 104"/>
                  <a:gd name="T4" fmla="*/ 31 w 262"/>
                  <a:gd name="T5" fmla="*/ 50 h 104"/>
                  <a:gd name="T6" fmla="*/ 118 w 262"/>
                  <a:gd name="T7" fmla="*/ 3 h 104"/>
                  <a:gd name="T8" fmla="*/ 131 w 262"/>
                  <a:gd name="T9" fmla="*/ 3 h 104"/>
                  <a:gd name="T10" fmla="*/ 213 w 262"/>
                  <a:gd name="T11" fmla="*/ 39 h 104"/>
                  <a:gd name="T12" fmla="*/ 242 w 262"/>
                  <a:gd name="T13" fmla="*/ 56 h 104"/>
                  <a:gd name="T14" fmla="*/ 260 w 262"/>
                  <a:gd name="T15" fmla="*/ 96 h 104"/>
                  <a:gd name="T16" fmla="*/ 251 w 262"/>
                  <a:gd name="T17" fmla="*/ 102 h 104"/>
                  <a:gd name="T18" fmla="*/ 151 w 262"/>
                  <a:gd name="T19" fmla="*/ 76 h 104"/>
                  <a:gd name="T20" fmla="*/ 40 w 262"/>
                  <a:gd name="T21" fmla="*/ 88 h 104"/>
                  <a:gd name="T22" fmla="*/ 0 w 262"/>
                  <a:gd name="T23" fmla="*/ 10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62" h="104">
                    <a:moveTo>
                      <a:pt x="0" y="103"/>
                    </a:moveTo>
                    <a:cubicBezTo>
                      <a:pt x="3" y="84"/>
                      <a:pt x="11" y="68"/>
                      <a:pt x="24" y="55"/>
                    </a:cubicBezTo>
                    <a:cubicBezTo>
                      <a:pt x="26" y="53"/>
                      <a:pt x="29" y="51"/>
                      <a:pt x="31" y="50"/>
                    </a:cubicBezTo>
                    <a:cubicBezTo>
                      <a:pt x="63" y="40"/>
                      <a:pt x="90" y="21"/>
                      <a:pt x="118" y="3"/>
                    </a:cubicBezTo>
                    <a:cubicBezTo>
                      <a:pt x="122" y="1"/>
                      <a:pt x="126" y="0"/>
                      <a:pt x="131" y="3"/>
                    </a:cubicBezTo>
                    <a:cubicBezTo>
                      <a:pt x="158" y="15"/>
                      <a:pt x="186" y="27"/>
                      <a:pt x="213" y="39"/>
                    </a:cubicBezTo>
                    <a:cubicBezTo>
                      <a:pt x="223" y="44"/>
                      <a:pt x="233" y="50"/>
                      <a:pt x="242" y="56"/>
                    </a:cubicBezTo>
                    <a:cubicBezTo>
                      <a:pt x="255" y="66"/>
                      <a:pt x="262" y="79"/>
                      <a:pt x="260" y="96"/>
                    </a:cubicBezTo>
                    <a:cubicBezTo>
                      <a:pt x="260" y="102"/>
                      <a:pt x="258" y="104"/>
                      <a:pt x="251" y="102"/>
                    </a:cubicBezTo>
                    <a:cubicBezTo>
                      <a:pt x="218" y="93"/>
                      <a:pt x="185" y="84"/>
                      <a:pt x="151" y="76"/>
                    </a:cubicBezTo>
                    <a:cubicBezTo>
                      <a:pt x="113" y="68"/>
                      <a:pt x="76" y="74"/>
                      <a:pt x="40" y="88"/>
                    </a:cubicBezTo>
                    <a:cubicBezTo>
                      <a:pt x="27" y="93"/>
                      <a:pt x="14" y="98"/>
                      <a:pt x="0" y="10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6" name="Freeform 50">
                <a:extLst>
                  <a:ext uri="{FF2B5EF4-FFF2-40B4-BE49-F238E27FC236}">
                    <a16:creationId xmlns:a16="http://schemas.microsoft.com/office/drawing/2014/main" id="{A0AE03FB-8065-4548-800C-47F71FEB99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65725" y="2574925"/>
                <a:ext cx="223838" cy="455613"/>
              </a:xfrm>
              <a:custGeom>
                <a:avLst/>
                <a:gdLst>
                  <a:gd name="T0" fmla="*/ 15 w 88"/>
                  <a:gd name="T1" fmla="*/ 180 h 180"/>
                  <a:gd name="T2" fmla="*/ 83 w 88"/>
                  <a:gd name="T3" fmla="*/ 0 h 180"/>
                  <a:gd name="T4" fmla="*/ 84 w 88"/>
                  <a:gd name="T5" fmla="*/ 7 h 180"/>
                  <a:gd name="T6" fmla="*/ 87 w 88"/>
                  <a:gd name="T7" fmla="*/ 120 h 180"/>
                  <a:gd name="T8" fmla="*/ 80 w 88"/>
                  <a:gd name="T9" fmla="*/ 131 h 180"/>
                  <a:gd name="T10" fmla="*/ 63 w 88"/>
                  <a:gd name="T11" fmla="*/ 139 h 180"/>
                  <a:gd name="T12" fmla="*/ 15 w 88"/>
                  <a:gd name="T13" fmla="*/ 180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8" h="180">
                    <a:moveTo>
                      <a:pt x="15" y="180"/>
                    </a:moveTo>
                    <a:cubicBezTo>
                      <a:pt x="0" y="106"/>
                      <a:pt x="31" y="34"/>
                      <a:pt x="83" y="0"/>
                    </a:cubicBezTo>
                    <a:cubicBezTo>
                      <a:pt x="84" y="2"/>
                      <a:pt x="84" y="4"/>
                      <a:pt x="84" y="7"/>
                    </a:cubicBezTo>
                    <a:cubicBezTo>
                      <a:pt x="85" y="44"/>
                      <a:pt x="86" y="82"/>
                      <a:pt x="87" y="120"/>
                    </a:cubicBezTo>
                    <a:cubicBezTo>
                      <a:pt x="88" y="126"/>
                      <a:pt x="85" y="129"/>
                      <a:pt x="80" y="131"/>
                    </a:cubicBezTo>
                    <a:cubicBezTo>
                      <a:pt x="74" y="133"/>
                      <a:pt x="68" y="136"/>
                      <a:pt x="63" y="139"/>
                    </a:cubicBezTo>
                    <a:cubicBezTo>
                      <a:pt x="43" y="148"/>
                      <a:pt x="26" y="160"/>
                      <a:pt x="15" y="1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7" name="Freeform 51">
                <a:extLst>
                  <a:ext uri="{FF2B5EF4-FFF2-40B4-BE49-F238E27FC236}">
                    <a16:creationId xmlns:a16="http://schemas.microsoft.com/office/drawing/2014/main" id="{734E47FE-F046-4A78-AA16-687EA402DA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94438" y="2574925"/>
                <a:ext cx="209550" cy="439738"/>
              </a:xfrm>
              <a:custGeom>
                <a:avLst/>
                <a:gdLst>
                  <a:gd name="T0" fmla="*/ 76 w 83"/>
                  <a:gd name="T1" fmla="*/ 174 h 174"/>
                  <a:gd name="T2" fmla="*/ 4 w 83"/>
                  <a:gd name="T3" fmla="*/ 131 h 174"/>
                  <a:gd name="T4" fmla="*/ 0 w 83"/>
                  <a:gd name="T5" fmla="*/ 123 h 174"/>
                  <a:gd name="T6" fmla="*/ 4 w 83"/>
                  <a:gd name="T7" fmla="*/ 27 h 174"/>
                  <a:gd name="T8" fmla="*/ 6 w 83"/>
                  <a:gd name="T9" fmla="*/ 0 h 174"/>
                  <a:gd name="T10" fmla="*/ 76 w 83"/>
                  <a:gd name="T11" fmla="*/ 174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3" h="174">
                    <a:moveTo>
                      <a:pt x="76" y="174"/>
                    </a:moveTo>
                    <a:cubicBezTo>
                      <a:pt x="52" y="159"/>
                      <a:pt x="28" y="146"/>
                      <a:pt x="4" y="131"/>
                    </a:cubicBezTo>
                    <a:cubicBezTo>
                      <a:pt x="2" y="130"/>
                      <a:pt x="0" y="126"/>
                      <a:pt x="0" y="123"/>
                    </a:cubicBezTo>
                    <a:cubicBezTo>
                      <a:pt x="1" y="91"/>
                      <a:pt x="3" y="59"/>
                      <a:pt x="4" y="27"/>
                    </a:cubicBezTo>
                    <a:cubicBezTo>
                      <a:pt x="5" y="18"/>
                      <a:pt x="5" y="9"/>
                      <a:pt x="6" y="0"/>
                    </a:cubicBezTo>
                    <a:cubicBezTo>
                      <a:pt x="45" y="13"/>
                      <a:pt x="83" y="109"/>
                      <a:pt x="76" y="17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8" name="Freeform 52">
                <a:extLst>
                  <a:ext uri="{FF2B5EF4-FFF2-40B4-BE49-F238E27FC236}">
                    <a16:creationId xmlns:a16="http://schemas.microsoft.com/office/drawing/2014/main" id="{1157A3A9-8F71-4922-9630-D96D0C29A5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02325" y="3968750"/>
                <a:ext cx="82550" cy="236538"/>
              </a:xfrm>
              <a:custGeom>
                <a:avLst/>
                <a:gdLst>
                  <a:gd name="T0" fmla="*/ 0 w 33"/>
                  <a:gd name="T1" fmla="*/ 93 h 93"/>
                  <a:gd name="T2" fmla="*/ 0 w 33"/>
                  <a:gd name="T3" fmla="*/ 18 h 93"/>
                  <a:gd name="T4" fmla="*/ 4 w 33"/>
                  <a:gd name="T5" fmla="*/ 11 h 93"/>
                  <a:gd name="T6" fmla="*/ 25 w 33"/>
                  <a:gd name="T7" fmla="*/ 0 h 93"/>
                  <a:gd name="T8" fmla="*/ 0 w 33"/>
                  <a:gd name="T9" fmla="*/ 93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93">
                    <a:moveTo>
                      <a:pt x="0" y="93"/>
                    </a:moveTo>
                    <a:cubicBezTo>
                      <a:pt x="0" y="67"/>
                      <a:pt x="0" y="42"/>
                      <a:pt x="0" y="18"/>
                    </a:cubicBezTo>
                    <a:cubicBezTo>
                      <a:pt x="0" y="16"/>
                      <a:pt x="2" y="13"/>
                      <a:pt x="4" y="11"/>
                    </a:cubicBezTo>
                    <a:cubicBezTo>
                      <a:pt x="11" y="8"/>
                      <a:pt x="17" y="4"/>
                      <a:pt x="25" y="0"/>
                    </a:cubicBezTo>
                    <a:cubicBezTo>
                      <a:pt x="23" y="33"/>
                      <a:pt x="33" y="67"/>
                      <a:pt x="0" y="9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9" name="Freeform 53">
                <a:extLst>
                  <a:ext uri="{FF2B5EF4-FFF2-40B4-BE49-F238E27FC236}">
                    <a16:creationId xmlns:a16="http://schemas.microsoft.com/office/drawing/2014/main" id="{F2A72F4B-67BF-4083-91A7-1D5245750D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65800" y="3756025"/>
                <a:ext cx="58738" cy="157163"/>
              </a:xfrm>
              <a:custGeom>
                <a:avLst/>
                <a:gdLst>
                  <a:gd name="T0" fmla="*/ 23 w 23"/>
                  <a:gd name="T1" fmla="*/ 62 h 62"/>
                  <a:gd name="T2" fmla="*/ 3 w 23"/>
                  <a:gd name="T3" fmla="*/ 41 h 62"/>
                  <a:gd name="T4" fmla="*/ 0 w 23"/>
                  <a:gd name="T5" fmla="*/ 14 h 62"/>
                  <a:gd name="T6" fmla="*/ 13 w 23"/>
                  <a:gd name="T7" fmla="*/ 0 h 62"/>
                  <a:gd name="T8" fmla="*/ 23 w 23"/>
                  <a:gd name="T9" fmla="*/ 1 h 62"/>
                  <a:gd name="T10" fmla="*/ 23 w 23"/>
                  <a:gd name="T11" fmla="*/ 6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3" h="62">
                    <a:moveTo>
                      <a:pt x="23" y="62"/>
                    </a:moveTo>
                    <a:cubicBezTo>
                      <a:pt x="12" y="61"/>
                      <a:pt x="4" y="53"/>
                      <a:pt x="3" y="41"/>
                    </a:cubicBezTo>
                    <a:cubicBezTo>
                      <a:pt x="1" y="32"/>
                      <a:pt x="1" y="23"/>
                      <a:pt x="0" y="14"/>
                    </a:cubicBezTo>
                    <a:cubicBezTo>
                      <a:pt x="0" y="3"/>
                      <a:pt x="2" y="1"/>
                      <a:pt x="13" y="0"/>
                    </a:cubicBezTo>
                    <a:cubicBezTo>
                      <a:pt x="16" y="0"/>
                      <a:pt x="19" y="1"/>
                      <a:pt x="23" y="1"/>
                    </a:cubicBezTo>
                    <a:cubicBezTo>
                      <a:pt x="23" y="22"/>
                      <a:pt x="23" y="42"/>
                      <a:pt x="23" y="6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0" name="Freeform 54">
                <a:extLst>
                  <a:ext uri="{FF2B5EF4-FFF2-40B4-BE49-F238E27FC236}">
                    <a16:creationId xmlns:a16="http://schemas.microsoft.com/office/drawing/2014/main" id="{E77B7711-FDCA-4F86-BB8C-E2AC2BD398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67400" y="3529013"/>
                <a:ext cx="107950" cy="68263"/>
              </a:xfrm>
              <a:custGeom>
                <a:avLst/>
                <a:gdLst>
                  <a:gd name="T0" fmla="*/ 19 w 43"/>
                  <a:gd name="T1" fmla="*/ 26 h 27"/>
                  <a:gd name="T2" fmla="*/ 16 w 43"/>
                  <a:gd name="T3" fmla="*/ 26 h 27"/>
                  <a:gd name="T4" fmla="*/ 0 w 43"/>
                  <a:gd name="T5" fmla="*/ 22 h 27"/>
                  <a:gd name="T6" fmla="*/ 7 w 43"/>
                  <a:gd name="T7" fmla="*/ 4 h 27"/>
                  <a:gd name="T8" fmla="*/ 9 w 43"/>
                  <a:gd name="T9" fmla="*/ 2 h 27"/>
                  <a:gd name="T10" fmla="*/ 39 w 43"/>
                  <a:gd name="T11" fmla="*/ 14 h 27"/>
                  <a:gd name="T12" fmla="*/ 33 w 43"/>
                  <a:gd name="T13" fmla="*/ 26 h 27"/>
                  <a:gd name="T14" fmla="*/ 19 w 43"/>
                  <a:gd name="T15" fmla="*/ 27 h 27"/>
                  <a:gd name="T16" fmla="*/ 19 w 43"/>
                  <a:gd name="T17" fmla="*/ 26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3" h="27">
                    <a:moveTo>
                      <a:pt x="19" y="26"/>
                    </a:moveTo>
                    <a:cubicBezTo>
                      <a:pt x="18" y="26"/>
                      <a:pt x="17" y="27"/>
                      <a:pt x="16" y="26"/>
                    </a:cubicBezTo>
                    <a:cubicBezTo>
                      <a:pt x="10" y="25"/>
                      <a:pt x="5" y="23"/>
                      <a:pt x="0" y="22"/>
                    </a:cubicBezTo>
                    <a:cubicBezTo>
                      <a:pt x="3" y="16"/>
                      <a:pt x="5" y="10"/>
                      <a:pt x="7" y="4"/>
                    </a:cubicBezTo>
                    <a:cubicBezTo>
                      <a:pt x="8" y="3"/>
                      <a:pt x="9" y="2"/>
                      <a:pt x="9" y="2"/>
                    </a:cubicBezTo>
                    <a:cubicBezTo>
                      <a:pt x="15" y="0"/>
                      <a:pt x="37" y="8"/>
                      <a:pt x="39" y="14"/>
                    </a:cubicBezTo>
                    <a:cubicBezTo>
                      <a:pt x="43" y="21"/>
                      <a:pt x="41" y="24"/>
                      <a:pt x="33" y="26"/>
                    </a:cubicBezTo>
                    <a:cubicBezTo>
                      <a:pt x="29" y="26"/>
                      <a:pt x="24" y="26"/>
                      <a:pt x="19" y="27"/>
                    </a:cubicBezTo>
                    <a:cubicBezTo>
                      <a:pt x="19" y="27"/>
                      <a:pt x="19" y="26"/>
                      <a:pt x="19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1" name="Freeform 55">
                <a:extLst>
                  <a:ext uri="{FF2B5EF4-FFF2-40B4-BE49-F238E27FC236}">
                    <a16:creationId xmlns:a16="http://schemas.microsoft.com/office/drawing/2014/main" id="{82B54152-DF2F-4091-9FA3-47994BDBC28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922963" y="4691063"/>
                <a:ext cx="87313" cy="150813"/>
              </a:xfrm>
              <a:custGeom>
                <a:avLst/>
                <a:gdLst>
                  <a:gd name="T0" fmla="*/ 35 w 35"/>
                  <a:gd name="T1" fmla="*/ 32 h 60"/>
                  <a:gd name="T2" fmla="*/ 32 w 35"/>
                  <a:gd name="T3" fmla="*/ 48 h 60"/>
                  <a:gd name="T4" fmla="*/ 18 w 35"/>
                  <a:gd name="T5" fmla="*/ 58 h 60"/>
                  <a:gd name="T6" fmla="*/ 4 w 35"/>
                  <a:gd name="T7" fmla="*/ 49 h 60"/>
                  <a:gd name="T8" fmla="*/ 1 w 35"/>
                  <a:gd name="T9" fmla="*/ 12 h 60"/>
                  <a:gd name="T10" fmla="*/ 16 w 35"/>
                  <a:gd name="T11" fmla="*/ 1 h 60"/>
                  <a:gd name="T12" fmla="*/ 31 w 35"/>
                  <a:gd name="T13" fmla="*/ 11 h 60"/>
                  <a:gd name="T14" fmla="*/ 35 w 35"/>
                  <a:gd name="T15" fmla="*/ 32 h 60"/>
                  <a:gd name="T16" fmla="*/ 29 w 35"/>
                  <a:gd name="T17" fmla="*/ 34 h 60"/>
                  <a:gd name="T18" fmla="*/ 24 w 35"/>
                  <a:gd name="T19" fmla="*/ 11 h 60"/>
                  <a:gd name="T20" fmla="*/ 14 w 35"/>
                  <a:gd name="T21" fmla="*/ 3 h 60"/>
                  <a:gd name="T22" fmla="*/ 5 w 35"/>
                  <a:gd name="T23" fmla="*/ 14 h 60"/>
                  <a:gd name="T24" fmla="*/ 7 w 35"/>
                  <a:gd name="T25" fmla="*/ 39 h 60"/>
                  <a:gd name="T26" fmla="*/ 19 w 35"/>
                  <a:gd name="T27" fmla="*/ 56 h 60"/>
                  <a:gd name="T28" fmla="*/ 29 w 35"/>
                  <a:gd name="T29" fmla="*/ 34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5" h="60">
                    <a:moveTo>
                      <a:pt x="35" y="32"/>
                    </a:moveTo>
                    <a:cubicBezTo>
                      <a:pt x="34" y="38"/>
                      <a:pt x="34" y="44"/>
                      <a:pt x="32" y="48"/>
                    </a:cubicBezTo>
                    <a:cubicBezTo>
                      <a:pt x="29" y="52"/>
                      <a:pt x="23" y="56"/>
                      <a:pt x="18" y="58"/>
                    </a:cubicBezTo>
                    <a:cubicBezTo>
                      <a:pt x="12" y="60"/>
                      <a:pt x="5" y="56"/>
                      <a:pt x="4" y="49"/>
                    </a:cubicBezTo>
                    <a:cubicBezTo>
                      <a:pt x="1" y="37"/>
                      <a:pt x="0" y="24"/>
                      <a:pt x="1" y="12"/>
                    </a:cubicBezTo>
                    <a:cubicBezTo>
                      <a:pt x="2" y="5"/>
                      <a:pt x="8" y="1"/>
                      <a:pt x="16" y="1"/>
                    </a:cubicBezTo>
                    <a:cubicBezTo>
                      <a:pt x="24" y="0"/>
                      <a:pt x="29" y="4"/>
                      <a:pt x="31" y="11"/>
                    </a:cubicBezTo>
                    <a:cubicBezTo>
                      <a:pt x="33" y="18"/>
                      <a:pt x="34" y="25"/>
                      <a:pt x="35" y="32"/>
                    </a:cubicBezTo>
                    <a:close/>
                    <a:moveTo>
                      <a:pt x="29" y="34"/>
                    </a:moveTo>
                    <a:cubicBezTo>
                      <a:pt x="28" y="28"/>
                      <a:pt x="27" y="19"/>
                      <a:pt x="24" y="11"/>
                    </a:cubicBezTo>
                    <a:cubicBezTo>
                      <a:pt x="23" y="7"/>
                      <a:pt x="17" y="3"/>
                      <a:pt x="14" y="3"/>
                    </a:cubicBezTo>
                    <a:cubicBezTo>
                      <a:pt x="10" y="4"/>
                      <a:pt x="6" y="10"/>
                      <a:pt x="5" y="14"/>
                    </a:cubicBezTo>
                    <a:cubicBezTo>
                      <a:pt x="4" y="22"/>
                      <a:pt x="5" y="31"/>
                      <a:pt x="7" y="39"/>
                    </a:cubicBezTo>
                    <a:cubicBezTo>
                      <a:pt x="8" y="51"/>
                      <a:pt x="13" y="57"/>
                      <a:pt x="19" y="56"/>
                    </a:cubicBezTo>
                    <a:cubicBezTo>
                      <a:pt x="30" y="54"/>
                      <a:pt x="28" y="45"/>
                      <a:pt x="29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2" name="Freeform 56">
                <a:extLst>
                  <a:ext uri="{FF2B5EF4-FFF2-40B4-BE49-F238E27FC236}">
                    <a16:creationId xmlns:a16="http://schemas.microsoft.com/office/drawing/2014/main" id="{8B9EA9CB-8BFC-432C-8C9A-DF058CA5200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9438" y="4687888"/>
                <a:ext cx="107950" cy="144463"/>
              </a:xfrm>
              <a:custGeom>
                <a:avLst/>
                <a:gdLst>
                  <a:gd name="T0" fmla="*/ 6 w 43"/>
                  <a:gd name="T1" fmla="*/ 57 h 57"/>
                  <a:gd name="T2" fmla="*/ 28 w 43"/>
                  <a:gd name="T3" fmla="*/ 32 h 57"/>
                  <a:gd name="T4" fmla="*/ 10 w 43"/>
                  <a:gd name="T5" fmla="*/ 34 h 57"/>
                  <a:gd name="T6" fmla="*/ 1 w 43"/>
                  <a:gd name="T7" fmla="*/ 15 h 57"/>
                  <a:gd name="T8" fmla="*/ 17 w 43"/>
                  <a:gd name="T9" fmla="*/ 0 h 57"/>
                  <a:gd name="T10" fmla="*/ 35 w 43"/>
                  <a:gd name="T11" fmla="*/ 11 h 57"/>
                  <a:gd name="T12" fmla="*/ 6 w 43"/>
                  <a:gd name="T13" fmla="*/ 57 h 57"/>
                  <a:gd name="T14" fmla="*/ 30 w 43"/>
                  <a:gd name="T15" fmla="*/ 18 h 57"/>
                  <a:gd name="T16" fmla="*/ 18 w 43"/>
                  <a:gd name="T17" fmla="*/ 3 h 57"/>
                  <a:gd name="T18" fmla="*/ 7 w 43"/>
                  <a:gd name="T19" fmla="*/ 17 h 57"/>
                  <a:gd name="T20" fmla="*/ 19 w 43"/>
                  <a:gd name="T21" fmla="*/ 32 h 57"/>
                  <a:gd name="T22" fmla="*/ 30 w 43"/>
                  <a:gd name="T23" fmla="*/ 18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3" h="57">
                    <a:moveTo>
                      <a:pt x="6" y="57"/>
                    </a:moveTo>
                    <a:cubicBezTo>
                      <a:pt x="18" y="52"/>
                      <a:pt x="27" y="45"/>
                      <a:pt x="28" y="32"/>
                    </a:cubicBezTo>
                    <a:cubicBezTo>
                      <a:pt x="22" y="33"/>
                      <a:pt x="15" y="35"/>
                      <a:pt x="10" y="34"/>
                    </a:cubicBezTo>
                    <a:cubicBezTo>
                      <a:pt x="0" y="31"/>
                      <a:pt x="0" y="23"/>
                      <a:pt x="1" y="15"/>
                    </a:cubicBezTo>
                    <a:cubicBezTo>
                      <a:pt x="2" y="7"/>
                      <a:pt x="9" y="1"/>
                      <a:pt x="17" y="0"/>
                    </a:cubicBezTo>
                    <a:cubicBezTo>
                      <a:pt x="26" y="0"/>
                      <a:pt x="32" y="3"/>
                      <a:pt x="35" y="11"/>
                    </a:cubicBezTo>
                    <a:cubicBezTo>
                      <a:pt x="43" y="31"/>
                      <a:pt x="28" y="55"/>
                      <a:pt x="6" y="57"/>
                    </a:cubicBezTo>
                    <a:close/>
                    <a:moveTo>
                      <a:pt x="30" y="18"/>
                    </a:moveTo>
                    <a:cubicBezTo>
                      <a:pt x="30" y="9"/>
                      <a:pt x="25" y="3"/>
                      <a:pt x="18" y="3"/>
                    </a:cubicBezTo>
                    <a:cubicBezTo>
                      <a:pt x="12" y="2"/>
                      <a:pt x="7" y="8"/>
                      <a:pt x="7" y="17"/>
                    </a:cubicBezTo>
                    <a:cubicBezTo>
                      <a:pt x="7" y="25"/>
                      <a:pt x="12" y="32"/>
                      <a:pt x="19" y="32"/>
                    </a:cubicBezTo>
                    <a:cubicBezTo>
                      <a:pt x="25" y="32"/>
                      <a:pt x="30" y="26"/>
                      <a:pt x="30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3" name="Freeform 57">
                <a:extLst>
                  <a:ext uri="{FF2B5EF4-FFF2-40B4-BE49-F238E27FC236}">
                    <a16:creationId xmlns:a16="http://schemas.microsoft.com/office/drawing/2014/main" id="{C2EF741E-73E1-43FA-B8E8-BFB79BC6C7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27750" y="4652963"/>
                <a:ext cx="107950" cy="150813"/>
              </a:xfrm>
              <a:custGeom>
                <a:avLst/>
                <a:gdLst>
                  <a:gd name="T0" fmla="*/ 31 w 43"/>
                  <a:gd name="T1" fmla="*/ 57 h 60"/>
                  <a:gd name="T2" fmla="*/ 13 w 43"/>
                  <a:gd name="T3" fmla="*/ 53 h 60"/>
                  <a:gd name="T4" fmla="*/ 26 w 43"/>
                  <a:gd name="T5" fmla="*/ 0 h 60"/>
                  <a:gd name="T6" fmla="*/ 14 w 43"/>
                  <a:gd name="T7" fmla="*/ 32 h 60"/>
                  <a:gd name="T8" fmla="*/ 35 w 43"/>
                  <a:gd name="T9" fmla="*/ 26 h 60"/>
                  <a:gd name="T10" fmla="*/ 42 w 43"/>
                  <a:gd name="T11" fmla="*/ 42 h 60"/>
                  <a:gd name="T12" fmla="*/ 31 w 43"/>
                  <a:gd name="T13" fmla="*/ 58 h 60"/>
                  <a:gd name="T14" fmla="*/ 33 w 43"/>
                  <a:gd name="T15" fmla="*/ 33 h 60"/>
                  <a:gd name="T16" fmla="*/ 22 w 43"/>
                  <a:gd name="T17" fmla="*/ 30 h 60"/>
                  <a:gd name="T18" fmla="*/ 15 w 43"/>
                  <a:gd name="T19" fmla="*/ 41 h 60"/>
                  <a:gd name="T20" fmla="*/ 31 w 43"/>
                  <a:gd name="T21" fmla="*/ 57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3" h="60">
                    <a:moveTo>
                      <a:pt x="31" y="57"/>
                    </a:moveTo>
                    <a:cubicBezTo>
                      <a:pt x="24" y="60"/>
                      <a:pt x="18" y="59"/>
                      <a:pt x="13" y="53"/>
                    </a:cubicBezTo>
                    <a:cubicBezTo>
                      <a:pt x="0" y="37"/>
                      <a:pt x="6" y="8"/>
                      <a:pt x="26" y="0"/>
                    </a:cubicBezTo>
                    <a:cubicBezTo>
                      <a:pt x="13" y="14"/>
                      <a:pt x="11" y="20"/>
                      <a:pt x="14" y="32"/>
                    </a:cubicBezTo>
                    <a:cubicBezTo>
                      <a:pt x="20" y="26"/>
                      <a:pt x="27" y="19"/>
                      <a:pt x="35" y="26"/>
                    </a:cubicBezTo>
                    <a:cubicBezTo>
                      <a:pt x="39" y="29"/>
                      <a:pt x="42" y="36"/>
                      <a:pt x="42" y="42"/>
                    </a:cubicBezTo>
                    <a:cubicBezTo>
                      <a:pt x="43" y="49"/>
                      <a:pt x="39" y="55"/>
                      <a:pt x="31" y="58"/>
                    </a:cubicBezTo>
                    <a:cubicBezTo>
                      <a:pt x="39" y="49"/>
                      <a:pt x="40" y="39"/>
                      <a:pt x="33" y="33"/>
                    </a:cubicBezTo>
                    <a:cubicBezTo>
                      <a:pt x="30" y="30"/>
                      <a:pt x="24" y="29"/>
                      <a:pt x="22" y="30"/>
                    </a:cubicBezTo>
                    <a:cubicBezTo>
                      <a:pt x="18" y="32"/>
                      <a:pt x="15" y="37"/>
                      <a:pt x="15" y="41"/>
                    </a:cubicBezTo>
                    <a:cubicBezTo>
                      <a:pt x="15" y="50"/>
                      <a:pt x="21" y="55"/>
                      <a:pt x="31" y="5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4" name="Freeform 58">
                <a:extLst>
                  <a:ext uri="{FF2B5EF4-FFF2-40B4-BE49-F238E27FC236}">
                    <a16:creationId xmlns:a16="http://schemas.microsoft.com/office/drawing/2014/main" id="{33CBCE44-E616-4249-982D-7345F02888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29250" y="4665663"/>
                <a:ext cx="76200" cy="141288"/>
              </a:xfrm>
              <a:custGeom>
                <a:avLst/>
                <a:gdLst>
                  <a:gd name="T0" fmla="*/ 25 w 30"/>
                  <a:gd name="T1" fmla="*/ 56 h 56"/>
                  <a:gd name="T2" fmla="*/ 0 w 30"/>
                  <a:gd name="T3" fmla="*/ 50 h 56"/>
                  <a:gd name="T4" fmla="*/ 13 w 30"/>
                  <a:gd name="T5" fmla="*/ 40 h 56"/>
                  <a:gd name="T6" fmla="*/ 22 w 30"/>
                  <a:gd name="T7" fmla="*/ 4 h 56"/>
                  <a:gd name="T8" fmla="*/ 7 w 30"/>
                  <a:gd name="T9" fmla="*/ 5 h 56"/>
                  <a:gd name="T10" fmla="*/ 7 w 30"/>
                  <a:gd name="T11" fmla="*/ 3 h 56"/>
                  <a:gd name="T12" fmla="*/ 30 w 30"/>
                  <a:gd name="T13" fmla="*/ 0 h 56"/>
                  <a:gd name="T14" fmla="*/ 19 w 30"/>
                  <a:gd name="T15" fmla="*/ 40 h 56"/>
                  <a:gd name="T16" fmla="*/ 25 w 30"/>
                  <a:gd name="T17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0" h="56">
                    <a:moveTo>
                      <a:pt x="25" y="56"/>
                    </a:moveTo>
                    <a:cubicBezTo>
                      <a:pt x="17" y="54"/>
                      <a:pt x="8" y="52"/>
                      <a:pt x="0" y="50"/>
                    </a:cubicBezTo>
                    <a:cubicBezTo>
                      <a:pt x="10" y="50"/>
                      <a:pt x="10" y="50"/>
                      <a:pt x="13" y="40"/>
                    </a:cubicBezTo>
                    <a:cubicBezTo>
                      <a:pt x="16" y="28"/>
                      <a:pt x="19" y="17"/>
                      <a:pt x="22" y="4"/>
                    </a:cubicBezTo>
                    <a:cubicBezTo>
                      <a:pt x="16" y="4"/>
                      <a:pt x="11" y="5"/>
                      <a:pt x="7" y="5"/>
                    </a:cubicBezTo>
                    <a:cubicBezTo>
                      <a:pt x="7" y="5"/>
                      <a:pt x="7" y="4"/>
                      <a:pt x="7" y="3"/>
                    </a:cubicBezTo>
                    <a:cubicBezTo>
                      <a:pt x="14" y="2"/>
                      <a:pt x="21" y="1"/>
                      <a:pt x="30" y="0"/>
                    </a:cubicBezTo>
                    <a:cubicBezTo>
                      <a:pt x="26" y="14"/>
                      <a:pt x="23" y="27"/>
                      <a:pt x="19" y="40"/>
                    </a:cubicBezTo>
                    <a:cubicBezTo>
                      <a:pt x="17" y="46"/>
                      <a:pt x="15" y="53"/>
                      <a:pt x="25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125" name="文本占位符 65">
            <a:extLst>
              <a:ext uri="{FF2B5EF4-FFF2-40B4-BE49-F238E27FC236}">
                <a16:creationId xmlns:a16="http://schemas.microsoft.com/office/drawing/2014/main" id="{856BC79B-8F39-484B-8029-3046378FE9F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1097899" y="253874"/>
            <a:ext cx="2649600" cy="60590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</p:spPr>
        <p:txBody>
          <a:bodyPr vert="horz" wrap="none" lIns="72000" tIns="0" rIns="252000" bIns="0" anchor="ctr" anchorCtr="0">
            <a:spAutoFit/>
          </a:bodyPr>
          <a:lstStyle>
            <a:lvl1pPr mar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800" spc="0">
                <a:solidFill>
                  <a:srgbClr val="FFFFFF"/>
                </a:solidFill>
                <a:latin typeface="+mj-ea"/>
                <a:ea typeface="+mj-ea"/>
                <a:sym typeface="思源宋体 CN Heavy" panose="02020900000000000000" pitchFamily="18" charset="-122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2pPr>
            <a:lvl3pPr marL="9144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3pPr>
            <a:lvl4pPr marL="13716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4pPr>
            <a:lvl5pPr marL="18288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zh-CN" altLang="en-US" dirty="0"/>
              <a:t>标题文字输入</a:t>
            </a:r>
          </a:p>
        </p:txBody>
      </p:sp>
    </p:spTree>
    <p:extLst>
      <p:ext uri="{BB962C8B-B14F-4D97-AF65-F5344CB8AC3E}">
        <p14:creationId xmlns:p14="http://schemas.microsoft.com/office/powerpoint/2010/main" val="32054617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三人介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>
            <a:extLst>
              <a:ext uri="{FF2B5EF4-FFF2-40B4-BE49-F238E27FC236}">
                <a16:creationId xmlns:a16="http://schemas.microsoft.com/office/drawing/2014/main" id="{575B365E-4485-4899-969D-082C532EF42C}"/>
              </a:ext>
            </a:extLst>
          </p:cNvPr>
          <p:cNvGrpSpPr/>
          <p:nvPr userDrawn="1"/>
        </p:nvGrpSpPr>
        <p:grpSpPr>
          <a:xfrm rot="169789">
            <a:off x="7333468" y="1757113"/>
            <a:ext cx="5694860" cy="5835138"/>
            <a:chOff x="377825" y="6983413"/>
            <a:chExt cx="5284788" cy="5414962"/>
          </a:xfrm>
          <a:solidFill>
            <a:schemeClr val="accent1">
              <a:alpha val="4000"/>
            </a:schemeClr>
          </a:solidFill>
        </p:grpSpPr>
        <p:sp>
          <p:nvSpPr>
            <p:cNvPr id="19" name="Freeform 19">
              <a:extLst>
                <a:ext uri="{FF2B5EF4-FFF2-40B4-BE49-F238E27FC236}">
                  <a16:creationId xmlns:a16="http://schemas.microsoft.com/office/drawing/2014/main" id="{4F691607-D047-4B9E-A274-06456D734FC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87650" y="9477375"/>
              <a:ext cx="2874963" cy="1692275"/>
            </a:xfrm>
            <a:custGeom>
              <a:avLst/>
              <a:gdLst>
                <a:gd name="T0" fmla="*/ 209 w 888"/>
                <a:gd name="T1" fmla="*/ 128 h 522"/>
                <a:gd name="T2" fmla="*/ 324 w 888"/>
                <a:gd name="T3" fmla="*/ 64 h 522"/>
                <a:gd name="T4" fmla="*/ 539 w 888"/>
                <a:gd name="T5" fmla="*/ 2 h 522"/>
                <a:gd name="T6" fmla="*/ 641 w 888"/>
                <a:gd name="T7" fmla="*/ 7 h 522"/>
                <a:gd name="T8" fmla="*/ 760 w 888"/>
                <a:gd name="T9" fmla="*/ 108 h 522"/>
                <a:gd name="T10" fmla="*/ 786 w 888"/>
                <a:gd name="T11" fmla="*/ 130 h 522"/>
                <a:gd name="T12" fmla="*/ 852 w 888"/>
                <a:gd name="T13" fmla="*/ 159 h 522"/>
                <a:gd name="T14" fmla="*/ 854 w 888"/>
                <a:gd name="T15" fmla="*/ 230 h 522"/>
                <a:gd name="T16" fmla="*/ 745 w 888"/>
                <a:gd name="T17" fmla="*/ 274 h 522"/>
                <a:gd name="T18" fmla="*/ 513 w 888"/>
                <a:gd name="T19" fmla="*/ 252 h 522"/>
                <a:gd name="T20" fmla="*/ 439 w 888"/>
                <a:gd name="T21" fmla="*/ 217 h 522"/>
                <a:gd name="T22" fmla="*/ 398 w 888"/>
                <a:gd name="T23" fmla="*/ 208 h 522"/>
                <a:gd name="T24" fmla="*/ 358 w 888"/>
                <a:gd name="T25" fmla="*/ 230 h 522"/>
                <a:gd name="T26" fmla="*/ 331 w 888"/>
                <a:gd name="T27" fmla="*/ 305 h 522"/>
                <a:gd name="T28" fmla="*/ 304 w 888"/>
                <a:gd name="T29" fmla="*/ 395 h 522"/>
                <a:gd name="T30" fmla="*/ 171 w 888"/>
                <a:gd name="T31" fmla="*/ 512 h 522"/>
                <a:gd name="T32" fmla="*/ 85 w 888"/>
                <a:gd name="T33" fmla="*/ 521 h 522"/>
                <a:gd name="T34" fmla="*/ 5 w 888"/>
                <a:gd name="T35" fmla="*/ 426 h 522"/>
                <a:gd name="T36" fmla="*/ 234 w 888"/>
                <a:gd name="T37" fmla="*/ 161 h 522"/>
                <a:gd name="T38" fmla="*/ 427 w 888"/>
                <a:gd name="T39" fmla="*/ 187 h 522"/>
                <a:gd name="T40" fmla="*/ 531 w 888"/>
                <a:gd name="T41" fmla="*/ 233 h 522"/>
                <a:gd name="T42" fmla="*/ 720 w 888"/>
                <a:gd name="T43" fmla="*/ 247 h 522"/>
                <a:gd name="T44" fmla="*/ 809 w 888"/>
                <a:gd name="T45" fmla="*/ 222 h 522"/>
                <a:gd name="T46" fmla="*/ 837 w 888"/>
                <a:gd name="T47" fmla="*/ 207 h 522"/>
                <a:gd name="T48" fmla="*/ 838 w 888"/>
                <a:gd name="T49" fmla="*/ 174 h 522"/>
                <a:gd name="T50" fmla="*/ 786 w 888"/>
                <a:gd name="T51" fmla="*/ 142 h 522"/>
                <a:gd name="T52" fmla="*/ 756 w 888"/>
                <a:gd name="T53" fmla="*/ 115 h 522"/>
                <a:gd name="T54" fmla="*/ 631 w 888"/>
                <a:gd name="T55" fmla="*/ 32 h 522"/>
                <a:gd name="T56" fmla="*/ 411 w 888"/>
                <a:gd name="T57" fmla="*/ 46 h 522"/>
                <a:gd name="T58" fmla="*/ 224 w 888"/>
                <a:gd name="T59" fmla="*/ 126 h 522"/>
                <a:gd name="T60" fmla="*/ 211 w 888"/>
                <a:gd name="T61" fmla="*/ 131 h 522"/>
                <a:gd name="T62" fmla="*/ 209 w 888"/>
                <a:gd name="T63" fmla="*/ 128 h 522"/>
                <a:gd name="T64" fmla="*/ 403 w 888"/>
                <a:gd name="T65" fmla="*/ 196 h 522"/>
                <a:gd name="T66" fmla="*/ 395 w 888"/>
                <a:gd name="T67" fmla="*/ 190 h 522"/>
                <a:gd name="T68" fmla="*/ 220 w 888"/>
                <a:gd name="T69" fmla="*/ 178 h 522"/>
                <a:gd name="T70" fmla="*/ 70 w 888"/>
                <a:gd name="T71" fmla="*/ 294 h 522"/>
                <a:gd name="T72" fmla="*/ 17 w 888"/>
                <a:gd name="T73" fmla="*/ 400 h 522"/>
                <a:gd name="T74" fmla="*/ 104 w 888"/>
                <a:gd name="T75" fmla="*/ 503 h 522"/>
                <a:gd name="T76" fmla="*/ 201 w 888"/>
                <a:gd name="T77" fmla="*/ 478 h 522"/>
                <a:gd name="T78" fmla="*/ 292 w 888"/>
                <a:gd name="T79" fmla="*/ 364 h 522"/>
                <a:gd name="T80" fmla="*/ 313 w 888"/>
                <a:gd name="T81" fmla="*/ 279 h 522"/>
                <a:gd name="T82" fmla="*/ 403 w 888"/>
                <a:gd name="T83" fmla="*/ 196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888" h="522">
                  <a:moveTo>
                    <a:pt x="209" y="128"/>
                  </a:moveTo>
                  <a:cubicBezTo>
                    <a:pt x="247" y="107"/>
                    <a:pt x="285" y="84"/>
                    <a:pt x="324" y="64"/>
                  </a:cubicBezTo>
                  <a:cubicBezTo>
                    <a:pt x="392" y="31"/>
                    <a:pt x="463" y="7"/>
                    <a:pt x="539" y="2"/>
                  </a:cubicBezTo>
                  <a:cubicBezTo>
                    <a:pt x="573" y="0"/>
                    <a:pt x="608" y="1"/>
                    <a:pt x="641" y="7"/>
                  </a:cubicBezTo>
                  <a:cubicBezTo>
                    <a:pt x="698" y="19"/>
                    <a:pt x="735" y="58"/>
                    <a:pt x="760" y="108"/>
                  </a:cubicBezTo>
                  <a:cubicBezTo>
                    <a:pt x="766" y="120"/>
                    <a:pt x="774" y="126"/>
                    <a:pt x="786" y="130"/>
                  </a:cubicBezTo>
                  <a:cubicBezTo>
                    <a:pt x="809" y="139"/>
                    <a:pt x="831" y="147"/>
                    <a:pt x="852" y="159"/>
                  </a:cubicBezTo>
                  <a:cubicBezTo>
                    <a:pt x="887" y="180"/>
                    <a:pt x="888" y="206"/>
                    <a:pt x="854" y="230"/>
                  </a:cubicBezTo>
                  <a:cubicBezTo>
                    <a:pt x="821" y="253"/>
                    <a:pt x="784" y="267"/>
                    <a:pt x="745" y="274"/>
                  </a:cubicBezTo>
                  <a:cubicBezTo>
                    <a:pt x="665" y="288"/>
                    <a:pt x="588" y="281"/>
                    <a:pt x="513" y="252"/>
                  </a:cubicBezTo>
                  <a:cubicBezTo>
                    <a:pt x="488" y="242"/>
                    <a:pt x="464" y="227"/>
                    <a:pt x="439" y="217"/>
                  </a:cubicBezTo>
                  <a:cubicBezTo>
                    <a:pt x="426" y="212"/>
                    <a:pt x="412" y="210"/>
                    <a:pt x="398" y="208"/>
                  </a:cubicBezTo>
                  <a:cubicBezTo>
                    <a:pt x="381" y="206"/>
                    <a:pt x="365" y="214"/>
                    <a:pt x="358" y="230"/>
                  </a:cubicBezTo>
                  <a:cubicBezTo>
                    <a:pt x="347" y="254"/>
                    <a:pt x="339" y="280"/>
                    <a:pt x="331" y="305"/>
                  </a:cubicBezTo>
                  <a:cubicBezTo>
                    <a:pt x="321" y="335"/>
                    <a:pt x="313" y="365"/>
                    <a:pt x="304" y="395"/>
                  </a:cubicBezTo>
                  <a:cubicBezTo>
                    <a:pt x="283" y="460"/>
                    <a:pt x="234" y="495"/>
                    <a:pt x="171" y="512"/>
                  </a:cubicBezTo>
                  <a:cubicBezTo>
                    <a:pt x="144" y="519"/>
                    <a:pt x="114" y="522"/>
                    <a:pt x="85" y="521"/>
                  </a:cubicBezTo>
                  <a:cubicBezTo>
                    <a:pt x="33" y="519"/>
                    <a:pt x="0" y="479"/>
                    <a:pt x="5" y="426"/>
                  </a:cubicBezTo>
                  <a:cubicBezTo>
                    <a:pt x="15" y="320"/>
                    <a:pt x="94" y="194"/>
                    <a:pt x="234" y="161"/>
                  </a:cubicBezTo>
                  <a:cubicBezTo>
                    <a:pt x="303" y="145"/>
                    <a:pt x="365" y="161"/>
                    <a:pt x="427" y="187"/>
                  </a:cubicBezTo>
                  <a:cubicBezTo>
                    <a:pt x="462" y="202"/>
                    <a:pt x="496" y="217"/>
                    <a:pt x="531" y="233"/>
                  </a:cubicBezTo>
                  <a:cubicBezTo>
                    <a:pt x="592" y="260"/>
                    <a:pt x="656" y="261"/>
                    <a:pt x="720" y="247"/>
                  </a:cubicBezTo>
                  <a:cubicBezTo>
                    <a:pt x="750" y="241"/>
                    <a:pt x="780" y="231"/>
                    <a:pt x="809" y="222"/>
                  </a:cubicBezTo>
                  <a:cubicBezTo>
                    <a:pt x="819" y="218"/>
                    <a:pt x="829" y="213"/>
                    <a:pt x="837" y="207"/>
                  </a:cubicBezTo>
                  <a:cubicBezTo>
                    <a:pt x="851" y="197"/>
                    <a:pt x="852" y="184"/>
                    <a:pt x="838" y="174"/>
                  </a:cubicBezTo>
                  <a:cubicBezTo>
                    <a:pt x="822" y="161"/>
                    <a:pt x="804" y="151"/>
                    <a:pt x="786" y="142"/>
                  </a:cubicBezTo>
                  <a:cubicBezTo>
                    <a:pt x="774" y="135"/>
                    <a:pt x="763" y="128"/>
                    <a:pt x="756" y="115"/>
                  </a:cubicBezTo>
                  <a:cubicBezTo>
                    <a:pt x="728" y="67"/>
                    <a:pt x="682" y="45"/>
                    <a:pt x="631" y="32"/>
                  </a:cubicBezTo>
                  <a:cubicBezTo>
                    <a:pt x="556" y="13"/>
                    <a:pt x="483" y="25"/>
                    <a:pt x="411" y="46"/>
                  </a:cubicBezTo>
                  <a:cubicBezTo>
                    <a:pt x="345" y="65"/>
                    <a:pt x="285" y="97"/>
                    <a:pt x="224" y="126"/>
                  </a:cubicBezTo>
                  <a:cubicBezTo>
                    <a:pt x="220" y="128"/>
                    <a:pt x="215" y="130"/>
                    <a:pt x="211" y="131"/>
                  </a:cubicBezTo>
                  <a:cubicBezTo>
                    <a:pt x="210" y="130"/>
                    <a:pt x="210" y="129"/>
                    <a:pt x="209" y="128"/>
                  </a:cubicBezTo>
                  <a:close/>
                  <a:moveTo>
                    <a:pt x="403" y="196"/>
                  </a:moveTo>
                  <a:cubicBezTo>
                    <a:pt x="400" y="193"/>
                    <a:pt x="398" y="192"/>
                    <a:pt x="395" y="190"/>
                  </a:cubicBezTo>
                  <a:cubicBezTo>
                    <a:pt x="339" y="160"/>
                    <a:pt x="279" y="157"/>
                    <a:pt x="220" y="178"/>
                  </a:cubicBezTo>
                  <a:cubicBezTo>
                    <a:pt x="158" y="200"/>
                    <a:pt x="111" y="244"/>
                    <a:pt x="70" y="294"/>
                  </a:cubicBezTo>
                  <a:cubicBezTo>
                    <a:pt x="45" y="325"/>
                    <a:pt x="24" y="360"/>
                    <a:pt x="17" y="400"/>
                  </a:cubicBezTo>
                  <a:cubicBezTo>
                    <a:pt x="6" y="460"/>
                    <a:pt x="43" y="504"/>
                    <a:pt x="104" y="503"/>
                  </a:cubicBezTo>
                  <a:cubicBezTo>
                    <a:pt x="138" y="503"/>
                    <a:pt x="170" y="492"/>
                    <a:pt x="201" y="478"/>
                  </a:cubicBezTo>
                  <a:cubicBezTo>
                    <a:pt x="252" y="456"/>
                    <a:pt x="280" y="417"/>
                    <a:pt x="292" y="364"/>
                  </a:cubicBezTo>
                  <a:cubicBezTo>
                    <a:pt x="299" y="336"/>
                    <a:pt x="306" y="308"/>
                    <a:pt x="313" y="279"/>
                  </a:cubicBezTo>
                  <a:cubicBezTo>
                    <a:pt x="327" y="222"/>
                    <a:pt x="347" y="203"/>
                    <a:pt x="403" y="1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20" name="Freeform 20">
              <a:extLst>
                <a:ext uri="{FF2B5EF4-FFF2-40B4-BE49-F238E27FC236}">
                  <a16:creationId xmlns:a16="http://schemas.microsoft.com/office/drawing/2014/main" id="{2B3BBCF5-DF7D-4D77-9D9E-DF75DD8515D4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5425" y="7048500"/>
              <a:ext cx="1139825" cy="3148013"/>
            </a:xfrm>
            <a:custGeom>
              <a:avLst/>
              <a:gdLst>
                <a:gd name="T0" fmla="*/ 167 w 352"/>
                <a:gd name="T1" fmla="*/ 889 h 971"/>
                <a:gd name="T2" fmla="*/ 231 w 352"/>
                <a:gd name="T3" fmla="*/ 720 h 971"/>
                <a:gd name="T4" fmla="*/ 303 w 352"/>
                <a:gd name="T5" fmla="*/ 421 h 971"/>
                <a:gd name="T6" fmla="*/ 298 w 352"/>
                <a:gd name="T7" fmla="*/ 228 h 971"/>
                <a:gd name="T8" fmla="*/ 266 w 352"/>
                <a:gd name="T9" fmla="*/ 165 h 971"/>
                <a:gd name="T10" fmla="*/ 217 w 352"/>
                <a:gd name="T11" fmla="*/ 50 h 971"/>
                <a:gd name="T12" fmla="*/ 197 w 352"/>
                <a:gd name="T13" fmla="*/ 43 h 971"/>
                <a:gd name="T14" fmla="*/ 51 w 352"/>
                <a:gd name="T15" fmla="*/ 264 h 971"/>
                <a:gd name="T16" fmla="*/ 39 w 352"/>
                <a:gd name="T17" fmla="*/ 437 h 971"/>
                <a:gd name="T18" fmla="*/ 59 w 352"/>
                <a:gd name="T19" fmla="*/ 682 h 971"/>
                <a:gd name="T20" fmla="*/ 71 w 352"/>
                <a:gd name="T21" fmla="*/ 905 h 971"/>
                <a:gd name="T22" fmla="*/ 79 w 352"/>
                <a:gd name="T23" fmla="*/ 955 h 971"/>
                <a:gd name="T24" fmla="*/ 79 w 352"/>
                <a:gd name="T25" fmla="*/ 970 h 971"/>
                <a:gd name="T26" fmla="*/ 73 w 352"/>
                <a:gd name="T27" fmla="*/ 971 h 971"/>
                <a:gd name="T28" fmla="*/ 59 w 352"/>
                <a:gd name="T29" fmla="*/ 914 h 971"/>
                <a:gd name="T30" fmla="*/ 41 w 352"/>
                <a:gd name="T31" fmla="*/ 696 h 971"/>
                <a:gd name="T32" fmla="*/ 22 w 352"/>
                <a:gd name="T33" fmla="*/ 461 h 971"/>
                <a:gd name="T34" fmla="*/ 8 w 352"/>
                <a:gd name="T35" fmla="*/ 389 h 971"/>
                <a:gd name="T36" fmla="*/ 39 w 352"/>
                <a:gd name="T37" fmla="*/ 228 h 971"/>
                <a:gd name="T38" fmla="*/ 193 w 352"/>
                <a:gd name="T39" fmla="*/ 14 h 971"/>
                <a:gd name="T40" fmla="*/ 218 w 352"/>
                <a:gd name="T41" fmla="*/ 0 h 971"/>
                <a:gd name="T42" fmla="*/ 224 w 352"/>
                <a:gd name="T43" fmla="*/ 25 h 971"/>
                <a:gd name="T44" fmla="*/ 262 w 352"/>
                <a:gd name="T45" fmla="*/ 110 h 971"/>
                <a:gd name="T46" fmla="*/ 316 w 352"/>
                <a:gd name="T47" fmla="*/ 193 h 971"/>
                <a:gd name="T48" fmla="*/ 333 w 352"/>
                <a:gd name="T49" fmla="*/ 406 h 971"/>
                <a:gd name="T50" fmla="*/ 287 w 352"/>
                <a:gd name="T51" fmla="*/ 567 h 971"/>
                <a:gd name="T52" fmla="*/ 237 w 352"/>
                <a:gd name="T53" fmla="*/ 757 h 971"/>
                <a:gd name="T54" fmla="*/ 187 w 352"/>
                <a:gd name="T55" fmla="*/ 873 h 971"/>
                <a:gd name="T56" fmla="*/ 170 w 352"/>
                <a:gd name="T57" fmla="*/ 892 h 971"/>
                <a:gd name="T58" fmla="*/ 167 w 352"/>
                <a:gd name="T59" fmla="*/ 889 h 9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52" h="971">
                  <a:moveTo>
                    <a:pt x="167" y="889"/>
                  </a:moveTo>
                  <a:cubicBezTo>
                    <a:pt x="203" y="838"/>
                    <a:pt x="218" y="779"/>
                    <a:pt x="231" y="720"/>
                  </a:cubicBezTo>
                  <a:cubicBezTo>
                    <a:pt x="254" y="620"/>
                    <a:pt x="280" y="521"/>
                    <a:pt x="303" y="421"/>
                  </a:cubicBezTo>
                  <a:cubicBezTo>
                    <a:pt x="318" y="357"/>
                    <a:pt x="322" y="291"/>
                    <a:pt x="298" y="228"/>
                  </a:cubicBezTo>
                  <a:cubicBezTo>
                    <a:pt x="290" y="206"/>
                    <a:pt x="279" y="185"/>
                    <a:pt x="266" y="165"/>
                  </a:cubicBezTo>
                  <a:cubicBezTo>
                    <a:pt x="244" y="129"/>
                    <a:pt x="226" y="92"/>
                    <a:pt x="217" y="50"/>
                  </a:cubicBezTo>
                  <a:cubicBezTo>
                    <a:pt x="214" y="34"/>
                    <a:pt x="208" y="32"/>
                    <a:pt x="197" y="43"/>
                  </a:cubicBezTo>
                  <a:cubicBezTo>
                    <a:pt x="135" y="108"/>
                    <a:pt x="79" y="176"/>
                    <a:pt x="51" y="264"/>
                  </a:cubicBezTo>
                  <a:cubicBezTo>
                    <a:pt x="33" y="321"/>
                    <a:pt x="30" y="379"/>
                    <a:pt x="39" y="437"/>
                  </a:cubicBezTo>
                  <a:cubicBezTo>
                    <a:pt x="52" y="518"/>
                    <a:pt x="56" y="600"/>
                    <a:pt x="59" y="682"/>
                  </a:cubicBezTo>
                  <a:cubicBezTo>
                    <a:pt x="62" y="756"/>
                    <a:pt x="66" y="831"/>
                    <a:pt x="71" y="905"/>
                  </a:cubicBezTo>
                  <a:cubicBezTo>
                    <a:pt x="72" y="922"/>
                    <a:pt x="76" y="939"/>
                    <a:pt x="79" y="955"/>
                  </a:cubicBezTo>
                  <a:cubicBezTo>
                    <a:pt x="79" y="960"/>
                    <a:pt x="79" y="965"/>
                    <a:pt x="79" y="970"/>
                  </a:cubicBezTo>
                  <a:cubicBezTo>
                    <a:pt x="77" y="970"/>
                    <a:pt x="75" y="971"/>
                    <a:pt x="73" y="971"/>
                  </a:cubicBezTo>
                  <a:cubicBezTo>
                    <a:pt x="68" y="952"/>
                    <a:pt x="61" y="934"/>
                    <a:pt x="59" y="914"/>
                  </a:cubicBezTo>
                  <a:cubicBezTo>
                    <a:pt x="52" y="842"/>
                    <a:pt x="46" y="769"/>
                    <a:pt x="41" y="696"/>
                  </a:cubicBezTo>
                  <a:cubicBezTo>
                    <a:pt x="35" y="618"/>
                    <a:pt x="29" y="539"/>
                    <a:pt x="22" y="461"/>
                  </a:cubicBezTo>
                  <a:cubicBezTo>
                    <a:pt x="20" y="436"/>
                    <a:pt x="12" y="413"/>
                    <a:pt x="8" y="389"/>
                  </a:cubicBezTo>
                  <a:cubicBezTo>
                    <a:pt x="0" y="332"/>
                    <a:pt x="16" y="279"/>
                    <a:pt x="39" y="228"/>
                  </a:cubicBezTo>
                  <a:cubicBezTo>
                    <a:pt x="75" y="145"/>
                    <a:pt x="126" y="74"/>
                    <a:pt x="193" y="14"/>
                  </a:cubicBezTo>
                  <a:cubicBezTo>
                    <a:pt x="200" y="8"/>
                    <a:pt x="210" y="5"/>
                    <a:pt x="218" y="0"/>
                  </a:cubicBezTo>
                  <a:cubicBezTo>
                    <a:pt x="220" y="8"/>
                    <a:pt x="224" y="17"/>
                    <a:pt x="224" y="25"/>
                  </a:cubicBezTo>
                  <a:cubicBezTo>
                    <a:pt x="227" y="58"/>
                    <a:pt x="244" y="84"/>
                    <a:pt x="262" y="110"/>
                  </a:cubicBezTo>
                  <a:cubicBezTo>
                    <a:pt x="280" y="138"/>
                    <a:pt x="300" y="164"/>
                    <a:pt x="316" y="193"/>
                  </a:cubicBezTo>
                  <a:cubicBezTo>
                    <a:pt x="352" y="261"/>
                    <a:pt x="351" y="334"/>
                    <a:pt x="333" y="406"/>
                  </a:cubicBezTo>
                  <a:cubicBezTo>
                    <a:pt x="319" y="460"/>
                    <a:pt x="301" y="513"/>
                    <a:pt x="287" y="567"/>
                  </a:cubicBezTo>
                  <a:cubicBezTo>
                    <a:pt x="269" y="630"/>
                    <a:pt x="255" y="694"/>
                    <a:pt x="237" y="757"/>
                  </a:cubicBezTo>
                  <a:cubicBezTo>
                    <a:pt x="226" y="798"/>
                    <a:pt x="212" y="838"/>
                    <a:pt x="187" y="873"/>
                  </a:cubicBezTo>
                  <a:cubicBezTo>
                    <a:pt x="182" y="880"/>
                    <a:pt x="176" y="886"/>
                    <a:pt x="170" y="892"/>
                  </a:cubicBezTo>
                  <a:cubicBezTo>
                    <a:pt x="169" y="891"/>
                    <a:pt x="168" y="890"/>
                    <a:pt x="167" y="88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21" name="Freeform 22">
              <a:extLst>
                <a:ext uri="{FF2B5EF4-FFF2-40B4-BE49-F238E27FC236}">
                  <a16:creationId xmlns:a16="http://schemas.microsoft.com/office/drawing/2014/main" id="{D7F88F7D-9A16-43E8-8BC2-DB0F2FA50789}"/>
                </a:ext>
              </a:extLst>
            </p:cNvPr>
            <p:cNvSpPr>
              <a:spLocks/>
            </p:cNvSpPr>
            <p:nvPr/>
          </p:nvSpPr>
          <p:spPr bwMode="auto">
            <a:xfrm>
              <a:off x="968375" y="7385050"/>
              <a:ext cx="1520825" cy="3641725"/>
            </a:xfrm>
            <a:custGeom>
              <a:avLst/>
              <a:gdLst>
                <a:gd name="T0" fmla="*/ 141 w 470"/>
                <a:gd name="T1" fmla="*/ 62 h 1123"/>
                <a:gd name="T2" fmla="*/ 39 w 470"/>
                <a:gd name="T3" fmla="*/ 15 h 1123"/>
                <a:gd name="T4" fmla="*/ 42 w 470"/>
                <a:gd name="T5" fmla="*/ 29 h 1123"/>
                <a:gd name="T6" fmla="*/ 54 w 470"/>
                <a:gd name="T7" fmla="*/ 209 h 1123"/>
                <a:gd name="T8" fmla="*/ 31 w 470"/>
                <a:gd name="T9" fmla="*/ 372 h 1123"/>
                <a:gd name="T10" fmla="*/ 132 w 470"/>
                <a:gd name="T11" fmla="*/ 675 h 1123"/>
                <a:gd name="T12" fmla="*/ 243 w 470"/>
                <a:gd name="T13" fmla="*/ 786 h 1123"/>
                <a:gd name="T14" fmla="*/ 331 w 470"/>
                <a:gd name="T15" fmla="*/ 928 h 1123"/>
                <a:gd name="T16" fmla="*/ 470 w 470"/>
                <a:gd name="T17" fmla="*/ 1119 h 1123"/>
                <a:gd name="T18" fmla="*/ 466 w 470"/>
                <a:gd name="T19" fmla="*/ 1123 h 1123"/>
                <a:gd name="T20" fmla="*/ 420 w 470"/>
                <a:gd name="T21" fmla="*/ 1090 h 1123"/>
                <a:gd name="T22" fmla="*/ 333 w 470"/>
                <a:gd name="T23" fmla="*/ 970 h 1123"/>
                <a:gd name="T24" fmla="*/ 187 w 470"/>
                <a:gd name="T25" fmla="*/ 767 h 1123"/>
                <a:gd name="T26" fmla="*/ 86 w 470"/>
                <a:gd name="T27" fmla="*/ 662 h 1123"/>
                <a:gd name="T28" fmla="*/ 1 w 470"/>
                <a:gd name="T29" fmla="*/ 410 h 1123"/>
                <a:gd name="T30" fmla="*/ 27 w 470"/>
                <a:gd name="T31" fmla="*/ 204 h 1123"/>
                <a:gd name="T32" fmla="*/ 41 w 470"/>
                <a:gd name="T33" fmla="*/ 126 h 1123"/>
                <a:gd name="T34" fmla="*/ 25 w 470"/>
                <a:gd name="T35" fmla="*/ 26 h 1123"/>
                <a:gd name="T36" fmla="*/ 36 w 470"/>
                <a:gd name="T37" fmla="*/ 1 h 1123"/>
                <a:gd name="T38" fmla="*/ 46 w 470"/>
                <a:gd name="T39" fmla="*/ 1 h 1123"/>
                <a:gd name="T40" fmla="*/ 141 w 470"/>
                <a:gd name="T41" fmla="*/ 62 h 1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70" h="1123">
                  <a:moveTo>
                    <a:pt x="141" y="62"/>
                  </a:moveTo>
                  <a:cubicBezTo>
                    <a:pt x="111" y="39"/>
                    <a:pt x="79" y="22"/>
                    <a:pt x="39" y="15"/>
                  </a:cubicBezTo>
                  <a:cubicBezTo>
                    <a:pt x="40" y="21"/>
                    <a:pt x="40" y="25"/>
                    <a:pt x="42" y="29"/>
                  </a:cubicBezTo>
                  <a:cubicBezTo>
                    <a:pt x="66" y="88"/>
                    <a:pt x="63" y="148"/>
                    <a:pt x="54" y="209"/>
                  </a:cubicBezTo>
                  <a:cubicBezTo>
                    <a:pt x="47" y="264"/>
                    <a:pt x="38" y="318"/>
                    <a:pt x="31" y="372"/>
                  </a:cubicBezTo>
                  <a:cubicBezTo>
                    <a:pt x="18" y="489"/>
                    <a:pt x="53" y="590"/>
                    <a:pt x="132" y="675"/>
                  </a:cubicBezTo>
                  <a:cubicBezTo>
                    <a:pt x="168" y="713"/>
                    <a:pt x="206" y="749"/>
                    <a:pt x="243" y="786"/>
                  </a:cubicBezTo>
                  <a:cubicBezTo>
                    <a:pt x="283" y="827"/>
                    <a:pt x="314" y="873"/>
                    <a:pt x="331" y="928"/>
                  </a:cubicBezTo>
                  <a:cubicBezTo>
                    <a:pt x="356" y="1006"/>
                    <a:pt x="396" y="1075"/>
                    <a:pt x="470" y="1119"/>
                  </a:cubicBezTo>
                  <a:cubicBezTo>
                    <a:pt x="468" y="1120"/>
                    <a:pt x="467" y="1121"/>
                    <a:pt x="466" y="1123"/>
                  </a:cubicBezTo>
                  <a:cubicBezTo>
                    <a:pt x="451" y="1112"/>
                    <a:pt x="435" y="1101"/>
                    <a:pt x="420" y="1090"/>
                  </a:cubicBezTo>
                  <a:cubicBezTo>
                    <a:pt x="380" y="1057"/>
                    <a:pt x="351" y="1016"/>
                    <a:pt x="333" y="970"/>
                  </a:cubicBezTo>
                  <a:cubicBezTo>
                    <a:pt x="301" y="889"/>
                    <a:pt x="246" y="827"/>
                    <a:pt x="187" y="767"/>
                  </a:cubicBezTo>
                  <a:cubicBezTo>
                    <a:pt x="153" y="733"/>
                    <a:pt x="118" y="699"/>
                    <a:pt x="86" y="662"/>
                  </a:cubicBezTo>
                  <a:cubicBezTo>
                    <a:pt x="22" y="591"/>
                    <a:pt x="0" y="505"/>
                    <a:pt x="1" y="410"/>
                  </a:cubicBezTo>
                  <a:cubicBezTo>
                    <a:pt x="2" y="340"/>
                    <a:pt x="16" y="272"/>
                    <a:pt x="27" y="204"/>
                  </a:cubicBezTo>
                  <a:cubicBezTo>
                    <a:pt x="31" y="178"/>
                    <a:pt x="36" y="152"/>
                    <a:pt x="41" y="126"/>
                  </a:cubicBezTo>
                  <a:cubicBezTo>
                    <a:pt x="48" y="90"/>
                    <a:pt x="43" y="57"/>
                    <a:pt x="25" y="26"/>
                  </a:cubicBezTo>
                  <a:cubicBezTo>
                    <a:pt x="17" y="13"/>
                    <a:pt x="21" y="5"/>
                    <a:pt x="36" y="1"/>
                  </a:cubicBezTo>
                  <a:cubicBezTo>
                    <a:pt x="39" y="1"/>
                    <a:pt x="43" y="0"/>
                    <a:pt x="46" y="1"/>
                  </a:cubicBezTo>
                  <a:cubicBezTo>
                    <a:pt x="87" y="6"/>
                    <a:pt x="118" y="28"/>
                    <a:pt x="141" y="6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22" name="Freeform 23">
              <a:extLst>
                <a:ext uri="{FF2B5EF4-FFF2-40B4-BE49-F238E27FC236}">
                  <a16:creationId xmlns:a16="http://schemas.microsoft.com/office/drawing/2014/main" id="{F725189C-18DB-488F-AD32-3FBE05F4F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825" y="9642475"/>
              <a:ext cx="2266950" cy="1509713"/>
            </a:xfrm>
            <a:custGeom>
              <a:avLst/>
              <a:gdLst>
                <a:gd name="T0" fmla="*/ 700 w 700"/>
                <a:gd name="T1" fmla="*/ 457 h 466"/>
                <a:gd name="T2" fmla="*/ 570 w 700"/>
                <a:gd name="T3" fmla="*/ 449 h 466"/>
                <a:gd name="T4" fmla="*/ 367 w 700"/>
                <a:gd name="T5" fmla="*/ 408 h 466"/>
                <a:gd name="T6" fmla="*/ 251 w 700"/>
                <a:gd name="T7" fmla="*/ 363 h 466"/>
                <a:gd name="T8" fmla="*/ 194 w 700"/>
                <a:gd name="T9" fmla="*/ 291 h 466"/>
                <a:gd name="T10" fmla="*/ 104 w 700"/>
                <a:gd name="T11" fmla="*/ 167 h 466"/>
                <a:gd name="T12" fmla="*/ 19 w 700"/>
                <a:gd name="T13" fmla="*/ 79 h 466"/>
                <a:gd name="T14" fmla="*/ 27 w 700"/>
                <a:gd name="T15" fmla="*/ 33 h 466"/>
                <a:gd name="T16" fmla="*/ 196 w 700"/>
                <a:gd name="T17" fmla="*/ 16 h 466"/>
                <a:gd name="T18" fmla="*/ 402 w 700"/>
                <a:gd name="T19" fmla="*/ 189 h 466"/>
                <a:gd name="T20" fmla="*/ 494 w 700"/>
                <a:gd name="T21" fmla="*/ 306 h 466"/>
                <a:gd name="T22" fmla="*/ 527 w 700"/>
                <a:gd name="T23" fmla="*/ 332 h 466"/>
                <a:gd name="T24" fmla="*/ 476 w 700"/>
                <a:gd name="T25" fmla="*/ 306 h 466"/>
                <a:gd name="T26" fmla="*/ 373 w 700"/>
                <a:gd name="T27" fmla="*/ 184 h 466"/>
                <a:gd name="T28" fmla="*/ 288 w 700"/>
                <a:gd name="T29" fmla="*/ 79 h 466"/>
                <a:gd name="T30" fmla="*/ 171 w 700"/>
                <a:gd name="T31" fmla="*/ 27 h 466"/>
                <a:gd name="T32" fmla="*/ 30 w 700"/>
                <a:gd name="T33" fmla="*/ 44 h 466"/>
                <a:gd name="T34" fmla="*/ 12 w 700"/>
                <a:gd name="T35" fmla="*/ 55 h 466"/>
                <a:gd name="T36" fmla="*/ 23 w 700"/>
                <a:gd name="T37" fmla="*/ 72 h 466"/>
                <a:gd name="T38" fmla="*/ 211 w 700"/>
                <a:gd name="T39" fmla="*/ 273 h 466"/>
                <a:gd name="T40" fmla="*/ 383 w 700"/>
                <a:gd name="T41" fmla="*/ 389 h 466"/>
                <a:gd name="T42" fmla="*/ 651 w 700"/>
                <a:gd name="T43" fmla="*/ 448 h 466"/>
                <a:gd name="T44" fmla="*/ 685 w 700"/>
                <a:gd name="T45" fmla="*/ 452 h 466"/>
                <a:gd name="T46" fmla="*/ 700 w 700"/>
                <a:gd name="T47" fmla="*/ 457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00" h="466">
                  <a:moveTo>
                    <a:pt x="700" y="457"/>
                  </a:moveTo>
                  <a:cubicBezTo>
                    <a:pt x="655" y="466"/>
                    <a:pt x="612" y="458"/>
                    <a:pt x="570" y="449"/>
                  </a:cubicBezTo>
                  <a:cubicBezTo>
                    <a:pt x="502" y="435"/>
                    <a:pt x="435" y="422"/>
                    <a:pt x="367" y="408"/>
                  </a:cubicBezTo>
                  <a:cubicBezTo>
                    <a:pt x="326" y="399"/>
                    <a:pt x="286" y="388"/>
                    <a:pt x="251" y="363"/>
                  </a:cubicBezTo>
                  <a:cubicBezTo>
                    <a:pt x="225" y="344"/>
                    <a:pt x="206" y="320"/>
                    <a:pt x="194" y="291"/>
                  </a:cubicBezTo>
                  <a:cubicBezTo>
                    <a:pt x="174" y="242"/>
                    <a:pt x="144" y="202"/>
                    <a:pt x="104" y="167"/>
                  </a:cubicBezTo>
                  <a:cubicBezTo>
                    <a:pt x="73" y="141"/>
                    <a:pt x="46" y="109"/>
                    <a:pt x="19" y="79"/>
                  </a:cubicBezTo>
                  <a:cubicBezTo>
                    <a:pt x="0" y="59"/>
                    <a:pt x="3" y="47"/>
                    <a:pt x="27" y="33"/>
                  </a:cubicBezTo>
                  <a:cubicBezTo>
                    <a:pt x="80" y="0"/>
                    <a:pt x="138" y="0"/>
                    <a:pt x="196" y="16"/>
                  </a:cubicBezTo>
                  <a:cubicBezTo>
                    <a:pt x="290" y="43"/>
                    <a:pt x="354" y="106"/>
                    <a:pt x="402" y="189"/>
                  </a:cubicBezTo>
                  <a:cubicBezTo>
                    <a:pt x="427" y="232"/>
                    <a:pt x="454" y="274"/>
                    <a:pt x="494" y="306"/>
                  </a:cubicBezTo>
                  <a:cubicBezTo>
                    <a:pt x="504" y="315"/>
                    <a:pt x="516" y="323"/>
                    <a:pt x="527" y="332"/>
                  </a:cubicBezTo>
                  <a:cubicBezTo>
                    <a:pt x="507" y="329"/>
                    <a:pt x="491" y="318"/>
                    <a:pt x="476" y="306"/>
                  </a:cubicBezTo>
                  <a:cubicBezTo>
                    <a:pt x="435" y="271"/>
                    <a:pt x="405" y="226"/>
                    <a:pt x="373" y="184"/>
                  </a:cubicBezTo>
                  <a:cubicBezTo>
                    <a:pt x="345" y="148"/>
                    <a:pt x="317" y="113"/>
                    <a:pt x="288" y="79"/>
                  </a:cubicBezTo>
                  <a:cubicBezTo>
                    <a:pt x="257" y="44"/>
                    <a:pt x="216" y="29"/>
                    <a:pt x="171" y="27"/>
                  </a:cubicBezTo>
                  <a:cubicBezTo>
                    <a:pt x="123" y="25"/>
                    <a:pt x="76" y="30"/>
                    <a:pt x="30" y="44"/>
                  </a:cubicBezTo>
                  <a:cubicBezTo>
                    <a:pt x="23" y="46"/>
                    <a:pt x="18" y="51"/>
                    <a:pt x="12" y="55"/>
                  </a:cubicBezTo>
                  <a:cubicBezTo>
                    <a:pt x="16" y="61"/>
                    <a:pt x="18" y="68"/>
                    <a:pt x="23" y="72"/>
                  </a:cubicBezTo>
                  <a:cubicBezTo>
                    <a:pt x="101" y="125"/>
                    <a:pt x="159" y="196"/>
                    <a:pt x="211" y="273"/>
                  </a:cubicBezTo>
                  <a:cubicBezTo>
                    <a:pt x="253" y="335"/>
                    <a:pt x="310" y="373"/>
                    <a:pt x="383" y="389"/>
                  </a:cubicBezTo>
                  <a:cubicBezTo>
                    <a:pt x="472" y="408"/>
                    <a:pt x="562" y="428"/>
                    <a:pt x="651" y="448"/>
                  </a:cubicBezTo>
                  <a:cubicBezTo>
                    <a:pt x="662" y="450"/>
                    <a:pt x="674" y="450"/>
                    <a:pt x="685" y="452"/>
                  </a:cubicBezTo>
                  <a:cubicBezTo>
                    <a:pt x="690" y="453"/>
                    <a:pt x="695" y="455"/>
                    <a:pt x="700" y="4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23" name="Freeform 24">
              <a:extLst>
                <a:ext uri="{FF2B5EF4-FFF2-40B4-BE49-F238E27FC236}">
                  <a16:creationId xmlns:a16="http://schemas.microsoft.com/office/drawing/2014/main" id="{4BF17168-410A-42DF-9ED7-AB391CAA16A7}"/>
                </a:ext>
              </a:extLst>
            </p:cNvPr>
            <p:cNvSpPr>
              <a:spLocks/>
            </p:cNvSpPr>
            <p:nvPr/>
          </p:nvSpPr>
          <p:spPr bwMode="auto">
            <a:xfrm>
              <a:off x="3535363" y="7392988"/>
              <a:ext cx="1385888" cy="2308225"/>
            </a:xfrm>
            <a:custGeom>
              <a:avLst/>
              <a:gdLst>
                <a:gd name="T0" fmla="*/ 0 w 428"/>
                <a:gd name="T1" fmla="*/ 711 h 712"/>
                <a:gd name="T2" fmla="*/ 71 w 428"/>
                <a:gd name="T3" fmla="*/ 457 h 712"/>
                <a:gd name="T4" fmla="*/ 295 w 428"/>
                <a:gd name="T5" fmla="*/ 108 h 712"/>
                <a:gd name="T6" fmla="*/ 345 w 428"/>
                <a:gd name="T7" fmla="*/ 54 h 712"/>
                <a:gd name="T8" fmla="*/ 355 w 428"/>
                <a:gd name="T9" fmla="*/ 9 h 712"/>
                <a:gd name="T10" fmla="*/ 427 w 428"/>
                <a:gd name="T11" fmla="*/ 64 h 712"/>
                <a:gd name="T12" fmla="*/ 404 w 428"/>
                <a:gd name="T13" fmla="*/ 158 h 712"/>
                <a:gd name="T14" fmla="*/ 225 w 428"/>
                <a:gd name="T15" fmla="*/ 465 h 712"/>
                <a:gd name="T16" fmla="*/ 125 w 428"/>
                <a:gd name="T17" fmla="*/ 590 h 712"/>
                <a:gd name="T18" fmla="*/ 122 w 428"/>
                <a:gd name="T19" fmla="*/ 588 h 712"/>
                <a:gd name="T20" fmla="*/ 145 w 428"/>
                <a:gd name="T21" fmla="*/ 554 h 712"/>
                <a:gd name="T22" fmla="*/ 335 w 428"/>
                <a:gd name="T23" fmla="*/ 259 h 712"/>
                <a:gd name="T24" fmla="*/ 395 w 428"/>
                <a:gd name="T25" fmla="*/ 112 h 712"/>
                <a:gd name="T26" fmla="*/ 400 w 428"/>
                <a:gd name="T27" fmla="*/ 54 h 712"/>
                <a:gd name="T28" fmla="*/ 371 w 428"/>
                <a:gd name="T29" fmla="*/ 26 h 712"/>
                <a:gd name="T30" fmla="*/ 288 w 428"/>
                <a:gd name="T31" fmla="*/ 131 h 712"/>
                <a:gd name="T32" fmla="*/ 79 w 428"/>
                <a:gd name="T33" fmla="*/ 492 h 712"/>
                <a:gd name="T34" fmla="*/ 9 w 428"/>
                <a:gd name="T35" fmla="*/ 698 h 712"/>
                <a:gd name="T36" fmla="*/ 4 w 428"/>
                <a:gd name="T37" fmla="*/ 712 h 712"/>
                <a:gd name="T38" fmla="*/ 0 w 428"/>
                <a:gd name="T39" fmla="*/ 711 h 7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28" h="712">
                  <a:moveTo>
                    <a:pt x="0" y="711"/>
                  </a:moveTo>
                  <a:cubicBezTo>
                    <a:pt x="23" y="626"/>
                    <a:pt x="44" y="541"/>
                    <a:pt x="71" y="457"/>
                  </a:cubicBezTo>
                  <a:cubicBezTo>
                    <a:pt x="115" y="322"/>
                    <a:pt x="192" y="206"/>
                    <a:pt x="295" y="108"/>
                  </a:cubicBezTo>
                  <a:cubicBezTo>
                    <a:pt x="313" y="91"/>
                    <a:pt x="330" y="73"/>
                    <a:pt x="345" y="54"/>
                  </a:cubicBezTo>
                  <a:cubicBezTo>
                    <a:pt x="356" y="42"/>
                    <a:pt x="362" y="26"/>
                    <a:pt x="355" y="9"/>
                  </a:cubicBezTo>
                  <a:cubicBezTo>
                    <a:pt x="395" y="0"/>
                    <a:pt x="426" y="23"/>
                    <a:pt x="427" y="64"/>
                  </a:cubicBezTo>
                  <a:cubicBezTo>
                    <a:pt x="428" y="98"/>
                    <a:pt x="416" y="128"/>
                    <a:pt x="404" y="158"/>
                  </a:cubicBezTo>
                  <a:cubicBezTo>
                    <a:pt x="361" y="270"/>
                    <a:pt x="297" y="370"/>
                    <a:pt x="225" y="465"/>
                  </a:cubicBezTo>
                  <a:cubicBezTo>
                    <a:pt x="192" y="507"/>
                    <a:pt x="158" y="549"/>
                    <a:pt x="125" y="590"/>
                  </a:cubicBezTo>
                  <a:cubicBezTo>
                    <a:pt x="124" y="590"/>
                    <a:pt x="123" y="589"/>
                    <a:pt x="122" y="588"/>
                  </a:cubicBezTo>
                  <a:cubicBezTo>
                    <a:pt x="130" y="577"/>
                    <a:pt x="138" y="566"/>
                    <a:pt x="145" y="554"/>
                  </a:cubicBezTo>
                  <a:cubicBezTo>
                    <a:pt x="208" y="456"/>
                    <a:pt x="273" y="359"/>
                    <a:pt x="335" y="259"/>
                  </a:cubicBezTo>
                  <a:cubicBezTo>
                    <a:pt x="363" y="214"/>
                    <a:pt x="383" y="164"/>
                    <a:pt x="395" y="112"/>
                  </a:cubicBezTo>
                  <a:cubicBezTo>
                    <a:pt x="399" y="93"/>
                    <a:pt x="400" y="73"/>
                    <a:pt x="400" y="54"/>
                  </a:cubicBezTo>
                  <a:cubicBezTo>
                    <a:pt x="399" y="37"/>
                    <a:pt x="389" y="29"/>
                    <a:pt x="371" y="26"/>
                  </a:cubicBezTo>
                  <a:cubicBezTo>
                    <a:pt x="351" y="67"/>
                    <a:pt x="319" y="99"/>
                    <a:pt x="288" y="131"/>
                  </a:cubicBezTo>
                  <a:cubicBezTo>
                    <a:pt x="190" y="235"/>
                    <a:pt x="121" y="356"/>
                    <a:pt x="79" y="492"/>
                  </a:cubicBezTo>
                  <a:cubicBezTo>
                    <a:pt x="58" y="561"/>
                    <a:pt x="33" y="629"/>
                    <a:pt x="9" y="698"/>
                  </a:cubicBezTo>
                  <a:cubicBezTo>
                    <a:pt x="8" y="703"/>
                    <a:pt x="6" y="707"/>
                    <a:pt x="4" y="712"/>
                  </a:cubicBezTo>
                  <a:cubicBezTo>
                    <a:pt x="2" y="711"/>
                    <a:pt x="1" y="711"/>
                    <a:pt x="0" y="7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24" name="Freeform 25">
              <a:extLst>
                <a:ext uri="{FF2B5EF4-FFF2-40B4-BE49-F238E27FC236}">
                  <a16:creationId xmlns:a16="http://schemas.microsoft.com/office/drawing/2014/main" id="{75F0D723-81C2-40CE-B170-8E9F3CE101C3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4650" y="7396163"/>
              <a:ext cx="1301750" cy="2865438"/>
            </a:xfrm>
            <a:custGeom>
              <a:avLst/>
              <a:gdLst>
                <a:gd name="T0" fmla="*/ 1 w 402"/>
                <a:gd name="T1" fmla="*/ 3 h 884"/>
                <a:gd name="T2" fmla="*/ 30 w 402"/>
                <a:gd name="T3" fmla="*/ 5 h 884"/>
                <a:gd name="T4" fmla="*/ 46 w 402"/>
                <a:gd name="T5" fmla="*/ 16 h 884"/>
                <a:gd name="T6" fmla="*/ 176 w 402"/>
                <a:gd name="T7" fmla="*/ 111 h 884"/>
                <a:gd name="T8" fmla="*/ 333 w 402"/>
                <a:gd name="T9" fmla="*/ 342 h 884"/>
                <a:gd name="T10" fmla="*/ 348 w 402"/>
                <a:gd name="T11" fmla="*/ 555 h 884"/>
                <a:gd name="T12" fmla="*/ 357 w 402"/>
                <a:gd name="T13" fmla="*/ 729 h 884"/>
                <a:gd name="T14" fmla="*/ 400 w 402"/>
                <a:gd name="T15" fmla="*/ 868 h 884"/>
                <a:gd name="T16" fmla="*/ 400 w 402"/>
                <a:gd name="T17" fmla="*/ 884 h 884"/>
                <a:gd name="T18" fmla="*/ 342 w 402"/>
                <a:gd name="T19" fmla="*/ 770 h 884"/>
                <a:gd name="T20" fmla="*/ 317 w 402"/>
                <a:gd name="T21" fmla="*/ 554 h 884"/>
                <a:gd name="T22" fmla="*/ 313 w 402"/>
                <a:gd name="T23" fmla="*/ 366 h 884"/>
                <a:gd name="T24" fmla="*/ 207 w 402"/>
                <a:gd name="T25" fmla="*/ 162 h 884"/>
                <a:gd name="T26" fmla="*/ 103 w 402"/>
                <a:gd name="T27" fmla="*/ 89 h 884"/>
                <a:gd name="T28" fmla="*/ 31 w 402"/>
                <a:gd name="T29" fmla="*/ 24 h 884"/>
                <a:gd name="T30" fmla="*/ 0 w 402"/>
                <a:gd name="T31" fmla="*/ 3 h 884"/>
                <a:gd name="T32" fmla="*/ 1 w 402"/>
                <a:gd name="T33" fmla="*/ 3 h 8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02" h="884">
                  <a:moveTo>
                    <a:pt x="1" y="3"/>
                  </a:moveTo>
                  <a:cubicBezTo>
                    <a:pt x="11" y="4"/>
                    <a:pt x="21" y="3"/>
                    <a:pt x="30" y="5"/>
                  </a:cubicBezTo>
                  <a:cubicBezTo>
                    <a:pt x="36" y="6"/>
                    <a:pt x="42" y="11"/>
                    <a:pt x="46" y="16"/>
                  </a:cubicBezTo>
                  <a:cubicBezTo>
                    <a:pt x="84" y="56"/>
                    <a:pt x="131" y="82"/>
                    <a:pt x="176" y="111"/>
                  </a:cubicBezTo>
                  <a:cubicBezTo>
                    <a:pt x="260" y="166"/>
                    <a:pt x="312" y="244"/>
                    <a:pt x="333" y="342"/>
                  </a:cubicBezTo>
                  <a:cubicBezTo>
                    <a:pt x="347" y="412"/>
                    <a:pt x="345" y="484"/>
                    <a:pt x="348" y="555"/>
                  </a:cubicBezTo>
                  <a:cubicBezTo>
                    <a:pt x="350" y="613"/>
                    <a:pt x="351" y="671"/>
                    <a:pt x="357" y="729"/>
                  </a:cubicBezTo>
                  <a:cubicBezTo>
                    <a:pt x="362" y="778"/>
                    <a:pt x="377" y="825"/>
                    <a:pt x="400" y="868"/>
                  </a:cubicBezTo>
                  <a:cubicBezTo>
                    <a:pt x="402" y="873"/>
                    <a:pt x="401" y="879"/>
                    <a:pt x="400" y="884"/>
                  </a:cubicBezTo>
                  <a:cubicBezTo>
                    <a:pt x="371" y="850"/>
                    <a:pt x="354" y="811"/>
                    <a:pt x="342" y="770"/>
                  </a:cubicBezTo>
                  <a:cubicBezTo>
                    <a:pt x="322" y="699"/>
                    <a:pt x="319" y="627"/>
                    <a:pt x="317" y="554"/>
                  </a:cubicBezTo>
                  <a:cubicBezTo>
                    <a:pt x="316" y="491"/>
                    <a:pt x="315" y="428"/>
                    <a:pt x="313" y="366"/>
                  </a:cubicBezTo>
                  <a:cubicBezTo>
                    <a:pt x="309" y="281"/>
                    <a:pt x="271" y="214"/>
                    <a:pt x="207" y="162"/>
                  </a:cubicBezTo>
                  <a:cubicBezTo>
                    <a:pt x="174" y="135"/>
                    <a:pt x="139" y="111"/>
                    <a:pt x="103" y="89"/>
                  </a:cubicBezTo>
                  <a:cubicBezTo>
                    <a:pt x="75" y="72"/>
                    <a:pt x="50" y="52"/>
                    <a:pt x="31" y="24"/>
                  </a:cubicBezTo>
                  <a:cubicBezTo>
                    <a:pt x="24" y="14"/>
                    <a:pt x="17" y="0"/>
                    <a:pt x="0" y="3"/>
                  </a:cubicBezTo>
                  <a:lnTo>
                    <a:pt x="1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25" name="Freeform 26">
              <a:extLst>
                <a:ext uri="{FF2B5EF4-FFF2-40B4-BE49-F238E27FC236}">
                  <a16:creationId xmlns:a16="http://schemas.microsoft.com/office/drawing/2014/main" id="{883D534A-8519-417C-897D-1262AF50651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2225" y="7405688"/>
              <a:ext cx="1573213" cy="3714750"/>
            </a:xfrm>
            <a:custGeom>
              <a:avLst/>
              <a:gdLst>
                <a:gd name="T0" fmla="*/ 109 w 486"/>
                <a:gd name="T1" fmla="*/ 0 h 1146"/>
                <a:gd name="T2" fmla="*/ 87 w 486"/>
                <a:gd name="T3" fmla="*/ 47 h 1146"/>
                <a:gd name="T4" fmla="*/ 35 w 486"/>
                <a:gd name="T5" fmla="*/ 237 h 1146"/>
                <a:gd name="T6" fmla="*/ 47 w 486"/>
                <a:gd name="T7" fmla="*/ 468 h 1146"/>
                <a:gd name="T8" fmla="*/ 245 w 486"/>
                <a:gd name="T9" fmla="*/ 807 h 1146"/>
                <a:gd name="T10" fmla="*/ 261 w 486"/>
                <a:gd name="T11" fmla="*/ 833 h 1146"/>
                <a:gd name="T12" fmla="*/ 361 w 486"/>
                <a:gd name="T13" fmla="*/ 1051 h 1146"/>
                <a:gd name="T14" fmla="*/ 435 w 486"/>
                <a:gd name="T15" fmla="*/ 1112 h 1146"/>
                <a:gd name="T16" fmla="*/ 464 w 486"/>
                <a:gd name="T17" fmla="*/ 1124 h 1146"/>
                <a:gd name="T18" fmla="*/ 486 w 486"/>
                <a:gd name="T19" fmla="*/ 1143 h 1146"/>
                <a:gd name="T20" fmla="*/ 381 w 486"/>
                <a:gd name="T21" fmla="*/ 1115 h 1146"/>
                <a:gd name="T22" fmla="*/ 312 w 486"/>
                <a:gd name="T23" fmla="*/ 1011 h 1146"/>
                <a:gd name="T24" fmla="*/ 260 w 486"/>
                <a:gd name="T25" fmla="*/ 852 h 1146"/>
                <a:gd name="T26" fmla="*/ 235 w 486"/>
                <a:gd name="T27" fmla="*/ 807 h 1146"/>
                <a:gd name="T28" fmla="*/ 56 w 486"/>
                <a:gd name="T29" fmla="*/ 551 h 1146"/>
                <a:gd name="T30" fmla="*/ 4 w 486"/>
                <a:gd name="T31" fmla="*/ 293 h 1146"/>
                <a:gd name="T32" fmla="*/ 44 w 486"/>
                <a:gd name="T33" fmla="*/ 131 h 1146"/>
                <a:gd name="T34" fmla="*/ 81 w 486"/>
                <a:gd name="T35" fmla="*/ 31 h 1146"/>
                <a:gd name="T36" fmla="*/ 110 w 486"/>
                <a:gd name="T37" fmla="*/ 0 h 1146"/>
                <a:gd name="T38" fmla="*/ 109 w 486"/>
                <a:gd name="T39" fmla="*/ 0 h 1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86" h="1146">
                  <a:moveTo>
                    <a:pt x="109" y="0"/>
                  </a:moveTo>
                  <a:cubicBezTo>
                    <a:pt x="102" y="15"/>
                    <a:pt x="92" y="30"/>
                    <a:pt x="87" y="47"/>
                  </a:cubicBezTo>
                  <a:cubicBezTo>
                    <a:pt x="69" y="110"/>
                    <a:pt x="50" y="173"/>
                    <a:pt x="35" y="237"/>
                  </a:cubicBezTo>
                  <a:cubicBezTo>
                    <a:pt x="16" y="315"/>
                    <a:pt x="27" y="392"/>
                    <a:pt x="47" y="468"/>
                  </a:cubicBezTo>
                  <a:cubicBezTo>
                    <a:pt x="81" y="599"/>
                    <a:pt x="149" y="711"/>
                    <a:pt x="245" y="807"/>
                  </a:cubicBezTo>
                  <a:cubicBezTo>
                    <a:pt x="252" y="814"/>
                    <a:pt x="258" y="823"/>
                    <a:pt x="261" y="833"/>
                  </a:cubicBezTo>
                  <a:cubicBezTo>
                    <a:pt x="287" y="909"/>
                    <a:pt x="319" y="982"/>
                    <a:pt x="361" y="1051"/>
                  </a:cubicBezTo>
                  <a:cubicBezTo>
                    <a:pt x="379" y="1080"/>
                    <a:pt x="404" y="1100"/>
                    <a:pt x="435" y="1112"/>
                  </a:cubicBezTo>
                  <a:cubicBezTo>
                    <a:pt x="445" y="1116"/>
                    <a:pt x="455" y="1119"/>
                    <a:pt x="464" y="1124"/>
                  </a:cubicBezTo>
                  <a:cubicBezTo>
                    <a:pt x="473" y="1128"/>
                    <a:pt x="480" y="1135"/>
                    <a:pt x="486" y="1143"/>
                  </a:cubicBezTo>
                  <a:cubicBezTo>
                    <a:pt x="447" y="1146"/>
                    <a:pt x="411" y="1141"/>
                    <a:pt x="381" y="1115"/>
                  </a:cubicBezTo>
                  <a:cubicBezTo>
                    <a:pt x="348" y="1087"/>
                    <a:pt x="327" y="1051"/>
                    <a:pt x="312" y="1011"/>
                  </a:cubicBezTo>
                  <a:cubicBezTo>
                    <a:pt x="293" y="959"/>
                    <a:pt x="277" y="905"/>
                    <a:pt x="260" y="852"/>
                  </a:cubicBezTo>
                  <a:cubicBezTo>
                    <a:pt x="255" y="835"/>
                    <a:pt x="248" y="820"/>
                    <a:pt x="235" y="807"/>
                  </a:cubicBezTo>
                  <a:cubicBezTo>
                    <a:pt x="160" y="733"/>
                    <a:pt x="97" y="649"/>
                    <a:pt x="56" y="551"/>
                  </a:cubicBezTo>
                  <a:cubicBezTo>
                    <a:pt x="23" y="468"/>
                    <a:pt x="0" y="383"/>
                    <a:pt x="4" y="293"/>
                  </a:cubicBezTo>
                  <a:cubicBezTo>
                    <a:pt x="7" y="237"/>
                    <a:pt x="25" y="184"/>
                    <a:pt x="44" y="131"/>
                  </a:cubicBezTo>
                  <a:cubicBezTo>
                    <a:pt x="57" y="98"/>
                    <a:pt x="68" y="64"/>
                    <a:pt x="81" y="31"/>
                  </a:cubicBezTo>
                  <a:cubicBezTo>
                    <a:pt x="86" y="17"/>
                    <a:pt x="92" y="3"/>
                    <a:pt x="110" y="0"/>
                  </a:cubicBezTo>
                  <a:cubicBezTo>
                    <a:pt x="110" y="0"/>
                    <a:pt x="109" y="0"/>
                    <a:pt x="10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26" name="Freeform 31">
              <a:extLst>
                <a:ext uri="{FF2B5EF4-FFF2-40B4-BE49-F238E27FC236}">
                  <a16:creationId xmlns:a16="http://schemas.microsoft.com/office/drawing/2014/main" id="{3F9524DA-F43B-48B7-88AD-8358967FF21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40063" y="10883900"/>
              <a:ext cx="768350" cy="877888"/>
            </a:xfrm>
            <a:custGeom>
              <a:avLst/>
              <a:gdLst>
                <a:gd name="T0" fmla="*/ 237 w 237"/>
                <a:gd name="T1" fmla="*/ 0 h 271"/>
                <a:gd name="T2" fmla="*/ 192 w 237"/>
                <a:gd name="T3" fmla="*/ 152 h 271"/>
                <a:gd name="T4" fmla="*/ 99 w 237"/>
                <a:gd name="T5" fmla="*/ 251 h 271"/>
                <a:gd name="T6" fmla="*/ 20 w 237"/>
                <a:gd name="T7" fmla="*/ 223 h 271"/>
                <a:gd name="T8" fmla="*/ 17 w 237"/>
                <a:gd name="T9" fmla="*/ 216 h 271"/>
                <a:gd name="T10" fmla="*/ 56 w 237"/>
                <a:gd name="T11" fmla="*/ 130 h 271"/>
                <a:gd name="T12" fmla="*/ 186 w 237"/>
                <a:gd name="T13" fmla="*/ 57 h 271"/>
                <a:gd name="T14" fmla="*/ 237 w 237"/>
                <a:gd name="T15" fmla="*/ 0 h 271"/>
                <a:gd name="T16" fmla="*/ 226 w 237"/>
                <a:gd name="T17" fmla="*/ 30 h 271"/>
                <a:gd name="T18" fmla="*/ 218 w 237"/>
                <a:gd name="T19" fmla="*/ 32 h 271"/>
                <a:gd name="T20" fmla="*/ 211 w 237"/>
                <a:gd name="T21" fmla="*/ 40 h 271"/>
                <a:gd name="T22" fmla="*/ 55 w 237"/>
                <a:gd name="T23" fmla="*/ 151 h 271"/>
                <a:gd name="T24" fmla="*/ 38 w 237"/>
                <a:gd name="T25" fmla="*/ 160 h 271"/>
                <a:gd name="T26" fmla="*/ 24 w 237"/>
                <a:gd name="T27" fmla="*/ 183 h 271"/>
                <a:gd name="T28" fmla="*/ 33 w 237"/>
                <a:gd name="T29" fmla="*/ 229 h 271"/>
                <a:gd name="T30" fmla="*/ 62 w 237"/>
                <a:gd name="T31" fmla="*/ 241 h 271"/>
                <a:gd name="T32" fmla="*/ 94 w 237"/>
                <a:gd name="T33" fmla="*/ 223 h 271"/>
                <a:gd name="T34" fmla="*/ 193 w 237"/>
                <a:gd name="T35" fmla="*/ 98 h 271"/>
                <a:gd name="T36" fmla="*/ 226 w 237"/>
                <a:gd name="T37" fmla="*/ 3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37" h="271">
                  <a:moveTo>
                    <a:pt x="237" y="0"/>
                  </a:moveTo>
                  <a:cubicBezTo>
                    <a:pt x="230" y="54"/>
                    <a:pt x="218" y="105"/>
                    <a:pt x="192" y="152"/>
                  </a:cubicBezTo>
                  <a:cubicBezTo>
                    <a:pt x="170" y="193"/>
                    <a:pt x="140" y="228"/>
                    <a:pt x="99" y="251"/>
                  </a:cubicBezTo>
                  <a:cubicBezTo>
                    <a:pt x="63" y="271"/>
                    <a:pt x="36" y="261"/>
                    <a:pt x="20" y="223"/>
                  </a:cubicBezTo>
                  <a:cubicBezTo>
                    <a:pt x="19" y="221"/>
                    <a:pt x="18" y="219"/>
                    <a:pt x="17" y="216"/>
                  </a:cubicBezTo>
                  <a:cubicBezTo>
                    <a:pt x="0" y="172"/>
                    <a:pt x="12" y="146"/>
                    <a:pt x="56" y="130"/>
                  </a:cubicBezTo>
                  <a:cubicBezTo>
                    <a:pt x="104" y="113"/>
                    <a:pt x="149" y="92"/>
                    <a:pt x="186" y="57"/>
                  </a:cubicBezTo>
                  <a:cubicBezTo>
                    <a:pt x="204" y="40"/>
                    <a:pt x="220" y="20"/>
                    <a:pt x="237" y="0"/>
                  </a:cubicBezTo>
                  <a:close/>
                  <a:moveTo>
                    <a:pt x="226" y="30"/>
                  </a:moveTo>
                  <a:cubicBezTo>
                    <a:pt x="220" y="31"/>
                    <a:pt x="219" y="31"/>
                    <a:pt x="218" y="32"/>
                  </a:cubicBezTo>
                  <a:cubicBezTo>
                    <a:pt x="216" y="34"/>
                    <a:pt x="213" y="37"/>
                    <a:pt x="211" y="40"/>
                  </a:cubicBezTo>
                  <a:cubicBezTo>
                    <a:pt x="168" y="89"/>
                    <a:pt x="120" y="132"/>
                    <a:pt x="55" y="151"/>
                  </a:cubicBezTo>
                  <a:cubicBezTo>
                    <a:pt x="49" y="153"/>
                    <a:pt x="42" y="155"/>
                    <a:pt x="38" y="160"/>
                  </a:cubicBezTo>
                  <a:cubicBezTo>
                    <a:pt x="32" y="166"/>
                    <a:pt x="24" y="175"/>
                    <a:pt x="24" y="183"/>
                  </a:cubicBezTo>
                  <a:cubicBezTo>
                    <a:pt x="24" y="198"/>
                    <a:pt x="27" y="214"/>
                    <a:pt x="33" y="229"/>
                  </a:cubicBezTo>
                  <a:cubicBezTo>
                    <a:pt x="37" y="242"/>
                    <a:pt x="49" y="247"/>
                    <a:pt x="62" y="241"/>
                  </a:cubicBezTo>
                  <a:cubicBezTo>
                    <a:pt x="74" y="237"/>
                    <a:pt x="85" y="231"/>
                    <a:pt x="94" y="223"/>
                  </a:cubicBezTo>
                  <a:cubicBezTo>
                    <a:pt x="136" y="188"/>
                    <a:pt x="166" y="144"/>
                    <a:pt x="193" y="98"/>
                  </a:cubicBezTo>
                  <a:cubicBezTo>
                    <a:pt x="205" y="77"/>
                    <a:pt x="214" y="54"/>
                    <a:pt x="226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27" name="Freeform 33">
              <a:extLst>
                <a:ext uri="{FF2B5EF4-FFF2-40B4-BE49-F238E27FC236}">
                  <a16:creationId xmlns:a16="http://schemas.microsoft.com/office/drawing/2014/main" id="{AE044835-922E-4081-ACF8-DC975A0D0A9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27238" y="11276013"/>
              <a:ext cx="958850" cy="550863"/>
            </a:xfrm>
            <a:custGeom>
              <a:avLst/>
              <a:gdLst>
                <a:gd name="T0" fmla="*/ 23 w 296"/>
                <a:gd name="T1" fmla="*/ 74 h 170"/>
                <a:gd name="T2" fmla="*/ 78 w 296"/>
                <a:gd name="T3" fmla="*/ 81 h 170"/>
                <a:gd name="T4" fmla="*/ 136 w 296"/>
                <a:gd name="T5" fmla="*/ 105 h 170"/>
                <a:gd name="T6" fmla="*/ 177 w 296"/>
                <a:gd name="T7" fmla="*/ 132 h 170"/>
                <a:gd name="T8" fmla="*/ 262 w 296"/>
                <a:gd name="T9" fmla="*/ 135 h 170"/>
                <a:gd name="T10" fmla="*/ 281 w 296"/>
                <a:gd name="T11" fmla="*/ 86 h 170"/>
                <a:gd name="T12" fmla="*/ 263 w 296"/>
                <a:gd name="T13" fmla="*/ 149 h 170"/>
                <a:gd name="T14" fmla="*/ 160 w 296"/>
                <a:gd name="T15" fmla="*/ 143 h 170"/>
                <a:gd name="T16" fmla="*/ 151 w 296"/>
                <a:gd name="T17" fmla="*/ 135 h 170"/>
                <a:gd name="T18" fmla="*/ 23 w 296"/>
                <a:gd name="T19" fmla="*/ 92 h 170"/>
                <a:gd name="T20" fmla="*/ 7 w 296"/>
                <a:gd name="T21" fmla="*/ 69 h 170"/>
                <a:gd name="T22" fmla="*/ 26 w 296"/>
                <a:gd name="T23" fmla="*/ 49 h 170"/>
                <a:gd name="T24" fmla="*/ 82 w 296"/>
                <a:gd name="T25" fmla="*/ 22 h 170"/>
                <a:gd name="T26" fmla="*/ 239 w 296"/>
                <a:gd name="T27" fmla="*/ 27 h 170"/>
                <a:gd name="T28" fmla="*/ 274 w 296"/>
                <a:gd name="T29" fmla="*/ 66 h 170"/>
                <a:gd name="T30" fmla="*/ 148 w 296"/>
                <a:gd name="T31" fmla="*/ 25 h 170"/>
                <a:gd name="T32" fmla="*/ 23 w 296"/>
                <a:gd name="T33" fmla="*/ 74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96" h="170">
                  <a:moveTo>
                    <a:pt x="23" y="74"/>
                  </a:moveTo>
                  <a:cubicBezTo>
                    <a:pt x="43" y="76"/>
                    <a:pt x="61" y="76"/>
                    <a:pt x="78" y="81"/>
                  </a:cubicBezTo>
                  <a:cubicBezTo>
                    <a:pt x="98" y="86"/>
                    <a:pt x="117" y="95"/>
                    <a:pt x="136" y="105"/>
                  </a:cubicBezTo>
                  <a:cubicBezTo>
                    <a:pt x="150" y="112"/>
                    <a:pt x="163" y="124"/>
                    <a:pt x="177" y="132"/>
                  </a:cubicBezTo>
                  <a:cubicBezTo>
                    <a:pt x="204" y="148"/>
                    <a:pt x="233" y="146"/>
                    <a:pt x="262" y="135"/>
                  </a:cubicBezTo>
                  <a:cubicBezTo>
                    <a:pt x="283" y="126"/>
                    <a:pt x="284" y="107"/>
                    <a:pt x="281" y="86"/>
                  </a:cubicBezTo>
                  <a:cubicBezTo>
                    <a:pt x="296" y="118"/>
                    <a:pt x="291" y="133"/>
                    <a:pt x="263" y="149"/>
                  </a:cubicBezTo>
                  <a:cubicBezTo>
                    <a:pt x="227" y="170"/>
                    <a:pt x="193" y="166"/>
                    <a:pt x="160" y="143"/>
                  </a:cubicBezTo>
                  <a:cubicBezTo>
                    <a:pt x="157" y="141"/>
                    <a:pt x="153" y="138"/>
                    <a:pt x="151" y="135"/>
                  </a:cubicBezTo>
                  <a:cubicBezTo>
                    <a:pt x="117" y="96"/>
                    <a:pt x="73" y="87"/>
                    <a:pt x="23" y="92"/>
                  </a:cubicBezTo>
                  <a:cubicBezTo>
                    <a:pt x="8" y="94"/>
                    <a:pt x="0" y="83"/>
                    <a:pt x="7" y="69"/>
                  </a:cubicBezTo>
                  <a:cubicBezTo>
                    <a:pt x="12" y="61"/>
                    <a:pt x="19" y="53"/>
                    <a:pt x="26" y="49"/>
                  </a:cubicBezTo>
                  <a:cubicBezTo>
                    <a:pt x="44" y="38"/>
                    <a:pt x="62" y="28"/>
                    <a:pt x="82" y="22"/>
                  </a:cubicBezTo>
                  <a:cubicBezTo>
                    <a:pt x="134" y="5"/>
                    <a:pt x="187" y="0"/>
                    <a:pt x="239" y="27"/>
                  </a:cubicBezTo>
                  <a:cubicBezTo>
                    <a:pt x="255" y="35"/>
                    <a:pt x="267" y="48"/>
                    <a:pt x="274" y="66"/>
                  </a:cubicBezTo>
                  <a:cubicBezTo>
                    <a:pt x="239" y="31"/>
                    <a:pt x="194" y="26"/>
                    <a:pt x="148" y="25"/>
                  </a:cubicBezTo>
                  <a:cubicBezTo>
                    <a:pt x="101" y="24"/>
                    <a:pt x="59" y="39"/>
                    <a:pt x="23" y="7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28" name="Freeform 35">
              <a:extLst>
                <a:ext uri="{FF2B5EF4-FFF2-40B4-BE49-F238E27FC236}">
                  <a16:creationId xmlns:a16="http://schemas.microsoft.com/office/drawing/2014/main" id="{BCEC684E-8E8B-44F8-9D3C-9D012AEFD661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7938" y="7994650"/>
              <a:ext cx="1058863" cy="1614488"/>
            </a:xfrm>
            <a:custGeom>
              <a:avLst/>
              <a:gdLst>
                <a:gd name="T0" fmla="*/ 327 w 327"/>
                <a:gd name="T1" fmla="*/ 0 h 498"/>
                <a:gd name="T2" fmla="*/ 0 w 327"/>
                <a:gd name="T3" fmla="*/ 498 h 498"/>
                <a:gd name="T4" fmla="*/ 18 w 327"/>
                <a:gd name="T5" fmla="*/ 477 h 498"/>
                <a:gd name="T6" fmla="*/ 156 w 327"/>
                <a:gd name="T7" fmla="*/ 332 h 498"/>
                <a:gd name="T8" fmla="*/ 327 w 327"/>
                <a:gd name="T9" fmla="*/ 0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7" h="498">
                  <a:moveTo>
                    <a:pt x="327" y="0"/>
                  </a:moveTo>
                  <a:cubicBezTo>
                    <a:pt x="294" y="214"/>
                    <a:pt x="177" y="374"/>
                    <a:pt x="0" y="498"/>
                  </a:cubicBezTo>
                  <a:cubicBezTo>
                    <a:pt x="7" y="490"/>
                    <a:pt x="13" y="483"/>
                    <a:pt x="18" y="477"/>
                  </a:cubicBezTo>
                  <a:cubicBezTo>
                    <a:pt x="64" y="429"/>
                    <a:pt x="113" y="382"/>
                    <a:pt x="156" y="332"/>
                  </a:cubicBezTo>
                  <a:cubicBezTo>
                    <a:pt x="239" y="234"/>
                    <a:pt x="299" y="125"/>
                    <a:pt x="32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29" name="Freeform 36">
              <a:extLst>
                <a:ext uri="{FF2B5EF4-FFF2-40B4-BE49-F238E27FC236}">
                  <a16:creationId xmlns:a16="http://schemas.microsoft.com/office/drawing/2014/main" id="{F3AD3879-F506-4497-BAC8-834458A4E89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2325" y="6983413"/>
              <a:ext cx="1009650" cy="628650"/>
            </a:xfrm>
            <a:custGeom>
              <a:avLst/>
              <a:gdLst>
                <a:gd name="T0" fmla="*/ 312 w 312"/>
                <a:gd name="T1" fmla="*/ 106 h 194"/>
                <a:gd name="T2" fmla="*/ 206 w 312"/>
                <a:gd name="T3" fmla="*/ 50 h 194"/>
                <a:gd name="T4" fmla="*/ 153 w 312"/>
                <a:gd name="T5" fmla="*/ 20 h 194"/>
                <a:gd name="T6" fmla="*/ 121 w 312"/>
                <a:gd name="T7" fmla="*/ 26 h 194"/>
                <a:gd name="T8" fmla="*/ 62 w 312"/>
                <a:gd name="T9" fmla="*/ 89 h 194"/>
                <a:gd name="T10" fmla="*/ 19 w 312"/>
                <a:gd name="T11" fmla="*/ 164 h 194"/>
                <a:gd name="T12" fmla="*/ 19 w 312"/>
                <a:gd name="T13" fmla="*/ 194 h 194"/>
                <a:gd name="T14" fmla="*/ 3 w 312"/>
                <a:gd name="T15" fmla="*/ 165 h 194"/>
                <a:gd name="T16" fmla="*/ 21 w 312"/>
                <a:gd name="T17" fmla="*/ 117 h 194"/>
                <a:gd name="T18" fmla="*/ 112 w 312"/>
                <a:gd name="T19" fmla="*/ 12 h 194"/>
                <a:gd name="T20" fmla="*/ 151 w 312"/>
                <a:gd name="T21" fmla="*/ 5 h 194"/>
                <a:gd name="T22" fmla="*/ 209 w 312"/>
                <a:gd name="T23" fmla="*/ 33 h 194"/>
                <a:gd name="T24" fmla="*/ 287 w 312"/>
                <a:gd name="T25" fmla="*/ 81 h 194"/>
                <a:gd name="T26" fmla="*/ 312 w 312"/>
                <a:gd name="T27" fmla="*/ 106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12" h="194">
                  <a:moveTo>
                    <a:pt x="312" y="106"/>
                  </a:moveTo>
                  <a:cubicBezTo>
                    <a:pt x="277" y="87"/>
                    <a:pt x="241" y="68"/>
                    <a:pt x="206" y="50"/>
                  </a:cubicBezTo>
                  <a:cubicBezTo>
                    <a:pt x="188" y="40"/>
                    <a:pt x="170" y="30"/>
                    <a:pt x="153" y="20"/>
                  </a:cubicBezTo>
                  <a:cubicBezTo>
                    <a:pt x="138" y="12"/>
                    <a:pt x="132" y="14"/>
                    <a:pt x="121" y="26"/>
                  </a:cubicBezTo>
                  <a:cubicBezTo>
                    <a:pt x="103" y="48"/>
                    <a:pt x="83" y="69"/>
                    <a:pt x="62" y="89"/>
                  </a:cubicBezTo>
                  <a:cubicBezTo>
                    <a:pt x="40" y="110"/>
                    <a:pt x="21" y="132"/>
                    <a:pt x="19" y="164"/>
                  </a:cubicBezTo>
                  <a:cubicBezTo>
                    <a:pt x="19" y="173"/>
                    <a:pt x="19" y="183"/>
                    <a:pt x="19" y="194"/>
                  </a:cubicBezTo>
                  <a:cubicBezTo>
                    <a:pt x="7" y="188"/>
                    <a:pt x="0" y="178"/>
                    <a:pt x="3" y="165"/>
                  </a:cubicBezTo>
                  <a:cubicBezTo>
                    <a:pt x="6" y="149"/>
                    <a:pt x="11" y="130"/>
                    <a:pt x="21" y="117"/>
                  </a:cubicBezTo>
                  <a:cubicBezTo>
                    <a:pt x="49" y="81"/>
                    <a:pt x="81" y="47"/>
                    <a:pt x="112" y="12"/>
                  </a:cubicBezTo>
                  <a:cubicBezTo>
                    <a:pt x="122" y="1"/>
                    <a:pt x="138" y="0"/>
                    <a:pt x="151" y="5"/>
                  </a:cubicBezTo>
                  <a:cubicBezTo>
                    <a:pt x="171" y="13"/>
                    <a:pt x="190" y="23"/>
                    <a:pt x="209" y="33"/>
                  </a:cubicBezTo>
                  <a:cubicBezTo>
                    <a:pt x="235" y="48"/>
                    <a:pt x="261" y="65"/>
                    <a:pt x="287" y="81"/>
                  </a:cubicBezTo>
                  <a:cubicBezTo>
                    <a:pt x="298" y="88"/>
                    <a:pt x="309" y="94"/>
                    <a:pt x="312" y="10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30" name="Freeform 38">
              <a:extLst>
                <a:ext uri="{FF2B5EF4-FFF2-40B4-BE49-F238E27FC236}">
                  <a16:creationId xmlns:a16="http://schemas.microsoft.com/office/drawing/2014/main" id="{A9E8448F-161C-4AA5-A2FB-B652140480BA}"/>
                </a:ext>
              </a:extLst>
            </p:cNvPr>
            <p:cNvSpPr>
              <a:spLocks/>
            </p:cNvSpPr>
            <p:nvPr/>
          </p:nvSpPr>
          <p:spPr bwMode="auto">
            <a:xfrm>
              <a:off x="3619500" y="7126288"/>
              <a:ext cx="407988" cy="1108075"/>
            </a:xfrm>
            <a:custGeom>
              <a:avLst/>
              <a:gdLst>
                <a:gd name="T0" fmla="*/ 0 w 126"/>
                <a:gd name="T1" fmla="*/ 0 h 342"/>
                <a:gd name="T2" fmla="*/ 92 w 126"/>
                <a:gd name="T3" fmla="*/ 124 h 342"/>
                <a:gd name="T4" fmla="*/ 124 w 126"/>
                <a:gd name="T5" fmla="*/ 257 h 342"/>
                <a:gd name="T6" fmla="*/ 99 w 126"/>
                <a:gd name="T7" fmla="*/ 342 h 342"/>
                <a:gd name="T8" fmla="*/ 0 w 126"/>
                <a:gd name="T9" fmla="*/ 0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342">
                  <a:moveTo>
                    <a:pt x="0" y="0"/>
                  </a:moveTo>
                  <a:cubicBezTo>
                    <a:pt x="39" y="36"/>
                    <a:pt x="69" y="77"/>
                    <a:pt x="92" y="124"/>
                  </a:cubicBezTo>
                  <a:cubicBezTo>
                    <a:pt x="113" y="166"/>
                    <a:pt x="126" y="209"/>
                    <a:pt x="124" y="257"/>
                  </a:cubicBezTo>
                  <a:cubicBezTo>
                    <a:pt x="123" y="287"/>
                    <a:pt x="115" y="315"/>
                    <a:pt x="99" y="342"/>
                  </a:cubicBezTo>
                  <a:cubicBezTo>
                    <a:pt x="120" y="212"/>
                    <a:pt x="84" y="99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31" name="Freeform 39">
              <a:extLst>
                <a:ext uri="{FF2B5EF4-FFF2-40B4-BE49-F238E27FC236}">
                  <a16:creationId xmlns:a16="http://schemas.microsoft.com/office/drawing/2014/main" id="{B058C80E-3E09-4086-91B1-938C07327321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6388" y="11785600"/>
              <a:ext cx="339725" cy="612775"/>
            </a:xfrm>
            <a:custGeom>
              <a:avLst/>
              <a:gdLst>
                <a:gd name="T0" fmla="*/ 44 w 105"/>
                <a:gd name="T1" fmla="*/ 12 h 189"/>
                <a:gd name="T2" fmla="*/ 27 w 105"/>
                <a:gd name="T3" fmla="*/ 87 h 189"/>
                <a:gd name="T4" fmla="*/ 21 w 105"/>
                <a:gd name="T5" fmla="*/ 143 h 189"/>
                <a:gd name="T6" fmla="*/ 29 w 105"/>
                <a:gd name="T7" fmla="*/ 161 h 189"/>
                <a:gd name="T8" fmla="*/ 47 w 105"/>
                <a:gd name="T9" fmla="*/ 154 h 189"/>
                <a:gd name="T10" fmla="*/ 79 w 105"/>
                <a:gd name="T11" fmla="*/ 98 h 189"/>
                <a:gd name="T12" fmla="*/ 94 w 105"/>
                <a:gd name="T13" fmla="*/ 49 h 189"/>
                <a:gd name="T14" fmla="*/ 101 w 105"/>
                <a:gd name="T15" fmla="*/ 0 h 189"/>
                <a:gd name="T16" fmla="*/ 105 w 105"/>
                <a:gd name="T17" fmla="*/ 21 h 189"/>
                <a:gd name="T18" fmla="*/ 75 w 105"/>
                <a:gd name="T19" fmla="*/ 147 h 189"/>
                <a:gd name="T20" fmla="*/ 44 w 105"/>
                <a:gd name="T21" fmla="*/ 175 h 189"/>
                <a:gd name="T22" fmla="*/ 2 w 105"/>
                <a:gd name="T23" fmla="*/ 146 h 189"/>
                <a:gd name="T24" fmla="*/ 5 w 105"/>
                <a:gd name="T25" fmla="*/ 130 h 189"/>
                <a:gd name="T26" fmla="*/ 32 w 105"/>
                <a:gd name="T27" fmla="*/ 32 h 189"/>
                <a:gd name="T28" fmla="*/ 41 w 105"/>
                <a:gd name="T29" fmla="*/ 11 h 189"/>
                <a:gd name="T30" fmla="*/ 44 w 105"/>
                <a:gd name="T31" fmla="*/ 12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5" h="189">
                  <a:moveTo>
                    <a:pt x="44" y="12"/>
                  </a:moveTo>
                  <a:cubicBezTo>
                    <a:pt x="38" y="37"/>
                    <a:pt x="31" y="62"/>
                    <a:pt x="27" y="87"/>
                  </a:cubicBezTo>
                  <a:cubicBezTo>
                    <a:pt x="23" y="106"/>
                    <a:pt x="22" y="125"/>
                    <a:pt x="21" y="143"/>
                  </a:cubicBezTo>
                  <a:cubicBezTo>
                    <a:pt x="21" y="149"/>
                    <a:pt x="25" y="159"/>
                    <a:pt x="29" y="161"/>
                  </a:cubicBezTo>
                  <a:cubicBezTo>
                    <a:pt x="34" y="162"/>
                    <a:pt x="42" y="158"/>
                    <a:pt x="47" y="154"/>
                  </a:cubicBezTo>
                  <a:cubicBezTo>
                    <a:pt x="65" y="140"/>
                    <a:pt x="73" y="119"/>
                    <a:pt x="79" y="98"/>
                  </a:cubicBezTo>
                  <a:cubicBezTo>
                    <a:pt x="84" y="81"/>
                    <a:pt x="91" y="66"/>
                    <a:pt x="94" y="49"/>
                  </a:cubicBezTo>
                  <a:cubicBezTo>
                    <a:pt x="98" y="33"/>
                    <a:pt x="97" y="17"/>
                    <a:pt x="101" y="0"/>
                  </a:cubicBezTo>
                  <a:cubicBezTo>
                    <a:pt x="102" y="7"/>
                    <a:pt x="105" y="14"/>
                    <a:pt x="105" y="21"/>
                  </a:cubicBezTo>
                  <a:cubicBezTo>
                    <a:pt x="105" y="66"/>
                    <a:pt x="96" y="108"/>
                    <a:pt x="75" y="147"/>
                  </a:cubicBezTo>
                  <a:cubicBezTo>
                    <a:pt x="69" y="159"/>
                    <a:pt x="56" y="169"/>
                    <a:pt x="44" y="175"/>
                  </a:cubicBezTo>
                  <a:cubicBezTo>
                    <a:pt x="20" y="189"/>
                    <a:pt x="0" y="174"/>
                    <a:pt x="2" y="146"/>
                  </a:cubicBezTo>
                  <a:cubicBezTo>
                    <a:pt x="2" y="141"/>
                    <a:pt x="4" y="135"/>
                    <a:pt x="5" y="130"/>
                  </a:cubicBezTo>
                  <a:cubicBezTo>
                    <a:pt x="14" y="97"/>
                    <a:pt x="23" y="65"/>
                    <a:pt x="32" y="32"/>
                  </a:cubicBezTo>
                  <a:cubicBezTo>
                    <a:pt x="34" y="25"/>
                    <a:pt x="38" y="18"/>
                    <a:pt x="41" y="11"/>
                  </a:cubicBezTo>
                  <a:cubicBezTo>
                    <a:pt x="42" y="11"/>
                    <a:pt x="43" y="11"/>
                    <a:pt x="4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32" name="Freeform 40">
              <a:extLst>
                <a:ext uri="{FF2B5EF4-FFF2-40B4-BE49-F238E27FC236}">
                  <a16:creationId xmlns:a16="http://schemas.microsoft.com/office/drawing/2014/main" id="{6E7284BC-807B-45D0-9BDC-4EA1932FCDE8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438" y="9998075"/>
              <a:ext cx="515938" cy="619125"/>
            </a:xfrm>
            <a:custGeom>
              <a:avLst/>
              <a:gdLst>
                <a:gd name="T0" fmla="*/ 159 w 159"/>
                <a:gd name="T1" fmla="*/ 191 h 191"/>
                <a:gd name="T2" fmla="*/ 0 w 159"/>
                <a:gd name="T3" fmla="*/ 0 h 191"/>
                <a:gd name="T4" fmla="*/ 159 w 159"/>
                <a:gd name="T5" fmla="*/ 191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9" h="191">
                  <a:moveTo>
                    <a:pt x="159" y="191"/>
                  </a:moveTo>
                  <a:cubicBezTo>
                    <a:pt x="123" y="158"/>
                    <a:pt x="12" y="25"/>
                    <a:pt x="0" y="0"/>
                  </a:cubicBezTo>
                  <a:cubicBezTo>
                    <a:pt x="21" y="14"/>
                    <a:pt x="140" y="156"/>
                    <a:pt x="159" y="19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</p:grp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EDE9C44-89A3-410A-AC08-EC3C02EFA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6C455-D181-459A-8014-67AAEFFCA7C2}" type="datetimeFigureOut">
              <a:rPr lang="zh-CN" altLang="en-US" smtClean="0"/>
              <a:t>2021/6/2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7874B06-1C90-48DE-9422-75119484D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EC235D1-D3E2-4BEF-B903-43B328EDA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21020-7931-4610-B95E-80A53469F59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任意多边形: 形状 8">
            <a:extLst>
              <a:ext uri="{FF2B5EF4-FFF2-40B4-BE49-F238E27FC236}">
                <a16:creationId xmlns:a16="http://schemas.microsoft.com/office/drawing/2014/main" id="{B3132F67-88B4-4450-AE02-17E56801FE78}"/>
              </a:ext>
            </a:extLst>
          </p:cNvPr>
          <p:cNvSpPr/>
          <p:nvPr userDrawn="1"/>
        </p:nvSpPr>
        <p:spPr>
          <a:xfrm>
            <a:off x="1175646" y="1134201"/>
            <a:ext cx="2619936" cy="2620034"/>
          </a:xfrm>
          <a:custGeom>
            <a:avLst/>
            <a:gdLst>
              <a:gd name="connsiteX0" fmla="*/ 1310015 w 2619936"/>
              <a:gd name="connsiteY0" fmla="*/ 0 h 2620034"/>
              <a:gd name="connsiteX1" fmla="*/ 1310015 w 2619936"/>
              <a:gd name="connsiteY1" fmla="*/ 1311964 h 2620034"/>
              <a:gd name="connsiteX2" fmla="*/ 2619936 w 2619936"/>
              <a:gd name="connsiteY2" fmla="*/ 1311964 h 2620034"/>
              <a:gd name="connsiteX3" fmla="*/ 2613271 w 2619936"/>
              <a:gd name="connsiteY3" fmla="*/ 1443959 h 2620034"/>
              <a:gd name="connsiteX4" fmla="*/ 1310017 w 2619936"/>
              <a:gd name="connsiteY4" fmla="*/ 2620034 h 2620034"/>
              <a:gd name="connsiteX5" fmla="*/ 0 w 2619936"/>
              <a:gd name="connsiteY5" fmla="*/ 1310017 h 2620034"/>
              <a:gd name="connsiteX6" fmla="*/ 1176076 w 2619936"/>
              <a:gd name="connsiteY6" fmla="*/ 6764 h 2620034"/>
              <a:gd name="connsiteX0" fmla="*/ 1310015 w 2619936"/>
              <a:gd name="connsiteY0" fmla="*/ 1311964 h 2620034"/>
              <a:gd name="connsiteX1" fmla="*/ 2619936 w 2619936"/>
              <a:gd name="connsiteY1" fmla="*/ 1311964 h 2620034"/>
              <a:gd name="connsiteX2" fmla="*/ 2613271 w 2619936"/>
              <a:gd name="connsiteY2" fmla="*/ 1443959 h 2620034"/>
              <a:gd name="connsiteX3" fmla="*/ 1310017 w 2619936"/>
              <a:gd name="connsiteY3" fmla="*/ 2620034 h 2620034"/>
              <a:gd name="connsiteX4" fmla="*/ 0 w 2619936"/>
              <a:gd name="connsiteY4" fmla="*/ 1310017 h 2620034"/>
              <a:gd name="connsiteX5" fmla="*/ 1176076 w 2619936"/>
              <a:gd name="connsiteY5" fmla="*/ 6764 h 2620034"/>
              <a:gd name="connsiteX6" fmla="*/ 1310015 w 2619936"/>
              <a:gd name="connsiteY6" fmla="*/ 0 h 2620034"/>
              <a:gd name="connsiteX7" fmla="*/ 1401455 w 2619936"/>
              <a:gd name="connsiteY7" fmla="*/ 1403404 h 2620034"/>
              <a:gd name="connsiteX0" fmla="*/ 1310015 w 2619936"/>
              <a:gd name="connsiteY0" fmla="*/ 1311964 h 2620034"/>
              <a:gd name="connsiteX1" fmla="*/ 2619936 w 2619936"/>
              <a:gd name="connsiteY1" fmla="*/ 1311964 h 2620034"/>
              <a:gd name="connsiteX2" fmla="*/ 2613271 w 2619936"/>
              <a:gd name="connsiteY2" fmla="*/ 1443959 h 2620034"/>
              <a:gd name="connsiteX3" fmla="*/ 1310017 w 2619936"/>
              <a:gd name="connsiteY3" fmla="*/ 2620034 h 2620034"/>
              <a:gd name="connsiteX4" fmla="*/ 0 w 2619936"/>
              <a:gd name="connsiteY4" fmla="*/ 1310017 h 2620034"/>
              <a:gd name="connsiteX5" fmla="*/ 1176076 w 2619936"/>
              <a:gd name="connsiteY5" fmla="*/ 6764 h 2620034"/>
              <a:gd name="connsiteX6" fmla="*/ 1310015 w 2619936"/>
              <a:gd name="connsiteY6" fmla="*/ 0 h 2620034"/>
              <a:gd name="connsiteX0" fmla="*/ 2619936 w 2619936"/>
              <a:gd name="connsiteY0" fmla="*/ 1311964 h 2620034"/>
              <a:gd name="connsiteX1" fmla="*/ 2613271 w 2619936"/>
              <a:gd name="connsiteY1" fmla="*/ 1443959 h 2620034"/>
              <a:gd name="connsiteX2" fmla="*/ 1310017 w 2619936"/>
              <a:gd name="connsiteY2" fmla="*/ 2620034 h 2620034"/>
              <a:gd name="connsiteX3" fmla="*/ 0 w 2619936"/>
              <a:gd name="connsiteY3" fmla="*/ 1310017 h 2620034"/>
              <a:gd name="connsiteX4" fmla="*/ 1176076 w 2619936"/>
              <a:gd name="connsiteY4" fmla="*/ 6764 h 2620034"/>
              <a:gd name="connsiteX5" fmla="*/ 1310015 w 2619936"/>
              <a:gd name="connsiteY5" fmla="*/ 0 h 2620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19936" h="2620034">
                <a:moveTo>
                  <a:pt x="2619936" y="1311964"/>
                </a:moveTo>
                <a:lnTo>
                  <a:pt x="2613271" y="1443959"/>
                </a:lnTo>
                <a:cubicBezTo>
                  <a:pt x="2546185" y="2104542"/>
                  <a:pt x="1988300" y="2620034"/>
                  <a:pt x="1310017" y="2620034"/>
                </a:cubicBezTo>
                <a:cubicBezTo>
                  <a:pt x="586515" y="2620034"/>
                  <a:pt x="0" y="2033519"/>
                  <a:pt x="0" y="1310017"/>
                </a:cubicBezTo>
                <a:cubicBezTo>
                  <a:pt x="0" y="631734"/>
                  <a:pt x="515492" y="73850"/>
                  <a:pt x="1176076" y="6764"/>
                </a:cubicBezTo>
                <a:lnTo>
                  <a:pt x="1310015" y="0"/>
                </a:lnTo>
              </a:path>
            </a:pathLst>
          </a:cu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" name="任意多边形: 形状 9">
            <a:extLst>
              <a:ext uri="{FF2B5EF4-FFF2-40B4-BE49-F238E27FC236}">
                <a16:creationId xmlns:a16="http://schemas.microsoft.com/office/drawing/2014/main" id="{09F61FC3-D69D-43A0-BD89-632D21887442}"/>
              </a:ext>
            </a:extLst>
          </p:cNvPr>
          <p:cNvSpPr/>
          <p:nvPr userDrawn="1"/>
        </p:nvSpPr>
        <p:spPr>
          <a:xfrm>
            <a:off x="4601109" y="1129189"/>
            <a:ext cx="2619936" cy="2620034"/>
          </a:xfrm>
          <a:custGeom>
            <a:avLst/>
            <a:gdLst>
              <a:gd name="connsiteX0" fmla="*/ 1310015 w 2619936"/>
              <a:gd name="connsiteY0" fmla="*/ 0 h 2620034"/>
              <a:gd name="connsiteX1" fmla="*/ 1310015 w 2619936"/>
              <a:gd name="connsiteY1" fmla="*/ 1311964 h 2620034"/>
              <a:gd name="connsiteX2" fmla="*/ 2619936 w 2619936"/>
              <a:gd name="connsiteY2" fmla="*/ 1311964 h 2620034"/>
              <a:gd name="connsiteX3" fmla="*/ 2613271 w 2619936"/>
              <a:gd name="connsiteY3" fmla="*/ 1443959 h 2620034"/>
              <a:gd name="connsiteX4" fmla="*/ 1310017 w 2619936"/>
              <a:gd name="connsiteY4" fmla="*/ 2620034 h 2620034"/>
              <a:gd name="connsiteX5" fmla="*/ 0 w 2619936"/>
              <a:gd name="connsiteY5" fmla="*/ 1310017 h 2620034"/>
              <a:gd name="connsiteX6" fmla="*/ 1176076 w 2619936"/>
              <a:gd name="connsiteY6" fmla="*/ 6764 h 2620034"/>
              <a:gd name="connsiteX0" fmla="*/ 1310015 w 2619936"/>
              <a:gd name="connsiteY0" fmla="*/ 1311964 h 2620034"/>
              <a:gd name="connsiteX1" fmla="*/ 2619936 w 2619936"/>
              <a:gd name="connsiteY1" fmla="*/ 1311964 h 2620034"/>
              <a:gd name="connsiteX2" fmla="*/ 2613271 w 2619936"/>
              <a:gd name="connsiteY2" fmla="*/ 1443959 h 2620034"/>
              <a:gd name="connsiteX3" fmla="*/ 1310017 w 2619936"/>
              <a:gd name="connsiteY3" fmla="*/ 2620034 h 2620034"/>
              <a:gd name="connsiteX4" fmla="*/ 0 w 2619936"/>
              <a:gd name="connsiteY4" fmla="*/ 1310017 h 2620034"/>
              <a:gd name="connsiteX5" fmla="*/ 1176076 w 2619936"/>
              <a:gd name="connsiteY5" fmla="*/ 6764 h 2620034"/>
              <a:gd name="connsiteX6" fmla="*/ 1310015 w 2619936"/>
              <a:gd name="connsiteY6" fmla="*/ 0 h 2620034"/>
              <a:gd name="connsiteX7" fmla="*/ 1401455 w 2619936"/>
              <a:gd name="connsiteY7" fmla="*/ 1403404 h 2620034"/>
              <a:gd name="connsiteX0" fmla="*/ 1310015 w 2619936"/>
              <a:gd name="connsiteY0" fmla="*/ 1311964 h 2620034"/>
              <a:gd name="connsiteX1" fmla="*/ 2619936 w 2619936"/>
              <a:gd name="connsiteY1" fmla="*/ 1311964 h 2620034"/>
              <a:gd name="connsiteX2" fmla="*/ 2613271 w 2619936"/>
              <a:gd name="connsiteY2" fmla="*/ 1443959 h 2620034"/>
              <a:gd name="connsiteX3" fmla="*/ 1310017 w 2619936"/>
              <a:gd name="connsiteY3" fmla="*/ 2620034 h 2620034"/>
              <a:gd name="connsiteX4" fmla="*/ 0 w 2619936"/>
              <a:gd name="connsiteY4" fmla="*/ 1310017 h 2620034"/>
              <a:gd name="connsiteX5" fmla="*/ 1176076 w 2619936"/>
              <a:gd name="connsiteY5" fmla="*/ 6764 h 2620034"/>
              <a:gd name="connsiteX6" fmla="*/ 1310015 w 2619936"/>
              <a:gd name="connsiteY6" fmla="*/ 0 h 2620034"/>
              <a:gd name="connsiteX0" fmla="*/ 2619936 w 2619936"/>
              <a:gd name="connsiteY0" fmla="*/ 1311964 h 2620034"/>
              <a:gd name="connsiteX1" fmla="*/ 2613271 w 2619936"/>
              <a:gd name="connsiteY1" fmla="*/ 1443959 h 2620034"/>
              <a:gd name="connsiteX2" fmla="*/ 1310017 w 2619936"/>
              <a:gd name="connsiteY2" fmla="*/ 2620034 h 2620034"/>
              <a:gd name="connsiteX3" fmla="*/ 0 w 2619936"/>
              <a:gd name="connsiteY3" fmla="*/ 1310017 h 2620034"/>
              <a:gd name="connsiteX4" fmla="*/ 1176076 w 2619936"/>
              <a:gd name="connsiteY4" fmla="*/ 6764 h 2620034"/>
              <a:gd name="connsiteX5" fmla="*/ 1310015 w 2619936"/>
              <a:gd name="connsiteY5" fmla="*/ 0 h 2620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19936" h="2620034">
                <a:moveTo>
                  <a:pt x="2619936" y="1311964"/>
                </a:moveTo>
                <a:lnTo>
                  <a:pt x="2613271" y="1443959"/>
                </a:lnTo>
                <a:cubicBezTo>
                  <a:pt x="2546185" y="2104542"/>
                  <a:pt x="1988300" y="2620034"/>
                  <a:pt x="1310017" y="2620034"/>
                </a:cubicBezTo>
                <a:cubicBezTo>
                  <a:pt x="586515" y="2620034"/>
                  <a:pt x="0" y="2033519"/>
                  <a:pt x="0" y="1310017"/>
                </a:cubicBezTo>
                <a:cubicBezTo>
                  <a:pt x="0" y="631734"/>
                  <a:pt x="515492" y="73850"/>
                  <a:pt x="1176076" y="6764"/>
                </a:cubicBezTo>
                <a:lnTo>
                  <a:pt x="1310015" y="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1" name="任意多边形: 形状 10">
            <a:extLst>
              <a:ext uri="{FF2B5EF4-FFF2-40B4-BE49-F238E27FC236}">
                <a16:creationId xmlns:a16="http://schemas.microsoft.com/office/drawing/2014/main" id="{03212206-7059-4EE3-BA15-9BE27E629DDC}"/>
              </a:ext>
            </a:extLst>
          </p:cNvPr>
          <p:cNvSpPr/>
          <p:nvPr userDrawn="1"/>
        </p:nvSpPr>
        <p:spPr>
          <a:xfrm>
            <a:off x="8026573" y="1129189"/>
            <a:ext cx="2619936" cy="2620034"/>
          </a:xfrm>
          <a:custGeom>
            <a:avLst/>
            <a:gdLst>
              <a:gd name="connsiteX0" fmla="*/ 1310015 w 2619936"/>
              <a:gd name="connsiteY0" fmla="*/ 0 h 2620034"/>
              <a:gd name="connsiteX1" fmla="*/ 1310015 w 2619936"/>
              <a:gd name="connsiteY1" fmla="*/ 1311964 h 2620034"/>
              <a:gd name="connsiteX2" fmla="*/ 2619936 w 2619936"/>
              <a:gd name="connsiteY2" fmla="*/ 1311964 h 2620034"/>
              <a:gd name="connsiteX3" fmla="*/ 2613271 w 2619936"/>
              <a:gd name="connsiteY3" fmla="*/ 1443959 h 2620034"/>
              <a:gd name="connsiteX4" fmla="*/ 1310017 w 2619936"/>
              <a:gd name="connsiteY4" fmla="*/ 2620034 h 2620034"/>
              <a:gd name="connsiteX5" fmla="*/ 0 w 2619936"/>
              <a:gd name="connsiteY5" fmla="*/ 1310017 h 2620034"/>
              <a:gd name="connsiteX6" fmla="*/ 1176076 w 2619936"/>
              <a:gd name="connsiteY6" fmla="*/ 6764 h 2620034"/>
              <a:gd name="connsiteX0" fmla="*/ 1310015 w 2619936"/>
              <a:gd name="connsiteY0" fmla="*/ 1311964 h 2620034"/>
              <a:gd name="connsiteX1" fmla="*/ 2619936 w 2619936"/>
              <a:gd name="connsiteY1" fmla="*/ 1311964 h 2620034"/>
              <a:gd name="connsiteX2" fmla="*/ 2613271 w 2619936"/>
              <a:gd name="connsiteY2" fmla="*/ 1443959 h 2620034"/>
              <a:gd name="connsiteX3" fmla="*/ 1310017 w 2619936"/>
              <a:gd name="connsiteY3" fmla="*/ 2620034 h 2620034"/>
              <a:gd name="connsiteX4" fmla="*/ 0 w 2619936"/>
              <a:gd name="connsiteY4" fmla="*/ 1310017 h 2620034"/>
              <a:gd name="connsiteX5" fmla="*/ 1176076 w 2619936"/>
              <a:gd name="connsiteY5" fmla="*/ 6764 h 2620034"/>
              <a:gd name="connsiteX6" fmla="*/ 1310015 w 2619936"/>
              <a:gd name="connsiteY6" fmla="*/ 0 h 2620034"/>
              <a:gd name="connsiteX7" fmla="*/ 1401455 w 2619936"/>
              <a:gd name="connsiteY7" fmla="*/ 1403404 h 2620034"/>
              <a:gd name="connsiteX0" fmla="*/ 1310015 w 2619936"/>
              <a:gd name="connsiteY0" fmla="*/ 1311964 h 2620034"/>
              <a:gd name="connsiteX1" fmla="*/ 2619936 w 2619936"/>
              <a:gd name="connsiteY1" fmla="*/ 1311964 h 2620034"/>
              <a:gd name="connsiteX2" fmla="*/ 2613271 w 2619936"/>
              <a:gd name="connsiteY2" fmla="*/ 1443959 h 2620034"/>
              <a:gd name="connsiteX3" fmla="*/ 1310017 w 2619936"/>
              <a:gd name="connsiteY3" fmla="*/ 2620034 h 2620034"/>
              <a:gd name="connsiteX4" fmla="*/ 0 w 2619936"/>
              <a:gd name="connsiteY4" fmla="*/ 1310017 h 2620034"/>
              <a:gd name="connsiteX5" fmla="*/ 1176076 w 2619936"/>
              <a:gd name="connsiteY5" fmla="*/ 6764 h 2620034"/>
              <a:gd name="connsiteX6" fmla="*/ 1310015 w 2619936"/>
              <a:gd name="connsiteY6" fmla="*/ 0 h 2620034"/>
              <a:gd name="connsiteX0" fmla="*/ 2619936 w 2619936"/>
              <a:gd name="connsiteY0" fmla="*/ 1311964 h 2620034"/>
              <a:gd name="connsiteX1" fmla="*/ 2613271 w 2619936"/>
              <a:gd name="connsiteY1" fmla="*/ 1443959 h 2620034"/>
              <a:gd name="connsiteX2" fmla="*/ 1310017 w 2619936"/>
              <a:gd name="connsiteY2" fmla="*/ 2620034 h 2620034"/>
              <a:gd name="connsiteX3" fmla="*/ 0 w 2619936"/>
              <a:gd name="connsiteY3" fmla="*/ 1310017 h 2620034"/>
              <a:gd name="connsiteX4" fmla="*/ 1176076 w 2619936"/>
              <a:gd name="connsiteY4" fmla="*/ 6764 h 2620034"/>
              <a:gd name="connsiteX5" fmla="*/ 1310015 w 2619936"/>
              <a:gd name="connsiteY5" fmla="*/ 0 h 2620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19936" h="2620034">
                <a:moveTo>
                  <a:pt x="2619936" y="1311964"/>
                </a:moveTo>
                <a:lnTo>
                  <a:pt x="2613271" y="1443959"/>
                </a:lnTo>
                <a:cubicBezTo>
                  <a:pt x="2546185" y="2104542"/>
                  <a:pt x="1988300" y="2620034"/>
                  <a:pt x="1310017" y="2620034"/>
                </a:cubicBezTo>
                <a:cubicBezTo>
                  <a:pt x="586515" y="2620034"/>
                  <a:pt x="0" y="2033519"/>
                  <a:pt x="0" y="1310017"/>
                </a:cubicBezTo>
                <a:cubicBezTo>
                  <a:pt x="0" y="631734"/>
                  <a:pt x="515492" y="73850"/>
                  <a:pt x="1176076" y="6764"/>
                </a:cubicBezTo>
                <a:lnTo>
                  <a:pt x="1310015" y="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DC176ED-3D39-4255-82B4-C94FCDA1275D}"/>
              </a:ext>
            </a:extLst>
          </p:cNvPr>
          <p:cNvSpPr/>
          <p:nvPr userDrawn="1"/>
        </p:nvSpPr>
        <p:spPr>
          <a:xfrm>
            <a:off x="3746818" y="2390442"/>
            <a:ext cx="97528" cy="9752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A3EB502E-1B6A-4D57-AFE0-2F165DA2AE71}"/>
              </a:ext>
            </a:extLst>
          </p:cNvPr>
          <p:cNvSpPr/>
          <p:nvPr userDrawn="1"/>
        </p:nvSpPr>
        <p:spPr>
          <a:xfrm>
            <a:off x="7241893" y="2390442"/>
            <a:ext cx="97528" cy="9752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76A99F11-7D6F-47D1-9EE2-73E49542C021}"/>
              </a:ext>
            </a:extLst>
          </p:cNvPr>
          <p:cNvSpPr/>
          <p:nvPr userDrawn="1"/>
        </p:nvSpPr>
        <p:spPr>
          <a:xfrm>
            <a:off x="10597745" y="2390442"/>
            <a:ext cx="97528" cy="9752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图片占位符 16">
            <a:extLst>
              <a:ext uri="{FF2B5EF4-FFF2-40B4-BE49-F238E27FC236}">
                <a16:creationId xmlns:a16="http://schemas.microsoft.com/office/drawing/2014/main" id="{963ADA0D-813F-4CAC-8E6E-A1619F94C1D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315435" y="1283230"/>
            <a:ext cx="2318937" cy="2319805"/>
          </a:xfrm>
          <a:prstGeom prst="ellipse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6" name="图片占位符 16">
            <a:extLst>
              <a:ext uri="{FF2B5EF4-FFF2-40B4-BE49-F238E27FC236}">
                <a16:creationId xmlns:a16="http://schemas.microsoft.com/office/drawing/2014/main" id="{9FAB6907-0D84-4C41-8A4D-8E0C7181FF2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745356" y="1283230"/>
            <a:ext cx="2318937" cy="2319805"/>
          </a:xfrm>
          <a:prstGeom prst="ellipse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7" name="图片占位符 16">
            <a:extLst>
              <a:ext uri="{FF2B5EF4-FFF2-40B4-BE49-F238E27FC236}">
                <a16:creationId xmlns:a16="http://schemas.microsoft.com/office/drawing/2014/main" id="{1038B5F2-5256-4AFD-8D69-ED6303ACD1C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5278" y="1283230"/>
            <a:ext cx="2318937" cy="2319805"/>
          </a:xfrm>
          <a:prstGeom prst="ellipse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8A07D026-E51E-4C26-A966-BEC534E00650}"/>
              </a:ext>
            </a:extLst>
          </p:cNvPr>
          <p:cNvSpPr txBox="1"/>
          <p:nvPr userDrawn="1"/>
        </p:nvSpPr>
        <p:spPr>
          <a:xfrm>
            <a:off x="645615" y="6156880"/>
            <a:ext cx="2821002" cy="338554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zh-CN" altLang="en-US" sz="1600" spc="300" dirty="0">
                <a:solidFill>
                  <a:schemeClr val="accent1">
                    <a:alpha val="25000"/>
                  </a:schemeClr>
                </a:solidFill>
                <a:latin typeface="管峻楷书简体" panose="02010600010101010101" pitchFamily="2" charset="-122"/>
                <a:ea typeface="管峻楷书简体" panose="02010600010101010101" pitchFamily="2" charset="-122"/>
              </a:rPr>
              <a:t>含弘光大  继往开来</a:t>
            </a:r>
          </a:p>
        </p:txBody>
      </p:sp>
      <p:sp>
        <p:nvSpPr>
          <p:cNvPr id="80" name="矩形: 圆角 79">
            <a:extLst>
              <a:ext uri="{FF2B5EF4-FFF2-40B4-BE49-F238E27FC236}">
                <a16:creationId xmlns:a16="http://schemas.microsoft.com/office/drawing/2014/main" id="{324DE871-CB40-4CF0-AEF0-5281E42ECF5D}"/>
              </a:ext>
            </a:extLst>
          </p:cNvPr>
          <p:cNvSpPr/>
          <p:nvPr userDrawn="1"/>
        </p:nvSpPr>
        <p:spPr>
          <a:xfrm>
            <a:off x="-431984" y="253874"/>
            <a:ext cx="2400992" cy="60590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1" name="组合 80">
            <a:extLst>
              <a:ext uri="{FF2B5EF4-FFF2-40B4-BE49-F238E27FC236}">
                <a16:creationId xmlns:a16="http://schemas.microsoft.com/office/drawing/2014/main" id="{D5F731EE-FE89-49B4-B861-A36617384AE1}"/>
              </a:ext>
            </a:extLst>
          </p:cNvPr>
          <p:cNvGrpSpPr/>
          <p:nvPr userDrawn="1"/>
        </p:nvGrpSpPr>
        <p:grpSpPr>
          <a:xfrm>
            <a:off x="237423" y="135299"/>
            <a:ext cx="847682" cy="847682"/>
            <a:chOff x="237423" y="135299"/>
            <a:chExt cx="847682" cy="847682"/>
          </a:xfrm>
        </p:grpSpPr>
        <p:sp>
          <p:nvSpPr>
            <p:cNvPr id="82" name="椭圆 81">
              <a:extLst>
                <a:ext uri="{FF2B5EF4-FFF2-40B4-BE49-F238E27FC236}">
                  <a16:creationId xmlns:a16="http://schemas.microsoft.com/office/drawing/2014/main" id="{41701585-E658-4EB0-A1EB-3D95843CB71E}"/>
                </a:ext>
              </a:extLst>
            </p:cNvPr>
            <p:cNvSpPr/>
            <p:nvPr/>
          </p:nvSpPr>
          <p:spPr>
            <a:xfrm>
              <a:off x="237423" y="135299"/>
              <a:ext cx="847682" cy="847682"/>
            </a:xfrm>
            <a:prstGeom prst="ellipse">
              <a:avLst/>
            </a:prstGeom>
            <a:pattFill prst="dkUpDiag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83" name="组合 82">
              <a:extLst>
                <a:ext uri="{FF2B5EF4-FFF2-40B4-BE49-F238E27FC236}">
                  <a16:creationId xmlns:a16="http://schemas.microsoft.com/office/drawing/2014/main" id="{0649AB8A-9D43-40B3-8BD5-8FD0CC693653}"/>
                </a:ext>
              </a:extLst>
            </p:cNvPr>
            <p:cNvGrpSpPr/>
            <p:nvPr/>
          </p:nvGrpSpPr>
          <p:grpSpPr>
            <a:xfrm>
              <a:off x="293735" y="191234"/>
              <a:ext cx="735058" cy="735811"/>
              <a:chOff x="3497262" y="849313"/>
              <a:chExt cx="4651376" cy="4656138"/>
            </a:xfrm>
            <a:solidFill>
              <a:schemeClr val="accent1"/>
            </a:solidFill>
          </p:grpSpPr>
          <p:sp>
            <p:nvSpPr>
              <p:cNvPr id="84" name="Freeform 7">
                <a:extLst>
                  <a:ext uri="{FF2B5EF4-FFF2-40B4-BE49-F238E27FC236}">
                    <a16:creationId xmlns:a16="http://schemas.microsoft.com/office/drawing/2014/main" id="{AC79949B-2EE0-4BA3-AB9A-5A0CF34F03F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497262" y="849313"/>
                <a:ext cx="4651376" cy="4656138"/>
              </a:xfrm>
              <a:custGeom>
                <a:avLst/>
                <a:gdLst>
                  <a:gd name="T0" fmla="*/ 1839 w 1839"/>
                  <a:gd name="T1" fmla="*/ 954 h 1840"/>
                  <a:gd name="T2" fmla="*/ 1836 w 1839"/>
                  <a:gd name="T3" fmla="*/ 991 h 1840"/>
                  <a:gd name="T4" fmla="*/ 1539 w 1839"/>
                  <a:gd name="T5" fmla="*/ 1599 h 1840"/>
                  <a:gd name="T6" fmla="*/ 1101 w 1839"/>
                  <a:gd name="T7" fmla="*/ 1821 h 1840"/>
                  <a:gd name="T8" fmla="*/ 965 w 1839"/>
                  <a:gd name="T9" fmla="*/ 1838 h 1840"/>
                  <a:gd name="T10" fmla="*/ 955 w 1839"/>
                  <a:gd name="T11" fmla="*/ 1840 h 1840"/>
                  <a:gd name="T12" fmla="*/ 887 w 1839"/>
                  <a:gd name="T13" fmla="*/ 1840 h 1840"/>
                  <a:gd name="T14" fmla="*/ 850 w 1839"/>
                  <a:gd name="T15" fmla="*/ 1836 h 1840"/>
                  <a:gd name="T16" fmla="*/ 210 w 1839"/>
                  <a:gd name="T17" fmla="*/ 1500 h 1840"/>
                  <a:gd name="T18" fmla="*/ 21 w 1839"/>
                  <a:gd name="T19" fmla="*/ 1101 h 1840"/>
                  <a:gd name="T20" fmla="*/ 5 w 1839"/>
                  <a:gd name="T21" fmla="*/ 866 h 1840"/>
                  <a:gd name="T22" fmla="*/ 285 w 1839"/>
                  <a:gd name="T23" fmla="*/ 262 h 1840"/>
                  <a:gd name="T24" fmla="*/ 714 w 1839"/>
                  <a:gd name="T25" fmla="*/ 28 h 1840"/>
                  <a:gd name="T26" fmla="*/ 976 w 1839"/>
                  <a:gd name="T27" fmla="*/ 6 h 1840"/>
                  <a:gd name="T28" fmla="*/ 1757 w 1839"/>
                  <a:gd name="T29" fmla="*/ 544 h 1840"/>
                  <a:gd name="T30" fmla="*/ 1834 w 1839"/>
                  <a:gd name="T31" fmla="*/ 832 h 1840"/>
                  <a:gd name="T32" fmla="*/ 1837 w 1839"/>
                  <a:gd name="T33" fmla="*/ 879 h 1840"/>
                  <a:gd name="T34" fmla="*/ 1839 w 1839"/>
                  <a:gd name="T35" fmla="*/ 889 h 1840"/>
                  <a:gd name="T36" fmla="*/ 1839 w 1839"/>
                  <a:gd name="T37" fmla="*/ 954 h 1840"/>
                  <a:gd name="T38" fmla="*/ 920 w 1839"/>
                  <a:gd name="T39" fmla="*/ 1808 h 1840"/>
                  <a:gd name="T40" fmla="*/ 1807 w 1839"/>
                  <a:gd name="T41" fmla="*/ 923 h 1840"/>
                  <a:gd name="T42" fmla="*/ 923 w 1839"/>
                  <a:gd name="T43" fmla="*/ 36 h 1840"/>
                  <a:gd name="T44" fmla="*/ 35 w 1839"/>
                  <a:gd name="T45" fmla="*/ 920 h 1840"/>
                  <a:gd name="T46" fmla="*/ 920 w 1839"/>
                  <a:gd name="T47" fmla="*/ 1808 h 18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839" h="1840">
                    <a:moveTo>
                      <a:pt x="1839" y="954"/>
                    </a:moveTo>
                    <a:cubicBezTo>
                      <a:pt x="1838" y="966"/>
                      <a:pt x="1837" y="979"/>
                      <a:pt x="1836" y="991"/>
                    </a:cubicBezTo>
                    <a:cubicBezTo>
                      <a:pt x="1815" y="1232"/>
                      <a:pt x="1716" y="1435"/>
                      <a:pt x="1539" y="1599"/>
                    </a:cubicBezTo>
                    <a:cubicBezTo>
                      <a:pt x="1414" y="1714"/>
                      <a:pt x="1268" y="1787"/>
                      <a:pt x="1101" y="1821"/>
                    </a:cubicBezTo>
                    <a:cubicBezTo>
                      <a:pt x="1056" y="1830"/>
                      <a:pt x="1011" y="1836"/>
                      <a:pt x="965" y="1838"/>
                    </a:cubicBezTo>
                    <a:cubicBezTo>
                      <a:pt x="962" y="1838"/>
                      <a:pt x="958" y="1839"/>
                      <a:pt x="955" y="1840"/>
                    </a:cubicBezTo>
                    <a:cubicBezTo>
                      <a:pt x="932" y="1840"/>
                      <a:pt x="909" y="1840"/>
                      <a:pt x="887" y="1840"/>
                    </a:cubicBezTo>
                    <a:cubicBezTo>
                      <a:pt x="875" y="1838"/>
                      <a:pt x="862" y="1837"/>
                      <a:pt x="850" y="1836"/>
                    </a:cubicBezTo>
                    <a:cubicBezTo>
                      <a:pt x="590" y="1814"/>
                      <a:pt x="377" y="1701"/>
                      <a:pt x="210" y="1500"/>
                    </a:cubicBezTo>
                    <a:cubicBezTo>
                      <a:pt x="113" y="1384"/>
                      <a:pt x="51" y="1250"/>
                      <a:pt x="21" y="1101"/>
                    </a:cubicBezTo>
                    <a:cubicBezTo>
                      <a:pt x="6" y="1023"/>
                      <a:pt x="0" y="945"/>
                      <a:pt x="5" y="866"/>
                    </a:cubicBezTo>
                    <a:cubicBezTo>
                      <a:pt x="22" y="630"/>
                      <a:pt x="115" y="428"/>
                      <a:pt x="285" y="262"/>
                    </a:cubicBezTo>
                    <a:cubicBezTo>
                      <a:pt x="406" y="144"/>
                      <a:pt x="549" y="67"/>
                      <a:pt x="714" y="28"/>
                    </a:cubicBezTo>
                    <a:cubicBezTo>
                      <a:pt x="800" y="8"/>
                      <a:pt x="887" y="0"/>
                      <a:pt x="976" y="6"/>
                    </a:cubicBezTo>
                    <a:cubicBezTo>
                      <a:pt x="1317" y="27"/>
                      <a:pt x="1615" y="233"/>
                      <a:pt x="1757" y="544"/>
                    </a:cubicBezTo>
                    <a:cubicBezTo>
                      <a:pt x="1798" y="636"/>
                      <a:pt x="1824" y="731"/>
                      <a:pt x="1834" y="832"/>
                    </a:cubicBezTo>
                    <a:cubicBezTo>
                      <a:pt x="1835" y="847"/>
                      <a:pt x="1836" y="863"/>
                      <a:pt x="1837" y="879"/>
                    </a:cubicBezTo>
                    <a:cubicBezTo>
                      <a:pt x="1837" y="882"/>
                      <a:pt x="1838" y="886"/>
                      <a:pt x="1839" y="889"/>
                    </a:cubicBezTo>
                    <a:cubicBezTo>
                      <a:pt x="1839" y="911"/>
                      <a:pt x="1839" y="932"/>
                      <a:pt x="1839" y="954"/>
                    </a:cubicBezTo>
                    <a:close/>
                    <a:moveTo>
                      <a:pt x="920" y="1808"/>
                    </a:moveTo>
                    <a:cubicBezTo>
                      <a:pt x="1408" y="1808"/>
                      <a:pt x="1806" y="1411"/>
                      <a:pt x="1807" y="923"/>
                    </a:cubicBezTo>
                    <a:cubicBezTo>
                      <a:pt x="1807" y="435"/>
                      <a:pt x="1410" y="36"/>
                      <a:pt x="923" y="36"/>
                    </a:cubicBezTo>
                    <a:cubicBezTo>
                      <a:pt x="434" y="35"/>
                      <a:pt x="35" y="433"/>
                      <a:pt x="35" y="920"/>
                    </a:cubicBezTo>
                    <a:cubicBezTo>
                      <a:pt x="35" y="1409"/>
                      <a:pt x="432" y="1807"/>
                      <a:pt x="920" y="180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5" name="Freeform 9">
                <a:extLst>
                  <a:ext uri="{FF2B5EF4-FFF2-40B4-BE49-F238E27FC236}">
                    <a16:creationId xmlns:a16="http://schemas.microsoft.com/office/drawing/2014/main" id="{3B1671D5-9BD9-4636-9FDF-5A5BEBF59B8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164013" y="1536700"/>
                <a:ext cx="3333750" cy="3371850"/>
              </a:xfrm>
              <a:custGeom>
                <a:avLst/>
                <a:gdLst>
                  <a:gd name="T0" fmla="*/ 426 w 1318"/>
                  <a:gd name="T1" fmla="*/ 1249 h 1332"/>
                  <a:gd name="T2" fmla="*/ 40 w 1318"/>
                  <a:gd name="T3" fmla="*/ 476 h 1332"/>
                  <a:gd name="T4" fmla="*/ 1280 w 1318"/>
                  <a:gd name="T5" fmla="*/ 499 h 1332"/>
                  <a:gd name="T6" fmla="*/ 886 w 1318"/>
                  <a:gd name="T7" fmla="*/ 1249 h 1332"/>
                  <a:gd name="T8" fmla="*/ 625 w 1318"/>
                  <a:gd name="T9" fmla="*/ 1329 h 1332"/>
                  <a:gd name="T10" fmla="*/ 876 w 1318"/>
                  <a:gd name="T11" fmla="*/ 1229 h 1332"/>
                  <a:gd name="T12" fmla="*/ 643 w 1318"/>
                  <a:gd name="T13" fmla="*/ 29 h 1332"/>
                  <a:gd name="T14" fmla="*/ 436 w 1318"/>
                  <a:gd name="T15" fmla="*/ 1228 h 1332"/>
                  <a:gd name="T16" fmla="*/ 316 w 1318"/>
                  <a:gd name="T17" fmla="*/ 1131 h 1332"/>
                  <a:gd name="T18" fmla="*/ 365 w 1318"/>
                  <a:gd name="T19" fmla="*/ 1074 h 1332"/>
                  <a:gd name="T20" fmla="*/ 410 w 1318"/>
                  <a:gd name="T21" fmla="*/ 650 h 1332"/>
                  <a:gd name="T22" fmla="*/ 450 w 1318"/>
                  <a:gd name="T23" fmla="*/ 607 h 1332"/>
                  <a:gd name="T24" fmla="*/ 608 w 1318"/>
                  <a:gd name="T25" fmla="*/ 676 h 1332"/>
                  <a:gd name="T26" fmla="*/ 536 w 1318"/>
                  <a:gd name="T27" fmla="*/ 748 h 1332"/>
                  <a:gd name="T28" fmla="*/ 528 w 1318"/>
                  <a:gd name="T29" fmla="*/ 1091 h 1332"/>
                  <a:gd name="T30" fmla="*/ 546 w 1318"/>
                  <a:gd name="T31" fmla="*/ 1115 h 1332"/>
                  <a:gd name="T32" fmla="*/ 564 w 1318"/>
                  <a:gd name="T33" fmla="*/ 1037 h 1332"/>
                  <a:gd name="T34" fmla="*/ 656 w 1318"/>
                  <a:gd name="T35" fmla="*/ 701 h 1332"/>
                  <a:gd name="T36" fmla="*/ 726 w 1318"/>
                  <a:gd name="T37" fmla="*/ 737 h 1332"/>
                  <a:gd name="T38" fmla="*/ 762 w 1318"/>
                  <a:gd name="T39" fmla="*/ 1087 h 1332"/>
                  <a:gd name="T40" fmla="*/ 780 w 1318"/>
                  <a:gd name="T41" fmla="*/ 1114 h 1332"/>
                  <a:gd name="T42" fmla="*/ 800 w 1318"/>
                  <a:gd name="T43" fmla="*/ 1079 h 1332"/>
                  <a:gd name="T44" fmla="*/ 799 w 1318"/>
                  <a:gd name="T45" fmla="*/ 793 h 1332"/>
                  <a:gd name="T46" fmla="*/ 718 w 1318"/>
                  <a:gd name="T47" fmla="*/ 677 h 1332"/>
                  <a:gd name="T48" fmla="*/ 778 w 1318"/>
                  <a:gd name="T49" fmla="*/ 637 h 1332"/>
                  <a:gd name="T50" fmla="*/ 842 w 1318"/>
                  <a:gd name="T51" fmla="*/ 586 h 1332"/>
                  <a:gd name="T52" fmla="*/ 917 w 1318"/>
                  <a:gd name="T53" fmla="*/ 643 h 1332"/>
                  <a:gd name="T54" fmla="*/ 935 w 1318"/>
                  <a:gd name="T55" fmla="*/ 977 h 1332"/>
                  <a:gd name="T56" fmla="*/ 986 w 1318"/>
                  <a:gd name="T57" fmla="*/ 1141 h 1332"/>
                  <a:gd name="T58" fmla="*/ 876 w 1318"/>
                  <a:gd name="T59" fmla="*/ 1229 h 1332"/>
                  <a:gd name="T60" fmla="*/ 723 w 1318"/>
                  <a:gd name="T61" fmla="*/ 882 h 1332"/>
                  <a:gd name="T62" fmla="*/ 707 w 1318"/>
                  <a:gd name="T63" fmla="*/ 882 h 1332"/>
                  <a:gd name="T64" fmla="*/ 690 w 1318"/>
                  <a:gd name="T65" fmla="*/ 939 h 1332"/>
                  <a:gd name="T66" fmla="*/ 668 w 1318"/>
                  <a:gd name="T67" fmla="*/ 861 h 1332"/>
                  <a:gd name="T68" fmla="*/ 627 w 1318"/>
                  <a:gd name="T69" fmla="*/ 849 h 1332"/>
                  <a:gd name="T70" fmla="*/ 660 w 1318"/>
                  <a:gd name="T71" fmla="*/ 840 h 1332"/>
                  <a:gd name="T72" fmla="*/ 743 w 1318"/>
                  <a:gd name="T73" fmla="*/ 798 h 1332"/>
                  <a:gd name="T74" fmla="*/ 661 w 1318"/>
                  <a:gd name="T75" fmla="*/ 765 h 1332"/>
                  <a:gd name="T76" fmla="*/ 632 w 1318"/>
                  <a:gd name="T77" fmla="*/ 752 h 1332"/>
                  <a:gd name="T78" fmla="*/ 609 w 1318"/>
                  <a:gd name="T79" fmla="*/ 746 h 1332"/>
                  <a:gd name="T80" fmla="*/ 612 w 1318"/>
                  <a:gd name="T81" fmla="*/ 790 h 1332"/>
                  <a:gd name="T82" fmla="*/ 655 w 1318"/>
                  <a:gd name="T83" fmla="*/ 796 h 1332"/>
                  <a:gd name="T84" fmla="*/ 606 w 1318"/>
                  <a:gd name="T85" fmla="*/ 833 h 1332"/>
                  <a:gd name="T86" fmla="*/ 619 w 1318"/>
                  <a:gd name="T87" fmla="*/ 871 h 1332"/>
                  <a:gd name="T88" fmla="*/ 611 w 1318"/>
                  <a:gd name="T89" fmla="*/ 928 h 1332"/>
                  <a:gd name="T90" fmla="*/ 647 w 1318"/>
                  <a:gd name="T91" fmla="*/ 971 h 1332"/>
                  <a:gd name="T92" fmla="*/ 651 w 1318"/>
                  <a:gd name="T93" fmla="*/ 1048 h 1332"/>
                  <a:gd name="T94" fmla="*/ 628 w 1318"/>
                  <a:gd name="T95" fmla="*/ 997 h 1332"/>
                  <a:gd name="T96" fmla="*/ 615 w 1318"/>
                  <a:gd name="T97" fmla="*/ 960 h 1332"/>
                  <a:gd name="T98" fmla="*/ 597 w 1318"/>
                  <a:gd name="T99" fmla="*/ 978 h 1332"/>
                  <a:gd name="T100" fmla="*/ 645 w 1318"/>
                  <a:gd name="T101" fmla="*/ 1079 h 1332"/>
                  <a:gd name="T102" fmla="*/ 649 w 1318"/>
                  <a:gd name="T103" fmla="*/ 1180 h 1332"/>
                  <a:gd name="T104" fmla="*/ 682 w 1318"/>
                  <a:gd name="T105" fmla="*/ 1189 h 1332"/>
                  <a:gd name="T106" fmla="*/ 696 w 1318"/>
                  <a:gd name="T107" fmla="*/ 1080 h 1332"/>
                  <a:gd name="T108" fmla="*/ 740 w 1318"/>
                  <a:gd name="T109" fmla="*/ 960 h 1332"/>
                  <a:gd name="T110" fmla="*/ 715 w 1318"/>
                  <a:gd name="T111" fmla="*/ 957 h 1332"/>
                  <a:gd name="T112" fmla="*/ 867 w 1318"/>
                  <a:gd name="T113" fmla="*/ 1275 h 1332"/>
                  <a:gd name="T114" fmla="*/ 475 w 1318"/>
                  <a:gd name="T115" fmla="*/ 1212 h 1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318" h="1332">
                    <a:moveTo>
                      <a:pt x="410" y="1281"/>
                    </a:moveTo>
                    <a:cubicBezTo>
                      <a:pt x="415" y="1271"/>
                      <a:pt x="420" y="1260"/>
                      <a:pt x="426" y="1249"/>
                    </a:cubicBezTo>
                    <a:cubicBezTo>
                      <a:pt x="254" y="1177"/>
                      <a:pt x="130" y="1058"/>
                      <a:pt x="61" y="885"/>
                    </a:cubicBezTo>
                    <a:cubicBezTo>
                      <a:pt x="7" y="752"/>
                      <a:pt x="0" y="614"/>
                      <a:pt x="40" y="476"/>
                    </a:cubicBezTo>
                    <a:cubicBezTo>
                      <a:pt x="122" y="192"/>
                      <a:pt x="382" y="0"/>
                      <a:pt x="672" y="8"/>
                    </a:cubicBezTo>
                    <a:cubicBezTo>
                      <a:pt x="972" y="17"/>
                      <a:pt x="1215" y="227"/>
                      <a:pt x="1280" y="499"/>
                    </a:cubicBezTo>
                    <a:cubicBezTo>
                      <a:pt x="1318" y="655"/>
                      <a:pt x="1299" y="805"/>
                      <a:pt x="1224" y="947"/>
                    </a:cubicBezTo>
                    <a:cubicBezTo>
                      <a:pt x="1150" y="1089"/>
                      <a:pt x="1036" y="1189"/>
                      <a:pt x="886" y="1249"/>
                    </a:cubicBezTo>
                    <a:cubicBezTo>
                      <a:pt x="892" y="1260"/>
                      <a:pt x="897" y="1271"/>
                      <a:pt x="903" y="1283"/>
                    </a:cubicBezTo>
                    <a:cubicBezTo>
                      <a:pt x="813" y="1318"/>
                      <a:pt x="720" y="1332"/>
                      <a:pt x="625" y="1329"/>
                    </a:cubicBezTo>
                    <a:cubicBezTo>
                      <a:pt x="559" y="1326"/>
                      <a:pt x="444" y="1301"/>
                      <a:pt x="410" y="1281"/>
                    </a:cubicBezTo>
                    <a:close/>
                    <a:moveTo>
                      <a:pt x="876" y="1229"/>
                    </a:moveTo>
                    <a:cubicBezTo>
                      <a:pt x="1097" y="1152"/>
                      <a:pt x="1310" y="903"/>
                      <a:pt x="1273" y="578"/>
                    </a:cubicBezTo>
                    <a:cubicBezTo>
                      <a:pt x="1238" y="266"/>
                      <a:pt x="968" y="22"/>
                      <a:pt x="643" y="29"/>
                    </a:cubicBezTo>
                    <a:cubicBezTo>
                      <a:pt x="319" y="36"/>
                      <a:pt x="54" y="295"/>
                      <a:pt x="37" y="617"/>
                    </a:cubicBezTo>
                    <a:cubicBezTo>
                      <a:pt x="21" y="923"/>
                      <a:pt x="227" y="1156"/>
                      <a:pt x="436" y="1228"/>
                    </a:cubicBezTo>
                    <a:cubicBezTo>
                      <a:pt x="440" y="1220"/>
                      <a:pt x="444" y="1212"/>
                      <a:pt x="449" y="1203"/>
                    </a:cubicBezTo>
                    <a:cubicBezTo>
                      <a:pt x="401" y="1184"/>
                      <a:pt x="357" y="1161"/>
                      <a:pt x="316" y="1131"/>
                    </a:cubicBezTo>
                    <a:cubicBezTo>
                      <a:pt x="335" y="1132"/>
                      <a:pt x="346" y="1122"/>
                      <a:pt x="353" y="1106"/>
                    </a:cubicBezTo>
                    <a:cubicBezTo>
                      <a:pt x="357" y="1095"/>
                      <a:pt x="362" y="1085"/>
                      <a:pt x="365" y="1074"/>
                    </a:cubicBezTo>
                    <a:cubicBezTo>
                      <a:pt x="389" y="985"/>
                      <a:pt x="401" y="895"/>
                      <a:pt x="406" y="804"/>
                    </a:cubicBezTo>
                    <a:cubicBezTo>
                      <a:pt x="408" y="752"/>
                      <a:pt x="409" y="701"/>
                      <a:pt x="410" y="650"/>
                    </a:cubicBezTo>
                    <a:cubicBezTo>
                      <a:pt x="410" y="646"/>
                      <a:pt x="412" y="642"/>
                      <a:pt x="415" y="640"/>
                    </a:cubicBezTo>
                    <a:cubicBezTo>
                      <a:pt x="426" y="628"/>
                      <a:pt x="437" y="616"/>
                      <a:pt x="450" y="607"/>
                    </a:cubicBezTo>
                    <a:cubicBezTo>
                      <a:pt x="465" y="596"/>
                      <a:pt x="482" y="588"/>
                      <a:pt x="500" y="577"/>
                    </a:cubicBezTo>
                    <a:cubicBezTo>
                      <a:pt x="523" y="626"/>
                      <a:pt x="560" y="656"/>
                      <a:pt x="608" y="676"/>
                    </a:cubicBezTo>
                    <a:cubicBezTo>
                      <a:pt x="597" y="684"/>
                      <a:pt x="587" y="691"/>
                      <a:pt x="578" y="697"/>
                    </a:cubicBezTo>
                    <a:cubicBezTo>
                      <a:pt x="558" y="710"/>
                      <a:pt x="545" y="727"/>
                      <a:pt x="536" y="748"/>
                    </a:cubicBezTo>
                    <a:cubicBezTo>
                      <a:pt x="524" y="774"/>
                      <a:pt x="518" y="802"/>
                      <a:pt x="519" y="831"/>
                    </a:cubicBezTo>
                    <a:cubicBezTo>
                      <a:pt x="522" y="918"/>
                      <a:pt x="525" y="1004"/>
                      <a:pt x="528" y="1091"/>
                    </a:cubicBezTo>
                    <a:cubicBezTo>
                      <a:pt x="528" y="1096"/>
                      <a:pt x="529" y="1101"/>
                      <a:pt x="530" y="1106"/>
                    </a:cubicBezTo>
                    <a:cubicBezTo>
                      <a:pt x="531" y="1116"/>
                      <a:pt x="537" y="1119"/>
                      <a:pt x="546" y="1115"/>
                    </a:cubicBezTo>
                    <a:cubicBezTo>
                      <a:pt x="556" y="1111"/>
                      <a:pt x="562" y="1104"/>
                      <a:pt x="562" y="1094"/>
                    </a:cubicBezTo>
                    <a:cubicBezTo>
                      <a:pt x="563" y="1075"/>
                      <a:pt x="564" y="1056"/>
                      <a:pt x="564" y="1037"/>
                    </a:cubicBezTo>
                    <a:cubicBezTo>
                      <a:pt x="565" y="971"/>
                      <a:pt x="564" y="905"/>
                      <a:pt x="566" y="839"/>
                    </a:cubicBezTo>
                    <a:cubicBezTo>
                      <a:pt x="567" y="775"/>
                      <a:pt x="597" y="728"/>
                      <a:pt x="656" y="701"/>
                    </a:cubicBezTo>
                    <a:cubicBezTo>
                      <a:pt x="659" y="700"/>
                      <a:pt x="662" y="698"/>
                      <a:pt x="665" y="699"/>
                    </a:cubicBezTo>
                    <a:cubicBezTo>
                      <a:pt x="690" y="705"/>
                      <a:pt x="712" y="714"/>
                      <a:pt x="726" y="737"/>
                    </a:cubicBezTo>
                    <a:cubicBezTo>
                      <a:pt x="747" y="772"/>
                      <a:pt x="760" y="810"/>
                      <a:pt x="761" y="851"/>
                    </a:cubicBezTo>
                    <a:cubicBezTo>
                      <a:pt x="762" y="929"/>
                      <a:pt x="762" y="1008"/>
                      <a:pt x="762" y="1087"/>
                    </a:cubicBezTo>
                    <a:cubicBezTo>
                      <a:pt x="762" y="1091"/>
                      <a:pt x="762" y="1094"/>
                      <a:pt x="763" y="1098"/>
                    </a:cubicBezTo>
                    <a:cubicBezTo>
                      <a:pt x="764" y="1108"/>
                      <a:pt x="771" y="1114"/>
                      <a:pt x="780" y="1114"/>
                    </a:cubicBezTo>
                    <a:cubicBezTo>
                      <a:pt x="790" y="1114"/>
                      <a:pt x="797" y="1108"/>
                      <a:pt x="799" y="1099"/>
                    </a:cubicBezTo>
                    <a:cubicBezTo>
                      <a:pt x="800" y="1092"/>
                      <a:pt x="800" y="1085"/>
                      <a:pt x="800" y="1079"/>
                    </a:cubicBezTo>
                    <a:cubicBezTo>
                      <a:pt x="801" y="1051"/>
                      <a:pt x="801" y="1024"/>
                      <a:pt x="801" y="996"/>
                    </a:cubicBezTo>
                    <a:cubicBezTo>
                      <a:pt x="803" y="929"/>
                      <a:pt x="805" y="861"/>
                      <a:pt x="799" y="793"/>
                    </a:cubicBezTo>
                    <a:cubicBezTo>
                      <a:pt x="795" y="742"/>
                      <a:pt x="772" y="705"/>
                      <a:pt x="727" y="682"/>
                    </a:cubicBezTo>
                    <a:cubicBezTo>
                      <a:pt x="724" y="680"/>
                      <a:pt x="721" y="679"/>
                      <a:pt x="718" y="677"/>
                    </a:cubicBezTo>
                    <a:cubicBezTo>
                      <a:pt x="716" y="676"/>
                      <a:pt x="714" y="675"/>
                      <a:pt x="712" y="674"/>
                    </a:cubicBezTo>
                    <a:cubicBezTo>
                      <a:pt x="736" y="664"/>
                      <a:pt x="760" y="655"/>
                      <a:pt x="778" y="637"/>
                    </a:cubicBezTo>
                    <a:cubicBezTo>
                      <a:pt x="796" y="619"/>
                      <a:pt x="811" y="599"/>
                      <a:pt x="827" y="580"/>
                    </a:cubicBezTo>
                    <a:cubicBezTo>
                      <a:pt x="831" y="582"/>
                      <a:pt x="836" y="584"/>
                      <a:pt x="842" y="586"/>
                    </a:cubicBezTo>
                    <a:cubicBezTo>
                      <a:pt x="869" y="597"/>
                      <a:pt x="891" y="615"/>
                      <a:pt x="912" y="634"/>
                    </a:cubicBezTo>
                    <a:cubicBezTo>
                      <a:pt x="915" y="636"/>
                      <a:pt x="917" y="640"/>
                      <a:pt x="917" y="643"/>
                    </a:cubicBezTo>
                    <a:cubicBezTo>
                      <a:pt x="918" y="676"/>
                      <a:pt x="917" y="709"/>
                      <a:pt x="919" y="742"/>
                    </a:cubicBezTo>
                    <a:cubicBezTo>
                      <a:pt x="924" y="820"/>
                      <a:pt x="929" y="898"/>
                      <a:pt x="935" y="977"/>
                    </a:cubicBezTo>
                    <a:cubicBezTo>
                      <a:pt x="938" y="1014"/>
                      <a:pt x="942" y="1052"/>
                      <a:pt x="958" y="1087"/>
                    </a:cubicBezTo>
                    <a:cubicBezTo>
                      <a:pt x="966" y="1105"/>
                      <a:pt x="976" y="1123"/>
                      <a:pt x="986" y="1141"/>
                    </a:cubicBezTo>
                    <a:cubicBezTo>
                      <a:pt x="948" y="1166"/>
                      <a:pt x="907" y="1187"/>
                      <a:pt x="863" y="1204"/>
                    </a:cubicBezTo>
                    <a:cubicBezTo>
                      <a:pt x="868" y="1213"/>
                      <a:pt x="872" y="1221"/>
                      <a:pt x="876" y="1229"/>
                    </a:cubicBezTo>
                    <a:close/>
                    <a:moveTo>
                      <a:pt x="715" y="957"/>
                    </a:moveTo>
                    <a:cubicBezTo>
                      <a:pt x="734" y="933"/>
                      <a:pt x="731" y="908"/>
                      <a:pt x="723" y="882"/>
                    </a:cubicBezTo>
                    <a:cubicBezTo>
                      <a:pt x="722" y="879"/>
                      <a:pt x="717" y="876"/>
                      <a:pt x="714" y="873"/>
                    </a:cubicBezTo>
                    <a:cubicBezTo>
                      <a:pt x="712" y="876"/>
                      <a:pt x="708" y="879"/>
                      <a:pt x="707" y="882"/>
                    </a:cubicBezTo>
                    <a:cubicBezTo>
                      <a:pt x="704" y="893"/>
                      <a:pt x="702" y="905"/>
                      <a:pt x="699" y="916"/>
                    </a:cubicBezTo>
                    <a:cubicBezTo>
                      <a:pt x="697" y="924"/>
                      <a:pt x="693" y="931"/>
                      <a:pt x="690" y="939"/>
                    </a:cubicBezTo>
                    <a:cubicBezTo>
                      <a:pt x="688" y="921"/>
                      <a:pt x="688" y="904"/>
                      <a:pt x="687" y="887"/>
                    </a:cubicBezTo>
                    <a:cubicBezTo>
                      <a:pt x="687" y="871"/>
                      <a:pt x="683" y="866"/>
                      <a:pt x="668" y="861"/>
                    </a:cubicBezTo>
                    <a:cubicBezTo>
                      <a:pt x="659" y="858"/>
                      <a:pt x="650" y="856"/>
                      <a:pt x="641" y="854"/>
                    </a:cubicBezTo>
                    <a:cubicBezTo>
                      <a:pt x="636" y="852"/>
                      <a:pt x="631" y="850"/>
                      <a:pt x="627" y="849"/>
                    </a:cubicBezTo>
                    <a:cubicBezTo>
                      <a:pt x="627" y="847"/>
                      <a:pt x="627" y="846"/>
                      <a:pt x="627" y="845"/>
                    </a:cubicBezTo>
                    <a:cubicBezTo>
                      <a:pt x="638" y="843"/>
                      <a:pt x="649" y="841"/>
                      <a:pt x="660" y="840"/>
                    </a:cubicBezTo>
                    <a:cubicBezTo>
                      <a:pt x="677" y="838"/>
                      <a:pt x="695" y="837"/>
                      <a:pt x="712" y="837"/>
                    </a:cubicBezTo>
                    <a:cubicBezTo>
                      <a:pt x="735" y="836"/>
                      <a:pt x="741" y="814"/>
                      <a:pt x="743" y="798"/>
                    </a:cubicBezTo>
                    <a:cubicBezTo>
                      <a:pt x="744" y="783"/>
                      <a:pt x="736" y="773"/>
                      <a:pt x="716" y="770"/>
                    </a:cubicBezTo>
                    <a:cubicBezTo>
                      <a:pt x="698" y="767"/>
                      <a:pt x="679" y="766"/>
                      <a:pt x="661" y="765"/>
                    </a:cubicBezTo>
                    <a:cubicBezTo>
                      <a:pt x="654" y="764"/>
                      <a:pt x="647" y="764"/>
                      <a:pt x="640" y="763"/>
                    </a:cubicBezTo>
                    <a:cubicBezTo>
                      <a:pt x="633" y="762"/>
                      <a:pt x="630" y="759"/>
                      <a:pt x="632" y="752"/>
                    </a:cubicBezTo>
                    <a:cubicBezTo>
                      <a:pt x="633" y="750"/>
                      <a:pt x="632" y="746"/>
                      <a:pt x="631" y="745"/>
                    </a:cubicBezTo>
                    <a:cubicBezTo>
                      <a:pt x="626" y="740"/>
                      <a:pt x="613" y="740"/>
                      <a:pt x="609" y="746"/>
                    </a:cubicBezTo>
                    <a:cubicBezTo>
                      <a:pt x="605" y="754"/>
                      <a:pt x="601" y="763"/>
                      <a:pt x="599" y="771"/>
                    </a:cubicBezTo>
                    <a:cubicBezTo>
                      <a:pt x="597" y="782"/>
                      <a:pt x="602" y="788"/>
                      <a:pt x="612" y="790"/>
                    </a:cubicBezTo>
                    <a:cubicBezTo>
                      <a:pt x="624" y="791"/>
                      <a:pt x="635" y="791"/>
                      <a:pt x="646" y="790"/>
                    </a:cubicBezTo>
                    <a:cubicBezTo>
                      <a:pt x="652" y="790"/>
                      <a:pt x="654" y="791"/>
                      <a:pt x="655" y="796"/>
                    </a:cubicBezTo>
                    <a:cubicBezTo>
                      <a:pt x="657" y="806"/>
                      <a:pt x="653" y="811"/>
                      <a:pt x="642" y="815"/>
                    </a:cubicBezTo>
                    <a:cubicBezTo>
                      <a:pt x="630" y="820"/>
                      <a:pt x="617" y="826"/>
                      <a:pt x="606" y="833"/>
                    </a:cubicBezTo>
                    <a:cubicBezTo>
                      <a:pt x="596" y="840"/>
                      <a:pt x="597" y="848"/>
                      <a:pt x="604" y="856"/>
                    </a:cubicBezTo>
                    <a:cubicBezTo>
                      <a:pt x="609" y="862"/>
                      <a:pt x="614" y="867"/>
                      <a:pt x="619" y="871"/>
                    </a:cubicBezTo>
                    <a:cubicBezTo>
                      <a:pt x="623" y="875"/>
                      <a:pt x="624" y="878"/>
                      <a:pt x="621" y="884"/>
                    </a:cubicBezTo>
                    <a:cubicBezTo>
                      <a:pt x="614" y="897"/>
                      <a:pt x="610" y="912"/>
                      <a:pt x="611" y="928"/>
                    </a:cubicBezTo>
                    <a:cubicBezTo>
                      <a:pt x="612" y="938"/>
                      <a:pt x="616" y="945"/>
                      <a:pt x="624" y="951"/>
                    </a:cubicBezTo>
                    <a:cubicBezTo>
                      <a:pt x="632" y="957"/>
                      <a:pt x="640" y="964"/>
                      <a:pt x="647" y="971"/>
                    </a:cubicBezTo>
                    <a:cubicBezTo>
                      <a:pt x="649" y="973"/>
                      <a:pt x="651" y="976"/>
                      <a:pt x="651" y="979"/>
                    </a:cubicBezTo>
                    <a:cubicBezTo>
                      <a:pt x="651" y="1001"/>
                      <a:pt x="651" y="1024"/>
                      <a:pt x="651" y="1048"/>
                    </a:cubicBezTo>
                    <a:cubicBezTo>
                      <a:pt x="648" y="1044"/>
                      <a:pt x="645" y="1040"/>
                      <a:pt x="641" y="1036"/>
                    </a:cubicBezTo>
                    <a:cubicBezTo>
                      <a:pt x="633" y="1024"/>
                      <a:pt x="627" y="1012"/>
                      <a:pt x="628" y="997"/>
                    </a:cubicBezTo>
                    <a:cubicBezTo>
                      <a:pt x="628" y="988"/>
                      <a:pt x="626" y="979"/>
                      <a:pt x="624" y="971"/>
                    </a:cubicBezTo>
                    <a:cubicBezTo>
                      <a:pt x="622" y="966"/>
                      <a:pt x="617" y="960"/>
                      <a:pt x="615" y="960"/>
                    </a:cubicBezTo>
                    <a:cubicBezTo>
                      <a:pt x="610" y="961"/>
                      <a:pt x="605" y="965"/>
                      <a:pt x="600" y="969"/>
                    </a:cubicBezTo>
                    <a:cubicBezTo>
                      <a:pt x="598" y="971"/>
                      <a:pt x="597" y="975"/>
                      <a:pt x="597" y="978"/>
                    </a:cubicBezTo>
                    <a:cubicBezTo>
                      <a:pt x="598" y="991"/>
                      <a:pt x="598" y="1004"/>
                      <a:pt x="599" y="1017"/>
                    </a:cubicBezTo>
                    <a:cubicBezTo>
                      <a:pt x="602" y="1047"/>
                      <a:pt x="616" y="1069"/>
                      <a:pt x="645" y="1079"/>
                    </a:cubicBezTo>
                    <a:cubicBezTo>
                      <a:pt x="651" y="1081"/>
                      <a:pt x="651" y="1085"/>
                      <a:pt x="651" y="1090"/>
                    </a:cubicBezTo>
                    <a:cubicBezTo>
                      <a:pt x="651" y="1120"/>
                      <a:pt x="651" y="1150"/>
                      <a:pt x="649" y="1180"/>
                    </a:cubicBezTo>
                    <a:cubicBezTo>
                      <a:pt x="649" y="1191"/>
                      <a:pt x="653" y="1196"/>
                      <a:pt x="662" y="1200"/>
                    </a:cubicBezTo>
                    <a:cubicBezTo>
                      <a:pt x="676" y="1207"/>
                      <a:pt x="681" y="1204"/>
                      <a:pt x="682" y="1189"/>
                    </a:cubicBezTo>
                    <a:cubicBezTo>
                      <a:pt x="684" y="1158"/>
                      <a:pt x="685" y="1127"/>
                      <a:pt x="686" y="1096"/>
                    </a:cubicBezTo>
                    <a:cubicBezTo>
                      <a:pt x="686" y="1088"/>
                      <a:pt x="689" y="1084"/>
                      <a:pt x="696" y="1080"/>
                    </a:cubicBezTo>
                    <a:cubicBezTo>
                      <a:pt x="711" y="1072"/>
                      <a:pt x="725" y="1062"/>
                      <a:pt x="731" y="1044"/>
                    </a:cubicBezTo>
                    <a:cubicBezTo>
                      <a:pt x="739" y="1017"/>
                      <a:pt x="739" y="989"/>
                      <a:pt x="740" y="960"/>
                    </a:cubicBezTo>
                    <a:cubicBezTo>
                      <a:pt x="737" y="959"/>
                      <a:pt x="735" y="958"/>
                      <a:pt x="732" y="958"/>
                    </a:cubicBezTo>
                    <a:cubicBezTo>
                      <a:pt x="727" y="958"/>
                      <a:pt x="722" y="958"/>
                      <a:pt x="715" y="957"/>
                    </a:cubicBezTo>
                    <a:close/>
                    <a:moveTo>
                      <a:pt x="445" y="1274"/>
                    </a:moveTo>
                    <a:cubicBezTo>
                      <a:pt x="586" y="1320"/>
                      <a:pt x="726" y="1321"/>
                      <a:pt x="867" y="1275"/>
                    </a:cubicBezTo>
                    <a:cubicBezTo>
                      <a:pt x="857" y="1253"/>
                      <a:pt x="847" y="1233"/>
                      <a:pt x="837" y="1213"/>
                    </a:cubicBezTo>
                    <a:cubicBezTo>
                      <a:pt x="716" y="1251"/>
                      <a:pt x="596" y="1250"/>
                      <a:pt x="475" y="1212"/>
                    </a:cubicBezTo>
                    <a:cubicBezTo>
                      <a:pt x="465" y="1233"/>
                      <a:pt x="455" y="1253"/>
                      <a:pt x="445" y="127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6" name="Freeform 10">
                <a:extLst>
                  <a:ext uri="{FF2B5EF4-FFF2-40B4-BE49-F238E27FC236}">
                    <a16:creationId xmlns:a16="http://schemas.microsoft.com/office/drawing/2014/main" id="{0D5000DF-DF88-4D50-AFA4-A905FE854AA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932238" y="2098675"/>
                <a:ext cx="374650" cy="471488"/>
              </a:xfrm>
              <a:custGeom>
                <a:avLst/>
                <a:gdLst>
                  <a:gd name="T0" fmla="*/ 129 w 148"/>
                  <a:gd name="T1" fmla="*/ 97 h 186"/>
                  <a:gd name="T2" fmla="*/ 138 w 148"/>
                  <a:gd name="T3" fmla="*/ 90 h 186"/>
                  <a:gd name="T4" fmla="*/ 148 w 148"/>
                  <a:gd name="T5" fmla="*/ 88 h 186"/>
                  <a:gd name="T6" fmla="*/ 147 w 148"/>
                  <a:gd name="T7" fmla="*/ 97 h 186"/>
                  <a:gd name="T8" fmla="*/ 142 w 148"/>
                  <a:gd name="T9" fmla="*/ 106 h 186"/>
                  <a:gd name="T10" fmla="*/ 114 w 148"/>
                  <a:gd name="T11" fmla="*/ 150 h 186"/>
                  <a:gd name="T12" fmla="*/ 62 w 148"/>
                  <a:gd name="T13" fmla="*/ 185 h 186"/>
                  <a:gd name="T14" fmla="*/ 31 w 148"/>
                  <a:gd name="T15" fmla="*/ 185 h 186"/>
                  <a:gd name="T16" fmla="*/ 10 w 148"/>
                  <a:gd name="T17" fmla="*/ 147 h 186"/>
                  <a:gd name="T18" fmla="*/ 21 w 148"/>
                  <a:gd name="T19" fmla="*/ 147 h 186"/>
                  <a:gd name="T20" fmla="*/ 36 w 148"/>
                  <a:gd name="T21" fmla="*/ 154 h 186"/>
                  <a:gd name="T22" fmla="*/ 47 w 148"/>
                  <a:gd name="T23" fmla="*/ 140 h 186"/>
                  <a:gd name="T24" fmla="*/ 49 w 148"/>
                  <a:gd name="T25" fmla="*/ 134 h 186"/>
                  <a:gd name="T26" fmla="*/ 43 w 148"/>
                  <a:gd name="T27" fmla="*/ 107 h 186"/>
                  <a:gd name="T28" fmla="*/ 36 w 148"/>
                  <a:gd name="T29" fmla="*/ 101 h 186"/>
                  <a:gd name="T30" fmla="*/ 10 w 148"/>
                  <a:gd name="T31" fmla="*/ 102 h 186"/>
                  <a:gd name="T32" fmla="*/ 4 w 148"/>
                  <a:gd name="T33" fmla="*/ 105 h 186"/>
                  <a:gd name="T34" fmla="*/ 0 w 148"/>
                  <a:gd name="T35" fmla="*/ 95 h 186"/>
                  <a:gd name="T36" fmla="*/ 5 w 148"/>
                  <a:gd name="T37" fmla="*/ 84 h 186"/>
                  <a:gd name="T38" fmla="*/ 33 w 148"/>
                  <a:gd name="T39" fmla="*/ 25 h 186"/>
                  <a:gd name="T40" fmla="*/ 43 w 148"/>
                  <a:gd name="T41" fmla="*/ 8 h 186"/>
                  <a:gd name="T42" fmla="*/ 61 w 148"/>
                  <a:gd name="T43" fmla="*/ 1 h 186"/>
                  <a:gd name="T44" fmla="*/ 69 w 148"/>
                  <a:gd name="T45" fmla="*/ 14 h 186"/>
                  <a:gd name="T46" fmla="*/ 67 w 148"/>
                  <a:gd name="T47" fmla="*/ 42 h 186"/>
                  <a:gd name="T48" fmla="*/ 79 w 148"/>
                  <a:gd name="T49" fmla="*/ 48 h 186"/>
                  <a:gd name="T50" fmla="*/ 85 w 148"/>
                  <a:gd name="T51" fmla="*/ 36 h 186"/>
                  <a:gd name="T52" fmla="*/ 126 w 148"/>
                  <a:gd name="T53" fmla="*/ 17 h 186"/>
                  <a:gd name="T54" fmla="*/ 138 w 148"/>
                  <a:gd name="T55" fmla="*/ 40 h 186"/>
                  <a:gd name="T56" fmla="*/ 127 w 148"/>
                  <a:gd name="T57" fmla="*/ 92 h 186"/>
                  <a:gd name="T58" fmla="*/ 127 w 148"/>
                  <a:gd name="T59" fmla="*/ 95 h 186"/>
                  <a:gd name="T60" fmla="*/ 129 w 148"/>
                  <a:gd name="T61" fmla="*/ 97 h 186"/>
                  <a:gd name="T62" fmla="*/ 72 w 148"/>
                  <a:gd name="T63" fmla="*/ 131 h 186"/>
                  <a:gd name="T64" fmla="*/ 69 w 148"/>
                  <a:gd name="T65" fmla="*/ 133 h 186"/>
                  <a:gd name="T66" fmla="*/ 78 w 148"/>
                  <a:gd name="T67" fmla="*/ 142 h 186"/>
                  <a:gd name="T68" fmla="*/ 97 w 148"/>
                  <a:gd name="T69" fmla="*/ 139 h 186"/>
                  <a:gd name="T70" fmla="*/ 110 w 148"/>
                  <a:gd name="T71" fmla="*/ 118 h 186"/>
                  <a:gd name="T72" fmla="*/ 130 w 148"/>
                  <a:gd name="T73" fmla="*/ 37 h 186"/>
                  <a:gd name="T74" fmla="*/ 118 w 148"/>
                  <a:gd name="T75" fmla="*/ 23 h 186"/>
                  <a:gd name="T76" fmla="*/ 91 w 148"/>
                  <a:gd name="T77" fmla="*/ 41 h 186"/>
                  <a:gd name="T78" fmla="*/ 92 w 148"/>
                  <a:gd name="T79" fmla="*/ 65 h 186"/>
                  <a:gd name="T80" fmla="*/ 109 w 148"/>
                  <a:gd name="T81" fmla="*/ 97 h 186"/>
                  <a:gd name="T82" fmla="*/ 107 w 148"/>
                  <a:gd name="T83" fmla="*/ 109 h 186"/>
                  <a:gd name="T84" fmla="*/ 96 w 148"/>
                  <a:gd name="T85" fmla="*/ 104 h 186"/>
                  <a:gd name="T86" fmla="*/ 85 w 148"/>
                  <a:gd name="T87" fmla="*/ 92 h 186"/>
                  <a:gd name="T88" fmla="*/ 80 w 148"/>
                  <a:gd name="T89" fmla="*/ 88 h 186"/>
                  <a:gd name="T90" fmla="*/ 78 w 148"/>
                  <a:gd name="T91" fmla="*/ 89 h 186"/>
                  <a:gd name="T92" fmla="*/ 79 w 148"/>
                  <a:gd name="T93" fmla="*/ 99 h 186"/>
                  <a:gd name="T94" fmla="*/ 87 w 148"/>
                  <a:gd name="T95" fmla="*/ 113 h 186"/>
                  <a:gd name="T96" fmla="*/ 89 w 148"/>
                  <a:gd name="T97" fmla="*/ 126 h 186"/>
                  <a:gd name="T98" fmla="*/ 77 w 148"/>
                  <a:gd name="T99" fmla="*/ 131 h 186"/>
                  <a:gd name="T100" fmla="*/ 72 w 148"/>
                  <a:gd name="T101" fmla="*/ 131 h 186"/>
                  <a:gd name="T102" fmla="*/ 40 w 148"/>
                  <a:gd name="T103" fmla="*/ 71 h 186"/>
                  <a:gd name="T104" fmla="*/ 62 w 148"/>
                  <a:gd name="T105" fmla="*/ 82 h 186"/>
                  <a:gd name="T106" fmla="*/ 68 w 148"/>
                  <a:gd name="T107" fmla="*/ 81 h 186"/>
                  <a:gd name="T108" fmla="*/ 69 w 148"/>
                  <a:gd name="T109" fmla="*/ 73 h 186"/>
                  <a:gd name="T110" fmla="*/ 54 w 148"/>
                  <a:gd name="T111" fmla="*/ 61 h 186"/>
                  <a:gd name="T112" fmla="*/ 40 w 148"/>
                  <a:gd name="T113" fmla="*/ 71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48" h="186">
                    <a:moveTo>
                      <a:pt x="129" y="97"/>
                    </a:moveTo>
                    <a:cubicBezTo>
                      <a:pt x="132" y="94"/>
                      <a:pt x="134" y="91"/>
                      <a:pt x="138" y="90"/>
                    </a:cubicBezTo>
                    <a:cubicBezTo>
                      <a:pt x="141" y="88"/>
                      <a:pt x="144" y="88"/>
                      <a:pt x="148" y="88"/>
                    </a:cubicBezTo>
                    <a:cubicBezTo>
                      <a:pt x="148" y="91"/>
                      <a:pt x="148" y="94"/>
                      <a:pt x="147" y="97"/>
                    </a:cubicBezTo>
                    <a:cubicBezTo>
                      <a:pt x="146" y="100"/>
                      <a:pt x="144" y="104"/>
                      <a:pt x="142" y="106"/>
                    </a:cubicBezTo>
                    <a:cubicBezTo>
                      <a:pt x="127" y="118"/>
                      <a:pt x="120" y="134"/>
                      <a:pt x="114" y="150"/>
                    </a:cubicBezTo>
                    <a:cubicBezTo>
                      <a:pt x="104" y="175"/>
                      <a:pt x="89" y="185"/>
                      <a:pt x="62" y="185"/>
                    </a:cubicBezTo>
                    <a:cubicBezTo>
                      <a:pt x="52" y="185"/>
                      <a:pt x="42" y="186"/>
                      <a:pt x="31" y="185"/>
                    </a:cubicBezTo>
                    <a:cubicBezTo>
                      <a:pt x="12" y="184"/>
                      <a:pt x="1" y="164"/>
                      <a:pt x="10" y="147"/>
                    </a:cubicBezTo>
                    <a:cubicBezTo>
                      <a:pt x="14" y="140"/>
                      <a:pt x="18" y="143"/>
                      <a:pt x="21" y="147"/>
                    </a:cubicBezTo>
                    <a:cubicBezTo>
                      <a:pt x="24" y="153"/>
                      <a:pt x="29" y="155"/>
                      <a:pt x="36" y="154"/>
                    </a:cubicBezTo>
                    <a:cubicBezTo>
                      <a:pt x="44" y="152"/>
                      <a:pt x="46" y="147"/>
                      <a:pt x="47" y="140"/>
                    </a:cubicBezTo>
                    <a:cubicBezTo>
                      <a:pt x="47" y="138"/>
                      <a:pt x="48" y="136"/>
                      <a:pt x="49" y="134"/>
                    </a:cubicBezTo>
                    <a:cubicBezTo>
                      <a:pt x="55" y="118"/>
                      <a:pt x="55" y="118"/>
                      <a:pt x="43" y="107"/>
                    </a:cubicBezTo>
                    <a:cubicBezTo>
                      <a:pt x="41" y="105"/>
                      <a:pt x="38" y="103"/>
                      <a:pt x="36" y="101"/>
                    </a:cubicBezTo>
                    <a:cubicBezTo>
                      <a:pt x="23" y="89"/>
                      <a:pt x="23" y="89"/>
                      <a:pt x="10" y="102"/>
                    </a:cubicBezTo>
                    <a:cubicBezTo>
                      <a:pt x="9" y="103"/>
                      <a:pt x="6" y="104"/>
                      <a:pt x="4" y="105"/>
                    </a:cubicBezTo>
                    <a:cubicBezTo>
                      <a:pt x="3" y="101"/>
                      <a:pt x="0" y="98"/>
                      <a:pt x="0" y="95"/>
                    </a:cubicBezTo>
                    <a:cubicBezTo>
                      <a:pt x="0" y="91"/>
                      <a:pt x="3" y="87"/>
                      <a:pt x="5" y="84"/>
                    </a:cubicBezTo>
                    <a:cubicBezTo>
                      <a:pt x="16" y="65"/>
                      <a:pt x="28" y="48"/>
                      <a:pt x="33" y="25"/>
                    </a:cubicBezTo>
                    <a:cubicBezTo>
                      <a:pt x="34" y="19"/>
                      <a:pt x="39" y="13"/>
                      <a:pt x="43" y="8"/>
                    </a:cubicBezTo>
                    <a:cubicBezTo>
                      <a:pt x="47" y="1"/>
                      <a:pt x="54" y="0"/>
                      <a:pt x="61" y="1"/>
                    </a:cubicBezTo>
                    <a:cubicBezTo>
                      <a:pt x="67" y="3"/>
                      <a:pt x="70" y="8"/>
                      <a:pt x="69" y="14"/>
                    </a:cubicBezTo>
                    <a:cubicBezTo>
                      <a:pt x="69" y="23"/>
                      <a:pt x="68" y="32"/>
                      <a:pt x="67" y="42"/>
                    </a:cubicBezTo>
                    <a:cubicBezTo>
                      <a:pt x="70" y="43"/>
                      <a:pt x="74" y="45"/>
                      <a:pt x="79" y="48"/>
                    </a:cubicBezTo>
                    <a:cubicBezTo>
                      <a:pt x="81" y="44"/>
                      <a:pt x="83" y="40"/>
                      <a:pt x="85" y="36"/>
                    </a:cubicBezTo>
                    <a:cubicBezTo>
                      <a:pt x="92" y="22"/>
                      <a:pt x="111" y="14"/>
                      <a:pt x="126" y="17"/>
                    </a:cubicBezTo>
                    <a:cubicBezTo>
                      <a:pt x="135" y="20"/>
                      <a:pt x="140" y="29"/>
                      <a:pt x="138" y="40"/>
                    </a:cubicBezTo>
                    <a:cubicBezTo>
                      <a:pt x="135" y="58"/>
                      <a:pt x="131" y="75"/>
                      <a:pt x="127" y="92"/>
                    </a:cubicBezTo>
                    <a:cubicBezTo>
                      <a:pt x="127" y="93"/>
                      <a:pt x="127" y="94"/>
                      <a:pt x="127" y="95"/>
                    </a:cubicBezTo>
                    <a:cubicBezTo>
                      <a:pt x="127" y="96"/>
                      <a:pt x="128" y="96"/>
                      <a:pt x="129" y="97"/>
                    </a:cubicBezTo>
                    <a:close/>
                    <a:moveTo>
                      <a:pt x="72" y="131"/>
                    </a:moveTo>
                    <a:cubicBezTo>
                      <a:pt x="71" y="132"/>
                      <a:pt x="70" y="132"/>
                      <a:pt x="69" y="133"/>
                    </a:cubicBezTo>
                    <a:cubicBezTo>
                      <a:pt x="72" y="136"/>
                      <a:pt x="75" y="142"/>
                      <a:pt x="78" y="142"/>
                    </a:cubicBezTo>
                    <a:cubicBezTo>
                      <a:pt x="84" y="143"/>
                      <a:pt x="93" y="143"/>
                      <a:pt x="97" y="139"/>
                    </a:cubicBezTo>
                    <a:cubicBezTo>
                      <a:pt x="103" y="134"/>
                      <a:pt x="108" y="126"/>
                      <a:pt x="110" y="118"/>
                    </a:cubicBezTo>
                    <a:cubicBezTo>
                      <a:pt x="118" y="92"/>
                      <a:pt x="124" y="64"/>
                      <a:pt x="130" y="37"/>
                    </a:cubicBezTo>
                    <a:cubicBezTo>
                      <a:pt x="131" y="30"/>
                      <a:pt x="125" y="23"/>
                      <a:pt x="118" y="23"/>
                    </a:cubicBezTo>
                    <a:cubicBezTo>
                      <a:pt x="105" y="24"/>
                      <a:pt x="97" y="31"/>
                      <a:pt x="91" y="41"/>
                    </a:cubicBezTo>
                    <a:cubicBezTo>
                      <a:pt x="86" y="50"/>
                      <a:pt x="87" y="57"/>
                      <a:pt x="92" y="65"/>
                    </a:cubicBezTo>
                    <a:cubicBezTo>
                      <a:pt x="99" y="75"/>
                      <a:pt x="104" y="86"/>
                      <a:pt x="109" y="97"/>
                    </a:cubicBezTo>
                    <a:cubicBezTo>
                      <a:pt x="110" y="100"/>
                      <a:pt x="108" y="105"/>
                      <a:pt x="107" y="109"/>
                    </a:cubicBezTo>
                    <a:cubicBezTo>
                      <a:pt x="103" y="107"/>
                      <a:pt x="99" y="107"/>
                      <a:pt x="96" y="104"/>
                    </a:cubicBezTo>
                    <a:cubicBezTo>
                      <a:pt x="91" y="101"/>
                      <a:pt x="88" y="96"/>
                      <a:pt x="85" y="92"/>
                    </a:cubicBezTo>
                    <a:cubicBezTo>
                      <a:pt x="83" y="91"/>
                      <a:pt x="82" y="89"/>
                      <a:pt x="80" y="88"/>
                    </a:cubicBezTo>
                    <a:cubicBezTo>
                      <a:pt x="79" y="88"/>
                      <a:pt x="78" y="89"/>
                      <a:pt x="78" y="89"/>
                    </a:cubicBezTo>
                    <a:cubicBezTo>
                      <a:pt x="78" y="92"/>
                      <a:pt x="78" y="96"/>
                      <a:pt x="79" y="99"/>
                    </a:cubicBezTo>
                    <a:cubicBezTo>
                      <a:pt x="82" y="104"/>
                      <a:pt x="85" y="108"/>
                      <a:pt x="87" y="113"/>
                    </a:cubicBezTo>
                    <a:cubicBezTo>
                      <a:pt x="89" y="117"/>
                      <a:pt x="91" y="123"/>
                      <a:pt x="89" y="126"/>
                    </a:cubicBezTo>
                    <a:cubicBezTo>
                      <a:pt x="87" y="129"/>
                      <a:pt x="81" y="130"/>
                      <a:pt x="77" y="131"/>
                    </a:cubicBezTo>
                    <a:cubicBezTo>
                      <a:pt x="75" y="132"/>
                      <a:pt x="74" y="131"/>
                      <a:pt x="72" y="131"/>
                    </a:cubicBezTo>
                    <a:close/>
                    <a:moveTo>
                      <a:pt x="40" y="71"/>
                    </a:moveTo>
                    <a:cubicBezTo>
                      <a:pt x="49" y="75"/>
                      <a:pt x="55" y="79"/>
                      <a:pt x="62" y="82"/>
                    </a:cubicBezTo>
                    <a:cubicBezTo>
                      <a:pt x="64" y="83"/>
                      <a:pt x="68" y="82"/>
                      <a:pt x="68" y="81"/>
                    </a:cubicBezTo>
                    <a:cubicBezTo>
                      <a:pt x="69" y="79"/>
                      <a:pt x="70" y="75"/>
                      <a:pt x="69" y="73"/>
                    </a:cubicBezTo>
                    <a:cubicBezTo>
                      <a:pt x="64" y="68"/>
                      <a:pt x="60" y="63"/>
                      <a:pt x="54" y="61"/>
                    </a:cubicBezTo>
                    <a:cubicBezTo>
                      <a:pt x="51" y="60"/>
                      <a:pt x="46" y="66"/>
                      <a:pt x="40" y="7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7" name="Freeform 11">
                <a:extLst>
                  <a:ext uri="{FF2B5EF4-FFF2-40B4-BE49-F238E27FC236}">
                    <a16:creationId xmlns:a16="http://schemas.microsoft.com/office/drawing/2014/main" id="{1518384C-6D3B-42EF-91D6-442B6B626BD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860925" y="1165225"/>
                <a:ext cx="396875" cy="512763"/>
              </a:xfrm>
              <a:custGeom>
                <a:avLst/>
                <a:gdLst>
                  <a:gd name="T0" fmla="*/ 117 w 157"/>
                  <a:gd name="T1" fmla="*/ 182 h 203"/>
                  <a:gd name="T2" fmla="*/ 105 w 157"/>
                  <a:gd name="T3" fmla="*/ 203 h 203"/>
                  <a:gd name="T4" fmla="*/ 95 w 157"/>
                  <a:gd name="T5" fmla="*/ 182 h 203"/>
                  <a:gd name="T6" fmla="*/ 70 w 157"/>
                  <a:gd name="T7" fmla="*/ 170 h 203"/>
                  <a:gd name="T8" fmla="*/ 52 w 157"/>
                  <a:gd name="T9" fmla="*/ 167 h 203"/>
                  <a:gd name="T10" fmla="*/ 26 w 157"/>
                  <a:gd name="T11" fmla="*/ 179 h 203"/>
                  <a:gd name="T12" fmla="*/ 25 w 157"/>
                  <a:gd name="T13" fmla="*/ 115 h 203"/>
                  <a:gd name="T14" fmla="*/ 45 w 157"/>
                  <a:gd name="T15" fmla="*/ 104 h 203"/>
                  <a:gd name="T16" fmla="*/ 38 w 157"/>
                  <a:gd name="T17" fmla="*/ 76 h 203"/>
                  <a:gd name="T18" fmla="*/ 11 w 157"/>
                  <a:gd name="T19" fmla="*/ 56 h 203"/>
                  <a:gd name="T20" fmla="*/ 39 w 157"/>
                  <a:gd name="T21" fmla="*/ 40 h 203"/>
                  <a:gd name="T22" fmla="*/ 47 w 157"/>
                  <a:gd name="T23" fmla="*/ 8 h 203"/>
                  <a:gd name="T24" fmla="*/ 59 w 157"/>
                  <a:gd name="T25" fmla="*/ 31 h 203"/>
                  <a:gd name="T26" fmla="*/ 68 w 157"/>
                  <a:gd name="T27" fmla="*/ 1 h 203"/>
                  <a:gd name="T28" fmla="*/ 86 w 157"/>
                  <a:gd name="T29" fmla="*/ 33 h 203"/>
                  <a:gd name="T30" fmla="*/ 69 w 157"/>
                  <a:gd name="T31" fmla="*/ 64 h 203"/>
                  <a:gd name="T32" fmla="*/ 82 w 157"/>
                  <a:gd name="T33" fmla="*/ 72 h 203"/>
                  <a:gd name="T34" fmla="*/ 146 w 157"/>
                  <a:gd name="T35" fmla="*/ 60 h 203"/>
                  <a:gd name="T36" fmla="*/ 151 w 157"/>
                  <a:gd name="T37" fmla="*/ 150 h 203"/>
                  <a:gd name="T38" fmla="*/ 112 w 157"/>
                  <a:gd name="T39" fmla="*/ 167 h 203"/>
                  <a:gd name="T40" fmla="*/ 117 w 157"/>
                  <a:gd name="T41" fmla="*/ 145 h 203"/>
                  <a:gd name="T42" fmla="*/ 144 w 157"/>
                  <a:gd name="T43" fmla="*/ 140 h 203"/>
                  <a:gd name="T44" fmla="*/ 110 w 157"/>
                  <a:gd name="T45" fmla="*/ 61 h 203"/>
                  <a:gd name="T46" fmla="*/ 69 w 157"/>
                  <a:gd name="T47" fmla="*/ 117 h 203"/>
                  <a:gd name="T48" fmla="*/ 84 w 157"/>
                  <a:gd name="T49" fmla="*/ 95 h 203"/>
                  <a:gd name="T50" fmla="*/ 101 w 157"/>
                  <a:gd name="T51" fmla="*/ 106 h 203"/>
                  <a:gd name="T52" fmla="*/ 106 w 157"/>
                  <a:gd name="T53" fmla="*/ 130 h 203"/>
                  <a:gd name="T54" fmla="*/ 47 w 157"/>
                  <a:gd name="T55" fmla="*/ 149 h 203"/>
                  <a:gd name="T56" fmla="*/ 74 w 157"/>
                  <a:gd name="T57" fmla="*/ 142 h 203"/>
                  <a:gd name="T58" fmla="*/ 72 w 157"/>
                  <a:gd name="T59" fmla="*/ 133 h 203"/>
                  <a:gd name="T60" fmla="*/ 52 w 157"/>
                  <a:gd name="T61" fmla="*/ 130 h 203"/>
                  <a:gd name="T62" fmla="*/ 89 w 157"/>
                  <a:gd name="T63" fmla="*/ 158 h 203"/>
                  <a:gd name="T64" fmla="*/ 77 w 157"/>
                  <a:gd name="T65" fmla="*/ 160 h 203"/>
                  <a:gd name="T66" fmla="*/ 89 w 157"/>
                  <a:gd name="T67" fmla="*/ 158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57" h="203">
                    <a:moveTo>
                      <a:pt x="112" y="167"/>
                    </a:moveTo>
                    <a:cubicBezTo>
                      <a:pt x="114" y="174"/>
                      <a:pt x="116" y="178"/>
                      <a:pt x="117" y="182"/>
                    </a:cubicBezTo>
                    <a:cubicBezTo>
                      <a:pt x="117" y="185"/>
                      <a:pt x="119" y="189"/>
                      <a:pt x="117" y="191"/>
                    </a:cubicBezTo>
                    <a:cubicBezTo>
                      <a:pt x="114" y="196"/>
                      <a:pt x="109" y="202"/>
                      <a:pt x="105" y="203"/>
                    </a:cubicBezTo>
                    <a:cubicBezTo>
                      <a:pt x="98" y="203"/>
                      <a:pt x="97" y="195"/>
                      <a:pt x="96" y="189"/>
                    </a:cubicBezTo>
                    <a:cubicBezTo>
                      <a:pt x="96" y="187"/>
                      <a:pt x="96" y="185"/>
                      <a:pt x="95" y="182"/>
                    </a:cubicBezTo>
                    <a:cubicBezTo>
                      <a:pt x="93" y="182"/>
                      <a:pt x="92" y="182"/>
                      <a:pt x="91" y="182"/>
                    </a:cubicBezTo>
                    <a:cubicBezTo>
                      <a:pt x="75" y="187"/>
                      <a:pt x="73" y="186"/>
                      <a:pt x="70" y="170"/>
                    </a:cubicBezTo>
                    <a:cubicBezTo>
                      <a:pt x="69" y="163"/>
                      <a:pt x="63" y="158"/>
                      <a:pt x="56" y="160"/>
                    </a:cubicBezTo>
                    <a:cubicBezTo>
                      <a:pt x="54" y="161"/>
                      <a:pt x="53" y="164"/>
                      <a:pt x="52" y="167"/>
                    </a:cubicBezTo>
                    <a:cubicBezTo>
                      <a:pt x="51" y="172"/>
                      <a:pt x="50" y="181"/>
                      <a:pt x="49" y="181"/>
                    </a:cubicBezTo>
                    <a:cubicBezTo>
                      <a:pt x="41" y="182"/>
                      <a:pt x="33" y="183"/>
                      <a:pt x="26" y="179"/>
                    </a:cubicBezTo>
                    <a:cubicBezTo>
                      <a:pt x="9" y="171"/>
                      <a:pt x="0" y="136"/>
                      <a:pt x="10" y="119"/>
                    </a:cubicBezTo>
                    <a:cubicBezTo>
                      <a:pt x="14" y="111"/>
                      <a:pt x="18" y="110"/>
                      <a:pt x="25" y="115"/>
                    </a:cubicBezTo>
                    <a:cubicBezTo>
                      <a:pt x="30" y="118"/>
                      <a:pt x="33" y="117"/>
                      <a:pt x="36" y="114"/>
                    </a:cubicBezTo>
                    <a:cubicBezTo>
                      <a:pt x="39" y="110"/>
                      <a:pt x="42" y="107"/>
                      <a:pt x="45" y="104"/>
                    </a:cubicBezTo>
                    <a:cubicBezTo>
                      <a:pt x="52" y="98"/>
                      <a:pt x="53" y="91"/>
                      <a:pt x="49" y="82"/>
                    </a:cubicBezTo>
                    <a:cubicBezTo>
                      <a:pt x="46" y="78"/>
                      <a:pt x="44" y="75"/>
                      <a:pt x="38" y="76"/>
                    </a:cubicBezTo>
                    <a:cubicBezTo>
                      <a:pt x="26" y="77"/>
                      <a:pt x="16" y="71"/>
                      <a:pt x="12" y="61"/>
                    </a:cubicBezTo>
                    <a:cubicBezTo>
                      <a:pt x="11" y="59"/>
                      <a:pt x="11" y="57"/>
                      <a:pt x="11" y="56"/>
                    </a:cubicBezTo>
                    <a:cubicBezTo>
                      <a:pt x="18" y="55"/>
                      <a:pt x="25" y="56"/>
                      <a:pt x="31" y="54"/>
                    </a:cubicBezTo>
                    <a:cubicBezTo>
                      <a:pt x="37" y="52"/>
                      <a:pt x="39" y="48"/>
                      <a:pt x="39" y="40"/>
                    </a:cubicBezTo>
                    <a:cubicBezTo>
                      <a:pt x="38" y="32"/>
                      <a:pt x="39" y="23"/>
                      <a:pt x="41" y="15"/>
                    </a:cubicBezTo>
                    <a:cubicBezTo>
                      <a:pt x="41" y="12"/>
                      <a:pt x="45" y="10"/>
                      <a:pt x="47" y="8"/>
                    </a:cubicBezTo>
                    <a:cubicBezTo>
                      <a:pt x="48" y="10"/>
                      <a:pt x="51" y="12"/>
                      <a:pt x="52" y="14"/>
                    </a:cubicBezTo>
                    <a:cubicBezTo>
                      <a:pt x="54" y="19"/>
                      <a:pt x="56" y="25"/>
                      <a:pt x="59" y="31"/>
                    </a:cubicBezTo>
                    <a:cubicBezTo>
                      <a:pt x="70" y="24"/>
                      <a:pt x="72" y="19"/>
                      <a:pt x="68" y="8"/>
                    </a:cubicBezTo>
                    <a:cubicBezTo>
                      <a:pt x="67" y="6"/>
                      <a:pt x="68" y="3"/>
                      <a:pt x="68" y="1"/>
                    </a:cubicBezTo>
                    <a:cubicBezTo>
                      <a:pt x="70" y="1"/>
                      <a:pt x="73" y="0"/>
                      <a:pt x="75" y="1"/>
                    </a:cubicBezTo>
                    <a:cubicBezTo>
                      <a:pt x="88" y="6"/>
                      <a:pt x="93" y="21"/>
                      <a:pt x="86" y="33"/>
                    </a:cubicBezTo>
                    <a:cubicBezTo>
                      <a:pt x="82" y="40"/>
                      <a:pt x="77" y="46"/>
                      <a:pt x="73" y="52"/>
                    </a:cubicBezTo>
                    <a:cubicBezTo>
                      <a:pt x="71" y="56"/>
                      <a:pt x="69" y="60"/>
                      <a:pt x="69" y="64"/>
                    </a:cubicBezTo>
                    <a:cubicBezTo>
                      <a:pt x="69" y="67"/>
                      <a:pt x="70" y="72"/>
                      <a:pt x="72" y="74"/>
                    </a:cubicBezTo>
                    <a:cubicBezTo>
                      <a:pt x="73" y="75"/>
                      <a:pt x="79" y="73"/>
                      <a:pt x="82" y="72"/>
                    </a:cubicBezTo>
                    <a:cubicBezTo>
                      <a:pt x="93" y="66"/>
                      <a:pt x="104" y="59"/>
                      <a:pt x="115" y="54"/>
                    </a:cubicBezTo>
                    <a:cubicBezTo>
                      <a:pt x="126" y="50"/>
                      <a:pt x="136" y="54"/>
                      <a:pt x="146" y="60"/>
                    </a:cubicBezTo>
                    <a:cubicBezTo>
                      <a:pt x="149" y="62"/>
                      <a:pt x="152" y="66"/>
                      <a:pt x="152" y="69"/>
                    </a:cubicBezTo>
                    <a:cubicBezTo>
                      <a:pt x="155" y="96"/>
                      <a:pt x="157" y="123"/>
                      <a:pt x="151" y="150"/>
                    </a:cubicBezTo>
                    <a:cubicBezTo>
                      <a:pt x="148" y="166"/>
                      <a:pt x="139" y="171"/>
                      <a:pt x="123" y="169"/>
                    </a:cubicBezTo>
                    <a:cubicBezTo>
                      <a:pt x="120" y="168"/>
                      <a:pt x="117" y="168"/>
                      <a:pt x="112" y="167"/>
                    </a:cubicBezTo>
                    <a:close/>
                    <a:moveTo>
                      <a:pt x="106" y="130"/>
                    </a:moveTo>
                    <a:cubicBezTo>
                      <a:pt x="111" y="136"/>
                      <a:pt x="116" y="140"/>
                      <a:pt x="117" y="145"/>
                    </a:cubicBezTo>
                    <a:cubicBezTo>
                      <a:pt x="118" y="154"/>
                      <a:pt x="119" y="155"/>
                      <a:pt x="127" y="154"/>
                    </a:cubicBezTo>
                    <a:cubicBezTo>
                      <a:pt x="136" y="154"/>
                      <a:pt x="141" y="149"/>
                      <a:pt x="144" y="140"/>
                    </a:cubicBezTo>
                    <a:cubicBezTo>
                      <a:pt x="150" y="120"/>
                      <a:pt x="146" y="99"/>
                      <a:pt x="144" y="79"/>
                    </a:cubicBezTo>
                    <a:cubicBezTo>
                      <a:pt x="142" y="61"/>
                      <a:pt x="126" y="53"/>
                      <a:pt x="110" y="61"/>
                    </a:cubicBezTo>
                    <a:cubicBezTo>
                      <a:pt x="93" y="70"/>
                      <a:pt x="77" y="80"/>
                      <a:pt x="66" y="96"/>
                    </a:cubicBezTo>
                    <a:cubicBezTo>
                      <a:pt x="59" y="105"/>
                      <a:pt x="59" y="108"/>
                      <a:pt x="69" y="117"/>
                    </a:cubicBezTo>
                    <a:cubicBezTo>
                      <a:pt x="71" y="114"/>
                      <a:pt x="74" y="111"/>
                      <a:pt x="76" y="108"/>
                    </a:cubicBezTo>
                    <a:cubicBezTo>
                      <a:pt x="79" y="104"/>
                      <a:pt x="81" y="99"/>
                      <a:pt x="84" y="95"/>
                    </a:cubicBezTo>
                    <a:cubicBezTo>
                      <a:pt x="89" y="89"/>
                      <a:pt x="99" y="88"/>
                      <a:pt x="104" y="93"/>
                    </a:cubicBezTo>
                    <a:cubicBezTo>
                      <a:pt x="109" y="99"/>
                      <a:pt x="103" y="102"/>
                      <a:pt x="101" y="106"/>
                    </a:cubicBezTo>
                    <a:cubicBezTo>
                      <a:pt x="99" y="108"/>
                      <a:pt x="98" y="111"/>
                      <a:pt x="96" y="114"/>
                    </a:cubicBezTo>
                    <a:cubicBezTo>
                      <a:pt x="106" y="117"/>
                      <a:pt x="112" y="122"/>
                      <a:pt x="106" y="130"/>
                    </a:cubicBezTo>
                    <a:close/>
                    <a:moveTo>
                      <a:pt x="50" y="122"/>
                    </a:moveTo>
                    <a:cubicBezTo>
                      <a:pt x="41" y="131"/>
                      <a:pt x="40" y="139"/>
                      <a:pt x="47" y="149"/>
                    </a:cubicBezTo>
                    <a:cubicBezTo>
                      <a:pt x="52" y="157"/>
                      <a:pt x="58" y="150"/>
                      <a:pt x="63" y="148"/>
                    </a:cubicBezTo>
                    <a:cubicBezTo>
                      <a:pt x="67" y="147"/>
                      <a:pt x="71" y="145"/>
                      <a:pt x="74" y="142"/>
                    </a:cubicBezTo>
                    <a:cubicBezTo>
                      <a:pt x="83" y="135"/>
                      <a:pt x="87" y="125"/>
                      <a:pt x="86" y="113"/>
                    </a:cubicBezTo>
                    <a:cubicBezTo>
                      <a:pt x="80" y="119"/>
                      <a:pt x="75" y="126"/>
                      <a:pt x="72" y="133"/>
                    </a:cubicBezTo>
                    <a:cubicBezTo>
                      <a:pt x="69" y="138"/>
                      <a:pt x="68" y="143"/>
                      <a:pt x="62" y="142"/>
                    </a:cubicBezTo>
                    <a:cubicBezTo>
                      <a:pt x="55" y="141"/>
                      <a:pt x="53" y="137"/>
                      <a:pt x="52" y="130"/>
                    </a:cubicBezTo>
                    <a:cubicBezTo>
                      <a:pt x="52" y="128"/>
                      <a:pt x="51" y="125"/>
                      <a:pt x="50" y="122"/>
                    </a:cubicBezTo>
                    <a:close/>
                    <a:moveTo>
                      <a:pt x="89" y="158"/>
                    </a:moveTo>
                    <a:cubicBezTo>
                      <a:pt x="86" y="155"/>
                      <a:pt x="84" y="153"/>
                      <a:pt x="82" y="151"/>
                    </a:cubicBezTo>
                    <a:cubicBezTo>
                      <a:pt x="80" y="154"/>
                      <a:pt x="77" y="157"/>
                      <a:pt x="77" y="160"/>
                    </a:cubicBezTo>
                    <a:cubicBezTo>
                      <a:pt x="76" y="162"/>
                      <a:pt x="80" y="165"/>
                      <a:pt x="82" y="167"/>
                    </a:cubicBezTo>
                    <a:cubicBezTo>
                      <a:pt x="84" y="164"/>
                      <a:pt x="86" y="162"/>
                      <a:pt x="89" y="1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8" name="Freeform 12">
                <a:extLst>
                  <a:ext uri="{FF2B5EF4-FFF2-40B4-BE49-F238E27FC236}">
                    <a16:creationId xmlns:a16="http://schemas.microsoft.com/office/drawing/2014/main" id="{59FCF378-0186-44BF-A4AC-EB4EF0579B9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315200" y="2152650"/>
                <a:ext cx="554038" cy="392113"/>
              </a:xfrm>
              <a:custGeom>
                <a:avLst/>
                <a:gdLst>
                  <a:gd name="T0" fmla="*/ 151 w 219"/>
                  <a:gd name="T1" fmla="*/ 35 h 155"/>
                  <a:gd name="T2" fmla="*/ 185 w 219"/>
                  <a:gd name="T3" fmla="*/ 42 h 155"/>
                  <a:gd name="T4" fmla="*/ 203 w 219"/>
                  <a:gd name="T5" fmla="*/ 42 h 155"/>
                  <a:gd name="T6" fmla="*/ 209 w 219"/>
                  <a:gd name="T7" fmla="*/ 48 h 155"/>
                  <a:gd name="T8" fmla="*/ 202 w 219"/>
                  <a:gd name="T9" fmla="*/ 53 h 155"/>
                  <a:gd name="T10" fmla="*/ 190 w 219"/>
                  <a:gd name="T11" fmla="*/ 54 h 155"/>
                  <a:gd name="T12" fmla="*/ 169 w 219"/>
                  <a:gd name="T13" fmla="*/ 64 h 155"/>
                  <a:gd name="T14" fmla="*/ 194 w 219"/>
                  <a:gd name="T15" fmla="*/ 69 h 155"/>
                  <a:gd name="T16" fmla="*/ 219 w 219"/>
                  <a:gd name="T17" fmla="*/ 70 h 155"/>
                  <a:gd name="T18" fmla="*/ 193 w 219"/>
                  <a:gd name="T19" fmla="*/ 82 h 155"/>
                  <a:gd name="T20" fmla="*/ 145 w 219"/>
                  <a:gd name="T21" fmla="*/ 92 h 155"/>
                  <a:gd name="T22" fmla="*/ 144 w 219"/>
                  <a:gd name="T23" fmla="*/ 104 h 155"/>
                  <a:gd name="T24" fmla="*/ 157 w 219"/>
                  <a:gd name="T25" fmla="*/ 142 h 155"/>
                  <a:gd name="T26" fmla="*/ 153 w 219"/>
                  <a:gd name="T27" fmla="*/ 154 h 155"/>
                  <a:gd name="T28" fmla="*/ 140 w 219"/>
                  <a:gd name="T29" fmla="*/ 151 h 155"/>
                  <a:gd name="T30" fmla="*/ 126 w 219"/>
                  <a:gd name="T31" fmla="*/ 136 h 155"/>
                  <a:gd name="T32" fmla="*/ 115 w 219"/>
                  <a:gd name="T33" fmla="*/ 106 h 155"/>
                  <a:gd name="T34" fmla="*/ 118 w 219"/>
                  <a:gd name="T35" fmla="*/ 105 h 155"/>
                  <a:gd name="T36" fmla="*/ 131 w 219"/>
                  <a:gd name="T37" fmla="*/ 125 h 155"/>
                  <a:gd name="T38" fmla="*/ 142 w 219"/>
                  <a:gd name="T39" fmla="*/ 134 h 155"/>
                  <a:gd name="T40" fmla="*/ 142 w 219"/>
                  <a:gd name="T41" fmla="*/ 119 h 155"/>
                  <a:gd name="T42" fmla="*/ 123 w 219"/>
                  <a:gd name="T43" fmla="*/ 97 h 155"/>
                  <a:gd name="T44" fmla="*/ 120 w 219"/>
                  <a:gd name="T45" fmla="*/ 94 h 155"/>
                  <a:gd name="T46" fmla="*/ 99 w 219"/>
                  <a:gd name="T47" fmla="*/ 66 h 155"/>
                  <a:gd name="T48" fmla="*/ 61 w 219"/>
                  <a:gd name="T49" fmla="*/ 43 h 155"/>
                  <a:gd name="T50" fmla="*/ 19 w 219"/>
                  <a:gd name="T51" fmla="*/ 36 h 155"/>
                  <a:gd name="T52" fmla="*/ 3 w 219"/>
                  <a:gd name="T53" fmla="*/ 33 h 155"/>
                  <a:gd name="T54" fmla="*/ 4 w 219"/>
                  <a:gd name="T55" fmla="*/ 17 h 155"/>
                  <a:gd name="T56" fmla="*/ 31 w 219"/>
                  <a:gd name="T57" fmla="*/ 3 h 155"/>
                  <a:gd name="T58" fmla="*/ 46 w 219"/>
                  <a:gd name="T59" fmla="*/ 4 h 155"/>
                  <a:gd name="T60" fmla="*/ 38 w 219"/>
                  <a:gd name="T61" fmla="*/ 24 h 155"/>
                  <a:gd name="T62" fmla="*/ 57 w 219"/>
                  <a:gd name="T63" fmla="*/ 34 h 155"/>
                  <a:gd name="T64" fmla="*/ 109 w 219"/>
                  <a:gd name="T65" fmla="*/ 66 h 155"/>
                  <a:gd name="T66" fmla="*/ 124 w 219"/>
                  <a:gd name="T67" fmla="*/ 61 h 155"/>
                  <a:gd name="T68" fmla="*/ 113 w 219"/>
                  <a:gd name="T69" fmla="*/ 59 h 155"/>
                  <a:gd name="T70" fmla="*/ 112 w 219"/>
                  <a:gd name="T71" fmla="*/ 57 h 155"/>
                  <a:gd name="T72" fmla="*/ 142 w 219"/>
                  <a:gd name="T73" fmla="*/ 48 h 155"/>
                  <a:gd name="T74" fmla="*/ 168 w 219"/>
                  <a:gd name="T75" fmla="*/ 51 h 155"/>
                  <a:gd name="T76" fmla="*/ 129 w 219"/>
                  <a:gd name="T77" fmla="*/ 45 h 155"/>
                  <a:gd name="T78" fmla="*/ 111 w 219"/>
                  <a:gd name="T79" fmla="*/ 52 h 155"/>
                  <a:gd name="T80" fmla="*/ 102 w 219"/>
                  <a:gd name="T81" fmla="*/ 53 h 155"/>
                  <a:gd name="T82" fmla="*/ 100 w 219"/>
                  <a:gd name="T83" fmla="*/ 50 h 155"/>
                  <a:gd name="T84" fmla="*/ 113 w 219"/>
                  <a:gd name="T85" fmla="*/ 43 h 155"/>
                  <a:gd name="T86" fmla="*/ 110 w 219"/>
                  <a:gd name="T87" fmla="*/ 40 h 155"/>
                  <a:gd name="T88" fmla="*/ 101 w 219"/>
                  <a:gd name="T89" fmla="*/ 41 h 155"/>
                  <a:gd name="T90" fmla="*/ 91 w 219"/>
                  <a:gd name="T91" fmla="*/ 37 h 155"/>
                  <a:gd name="T92" fmla="*/ 97 w 219"/>
                  <a:gd name="T93" fmla="*/ 24 h 155"/>
                  <a:gd name="T94" fmla="*/ 119 w 219"/>
                  <a:gd name="T95" fmla="*/ 19 h 155"/>
                  <a:gd name="T96" fmla="*/ 115 w 219"/>
                  <a:gd name="T97" fmla="*/ 29 h 155"/>
                  <a:gd name="T98" fmla="*/ 136 w 219"/>
                  <a:gd name="T99" fmla="*/ 28 h 155"/>
                  <a:gd name="T100" fmla="*/ 156 w 219"/>
                  <a:gd name="T101" fmla="*/ 13 h 155"/>
                  <a:gd name="T102" fmla="*/ 168 w 219"/>
                  <a:gd name="T103" fmla="*/ 13 h 155"/>
                  <a:gd name="T104" fmla="*/ 164 w 219"/>
                  <a:gd name="T105" fmla="*/ 27 h 155"/>
                  <a:gd name="T106" fmla="*/ 152 w 219"/>
                  <a:gd name="T107" fmla="*/ 33 h 155"/>
                  <a:gd name="T108" fmla="*/ 151 w 219"/>
                  <a:gd name="T109" fmla="*/ 35 h 155"/>
                  <a:gd name="T110" fmla="*/ 126 w 219"/>
                  <a:gd name="T111" fmla="*/ 76 h 155"/>
                  <a:gd name="T112" fmla="*/ 124 w 219"/>
                  <a:gd name="T113" fmla="*/ 80 h 155"/>
                  <a:gd name="T114" fmla="*/ 137 w 219"/>
                  <a:gd name="T115" fmla="*/ 86 h 155"/>
                  <a:gd name="T116" fmla="*/ 138 w 219"/>
                  <a:gd name="T117" fmla="*/ 79 h 155"/>
                  <a:gd name="T118" fmla="*/ 126 w 219"/>
                  <a:gd name="T119" fmla="*/ 76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219" h="155">
                    <a:moveTo>
                      <a:pt x="151" y="35"/>
                    </a:moveTo>
                    <a:cubicBezTo>
                      <a:pt x="162" y="39"/>
                      <a:pt x="172" y="45"/>
                      <a:pt x="185" y="42"/>
                    </a:cubicBezTo>
                    <a:cubicBezTo>
                      <a:pt x="191" y="41"/>
                      <a:pt x="197" y="41"/>
                      <a:pt x="203" y="42"/>
                    </a:cubicBezTo>
                    <a:cubicBezTo>
                      <a:pt x="205" y="42"/>
                      <a:pt x="207" y="46"/>
                      <a:pt x="209" y="48"/>
                    </a:cubicBezTo>
                    <a:cubicBezTo>
                      <a:pt x="207" y="50"/>
                      <a:pt x="205" y="53"/>
                      <a:pt x="202" y="53"/>
                    </a:cubicBezTo>
                    <a:cubicBezTo>
                      <a:pt x="198" y="54"/>
                      <a:pt x="194" y="54"/>
                      <a:pt x="190" y="54"/>
                    </a:cubicBezTo>
                    <a:cubicBezTo>
                      <a:pt x="181" y="53"/>
                      <a:pt x="175" y="57"/>
                      <a:pt x="169" y="64"/>
                    </a:cubicBezTo>
                    <a:cubicBezTo>
                      <a:pt x="177" y="70"/>
                      <a:pt x="185" y="72"/>
                      <a:pt x="194" y="69"/>
                    </a:cubicBezTo>
                    <a:cubicBezTo>
                      <a:pt x="203" y="66"/>
                      <a:pt x="211" y="64"/>
                      <a:pt x="219" y="70"/>
                    </a:cubicBezTo>
                    <a:cubicBezTo>
                      <a:pt x="213" y="82"/>
                      <a:pt x="204" y="86"/>
                      <a:pt x="193" y="82"/>
                    </a:cubicBezTo>
                    <a:cubicBezTo>
                      <a:pt x="175" y="77"/>
                      <a:pt x="159" y="82"/>
                      <a:pt x="145" y="92"/>
                    </a:cubicBezTo>
                    <a:cubicBezTo>
                      <a:pt x="139" y="96"/>
                      <a:pt x="142" y="100"/>
                      <a:pt x="144" y="104"/>
                    </a:cubicBezTo>
                    <a:cubicBezTo>
                      <a:pt x="153" y="115"/>
                      <a:pt x="157" y="128"/>
                      <a:pt x="157" y="142"/>
                    </a:cubicBezTo>
                    <a:cubicBezTo>
                      <a:pt x="157" y="146"/>
                      <a:pt x="155" y="153"/>
                      <a:pt x="153" y="154"/>
                    </a:cubicBezTo>
                    <a:cubicBezTo>
                      <a:pt x="149" y="155"/>
                      <a:pt x="143" y="153"/>
                      <a:pt x="140" y="151"/>
                    </a:cubicBezTo>
                    <a:cubicBezTo>
                      <a:pt x="134" y="147"/>
                      <a:pt x="129" y="142"/>
                      <a:pt x="126" y="136"/>
                    </a:cubicBezTo>
                    <a:cubicBezTo>
                      <a:pt x="121" y="126"/>
                      <a:pt x="119" y="116"/>
                      <a:pt x="115" y="106"/>
                    </a:cubicBezTo>
                    <a:cubicBezTo>
                      <a:pt x="116" y="106"/>
                      <a:pt x="117" y="105"/>
                      <a:pt x="118" y="105"/>
                    </a:cubicBezTo>
                    <a:cubicBezTo>
                      <a:pt x="122" y="111"/>
                      <a:pt x="126" y="118"/>
                      <a:pt x="131" y="125"/>
                    </a:cubicBezTo>
                    <a:cubicBezTo>
                      <a:pt x="134" y="128"/>
                      <a:pt x="138" y="131"/>
                      <a:pt x="142" y="134"/>
                    </a:cubicBezTo>
                    <a:cubicBezTo>
                      <a:pt x="142" y="129"/>
                      <a:pt x="144" y="124"/>
                      <a:pt x="142" y="119"/>
                    </a:cubicBezTo>
                    <a:cubicBezTo>
                      <a:pt x="138" y="110"/>
                      <a:pt x="135" y="99"/>
                      <a:pt x="123" y="97"/>
                    </a:cubicBezTo>
                    <a:cubicBezTo>
                      <a:pt x="122" y="97"/>
                      <a:pt x="120" y="95"/>
                      <a:pt x="120" y="94"/>
                    </a:cubicBezTo>
                    <a:cubicBezTo>
                      <a:pt x="119" y="80"/>
                      <a:pt x="108" y="73"/>
                      <a:pt x="99" y="66"/>
                    </a:cubicBezTo>
                    <a:cubicBezTo>
                      <a:pt x="87" y="58"/>
                      <a:pt x="74" y="50"/>
                      <a:pt x="61" y="43"/>
                    </a:cubicBezTo>
                    <a:cubicBezTo>
                      <a:pt x="48" y="36"/>
                      <a:pt x="34" y="34"/>
                      <a:pt x="19" y="36"/>
                    </a:cubicBezTo>
                    <a:cubicBezTo>
                      <a:pt x="14" y="37"/>
                      <a:pt x="5" y="37"/>
                      <a:pt x="3" y="33"/>
                    </a:cubicBezTo>
                    <a:cubicBezTo>
                      <a:pt x="0" y="30"/>
                      <a:pt x="2" y="22"/>
                      <a:pt x="4" y="17"/>
                    </a:cubicBezTo>
                    <a:cubicBezTo>
                      <a:pt x="10" y="3"/>
                      <a:pt x="17" y="0"/>
                      <a:pt x="31" y="3"/>
                    </a:cubicBezTo>
                    <a:cubicBezTo>
                      <a:pt x="36" y="3"/>
                      <a:pt x="40" y="4"/>
                      <a:pt x="46" y="4"/>
                    </a:cubicBezTo>
                    <a:cubicBezTo>
                      <a:pt x="43" y="11"/>
                      <a:pt x="41" y="17"/>
                      <a:pt x="38" y="24"/>
                    </a:cubicBezTo>
                    <a:cubicBezTo>
                      <a:pt x="44" y="27"/>
                      <a:pt x="51" y="31"/>
                      <a:pt x="57" y="34"/>
                    </a:cubicBezTo>
                    <a:cubicBezTo>
                      <a:pt x="75" y="45"/>
                      <a:pt x="92" y="55"/>
                      <a:pt x="109" y="66"/>
                    </a:cubicBezTo>
                    <a:cubicBezTo>
                      <a:pt x="117" y="71"/>
                      <a:pt x="120" y="69"/>
                      <a:pt x="124" y="61"/>
                    </a:cubicBezTo>
                    <a:cubicBezTo>
                      <a:pt x="120" y="61"/>
                      <a:pt x="116" y="60"/>
                      <a:pt x="113" y="59"/>
                    </a:cubicBezTo>
                    <a:cubicBezTo>
                      <a:pt x="113" y="58"/>
                      <a:pt x="112" y="58"/>
                      <a:pt x="112" y="57"/>
                    </a:cubicBezTo>
                    <a:cubicBezTo>
                      <a:pt x="122" y="54"/>
                      <a:pt x="132" y="51"/>
                      <a:pt x="142" y="48"/>
                    </a:cubicBezTo>
                    <a:cubicBezTo>
                      <a:pt x="147" y="60"/>
                      <a:pt x="157" y="61"/>
                      <a:pt x="168" y="51"/>
                    </a:cubicBezTo>
                    <a:cubicBezTo>
                      <a:pt x="160" y="42"/>
                      <a:pt x="142" y="39"/>
                      <a:pt x="129" y="45"/>
                    </a:cubicBezTo>
                    <a:cubicBezTo>
                      <a:pt x="123" y="47"/>
                      <a:pt x="117" y="50"/>
                      <a:pt x="111" y="52"/>
                    </a:cubicBezTo>
                    <a:cubicBezTo>
                      <a:pt x="109" y="53"/>
                      <a:pt x="105" y="52"/>
                      <a:pt x="102" y="53"/>
                    </a:cubicBezTo>
                    <a:cubicBezTo>
                      <a:pt x="102" y="52"/>
                      <a:pt x="101" y="51"/>
                      <a:pt x="100" y="50"/>
                    </a:cubicBezTo>
                    <a:cubicBezTo>
                      <a:pt x="104" y="47"/>
                      <a:pt x="109" y="45"/>
                      <a:pt x="113" y="43"/>
                    </a:cubicBezTo>
                    <a:cubicBezTo>
                      <a:pt x="112" y="42"/>
                      <a:pt x="111" y="41"/>
                      <a:pt x="110" y="40"/>
                    </a:cubicBezTo>
                    <a:cubicBezTo>
                      <a:pt x="107" y="40"/>
                      <a:pt x="104" y="41"/>
                      <a:pt x="101" y="41"/>
                    </a:cubicBezTo>
                    <a:cubicBezTo>
                      <a:pt x="98" y="40"/>
                      <a:pt x="92" y="39"/>
                      <a:pt x="91" y="37"/>
                    </a:cubicBezTo>
                    <a:cubicBezTo>
                      <a:pt x="89" y="31"/>
                      <a:pt x="91" y="26"/>
                      <a:pt x="97" y="24"/>
                    </a:cubicBezTo>
                    <a:cubicBezTo>
                      <a:pt x="104" y="22"/>
                      <a:pt x="111" y="21"/>
                      <a:pt x="119" y="19"/>
                    </a:cubicBezTo>
                    <a:cubicBezTo>
                      <a:pt x="117" y="23"/>
                      <a:pt x="116" y="26"/>
                      <a:pt x="115" y="29"/>
                    </a:cubicBezTo>
                    <a:cubicBezTo>
                      <a:pt x="123" y="34"/>
                      <a:pt x="130" y="32"/>
                      <a:pt x="136" y="28"/>
                    </a:cubicBezTo>
                    <a:cubicBezTo>
                      <a:pt x="143" y="23"/>
                      <a:pt x="149" y="17"/>
                      <a:pt x="156" y="13"/>
                    </a:cubicBezTo>
                    <a:cubicBezTo>
                      <a:pt x="159" y="11"/>
                      <a:pt x="165" y="11"/>
                      <a:pt x="168" y="13"/>
                    </a:cubicBezTo>
                    <a:cubicBezTo>
                      <a:pt x="172" y="15"/>
                      <a:pt x="169" y="25"/>
                      <a:pt x="164" y="27"/>
                    </a:cubicBezTo>
                    <a:cubicBezTo>
                      <a:pt x="160" y="29"/>
                      <a:pt x="156" y="31"/>
                      <a:pt x="152" y="33"/>
                    </a:cubicBezTo>
                    <a:cubicBezTo>
                      <a:pt x="151" y="34"/>
                      <a:pt x="151" y="34"/>
                      <a:pt x="151" y="35"/>
                    </a:cubicBezTo>
                    <a:close/>
                    <a:moveTo>
                      <a:pt x="126" y="76"/>
                    </a:moveTo>
                    <a:cubicBezTo>
                      <a:pt x="125" y="77"/>
                      <a:pt x="125" y="78"/>
                      <a:pt x="124" y="80"/>
                    </a:cubicBezTo>
                    <a:cubicBezTo>
                      <a:pt x="128" y="82"/>
                      <a:pt x="132" y="84"/>
                      <a:pt x="137" y="86"/>
                    </a:cubicBezTo>
                    <a:cubicBezTo>
                      <a:pt x="137" y="83"/>
                      <a:pt x="139" y="81"/>
                      <a:pt x="138" y="79"/>
                    </a:cubicBezTo>
                    <a:cubicBezTo>
                      <a:pt x="135" y="72"/>
                      <a:pt x="130" y="74"/>
                      <a:pt x="126" y="7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9" name="Freeform 13">
                <a:extLst>
                  <a:ext uri="{FF2B5EF4-FFF2-40B4-BE49-F238E27FC236}">
                    <a16:creationId xmlns:a16="http://schemas.microsoft.com/office/drawing/2014/main" id="{39E4463E-3A5F-474B-ABBE-86F9DF2A07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57725" y="4679950"/>
                <a:ext cx="366713" cy="349250"/>
              </a:xfrm>
              <a:custGeom>
                <a:avLst/>
                <a:gdLst>
                  <a:gd name="T0" fmla="*/ 59 w 145"/>
                  <a:gd name="T1" fmla="*/ 69 h 138"/>
                  <a:gd name="T2" fmla="*/ 18 w 145"/>
                  <a:gd name="T3" fmla="*/ 105 h 138"/>
                  <a:gd name="T4" fmla="*/ 0 w 145"/>
                  <a:gd name="T5" fmla="*/ 104 h 138"/>
                  <a:gd name="T6" fmla="*/ 18 w 145"/>
                  <a:gd name="T7" fmla="*/ 38 h 138"/>
                  <a:gd name="T8" fmla="*/ 23 w 145"/>
                  <a:gd name="T9" fmla="*/ 21 h 138"/>
                  <a:gd name="T10" fmla="*/ 21 w 145"/>
                  <a:gd name="T11" fmla="*/ 5 h 138"/>
                  <a:gd name="T12" fmla="*/ 20 w 145"/>
                  <a:gd name="T13" fmla="*/ 1 h 138"/>
                  <a:gd name="T14" fmla="*/ 24 w 145"/>
                  <a:gd name="T15" fmla="*/ 0 h 138"/>
                  <a:gd name="T16" fmla="*/ 62 w 145"/>
                  <a:gd name="T17" fmla="*/ 23 h 138"/>
                  <a:gd name="T18" fmla="*/ 56 w 145"/>
                  <a:gd name="T19" fmla="*/ 25 h 138"/>
                  <a:gd name="T20" fmla="*/ 43 w 145"/>
                  <a:gd name="T21" fmla="*/ 33 h 138"/>
                  <a:gd name="T22" fmla="*/ 31 w 145"/>
                  <a:gd name="T23" fmla="*/ 84 h 138"/>
                  <a:gd name="T24" fmla="*/ 63 w 145"/>
                  <a:gd name="T25" fmla="*/ 56 h 138"/>
                  <a:gd name="T26" fmla="*/ 66 w 145"/>
                  <a:gd name="T27" fmla="*/ 33 h 138"/>
                  <a:gd name="T28" fmla="*/ 64 w 145"/>
                  <a:gd name="T29" fmla="*/ 28 h 138"/>
                  <a:gd name="T30" fmla="*/ 66 w 145"/>
                  <a:gd name="T31" fmla="*/ 26 h 138"/>
                  <a:gd name="T32" fmla="*/ 106 w 145"/>
                  <a:gd name="T33" fmla="*/ 50 h 138"/>
                  <a:gd name="T34" fmla="*/ 106 w 145"/>
                  <a:gd name="T35" fmla="*/ 52 h 138"/>
                  <a:gd name="T36" fmla="*/ 100 w 145"/>
                  <a:gd name="T37" fmla="*/ 52 h 138"/>
                  <a:gd name="T38" fmla="*/ 88 w 145"/>
                  <a:gd name="T39" fmla="*/ 58 h 138"/>
                  <a:gd name="T40" fmla="*/ 76 w 145"/>
                  <a:gd name="T41" fmla="*/ 110 h 138"/>
                  <a:gd name="T42" fmla="*/ 96 w 145"/>
                  <a:gd name="T43" fmla="*/ 93 h 138"/>
                  <a:gd name="T44" fmla="*/ 113 w 145"/>
                  <a:gd name="T45" fmla="*/ 79 h 138"/>
                  <a:gd name="T46" fmla="*/ 113 w 145"/>
                  <a:gd name="T47" fmla="*/ 60 h 138"/>
                  <a:gd name="T48" fmla="*/ 112 w 145"/>
                  <a:gd name="T49" fmla="*/ 56 h 138"/>
                  <a:gd name="T50" fmla="*/ 145 w 145"/>
                  <a:gd name="T51" fmla="*/ 73 h 138"/>
                  <a:gd name="T52" fmla="*/ 139 w 145"/>
                  <a:gd name="T53" fmla="*/ 76 h 138"/>
                  <a:gd name="T54" fmla="*/ 123 w 145"/>
                  <a:gd name="T55" fmla="*/ 80 h 138"/>
                  <a:gd name="T56" fmla="*/ 62 w 145"/>
                  <a:gd name="T57" fmla="*/ 132 h 138"/>
                  <a:gd name="T58" fmla="*/ 44 w 145"/>
                  <a:gd name="T59" fmla="*/ 131 h 138"/>
                  <a:gd name="T60" fmla="*/ 61 w 145"/>
                  <a:gd name="T61" fmla="*/ 70 h 138"/>
                  <a:gd name="T62" fmla="*/ 59 w 145"/>
                  <a:gd name="T63" fmla="*/ 69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45" h="138">
                    <a:moveTo>
                      <a:pt x="59" y="69"/>
                    </a:moveTo>
                    <a:cubicBezTo>
                      <a:pt x="45" y="81"/>
                      <a:pt x="31" y="92"/>
                      <a:pt x="18" y="105"/>
                    </a:cubicBezTo>
                    <a:cubicBezTo>
                      <a:pt x="11" y="110"/>
                      <a:pt x="6" y="112"/>
                      <a:pt x="0" y="104"/>
                    </a:cubicBezTo>
                    <a:cubicBezTo>
                      <a:pt x="6" y="83"/>
                      <a:pt x="12" y="61"/>
                      <a:pt x="18" y="38"/>
                    </a:cubicBezTo>
                    <a:cubicBezTo>
                      <a:pt x="19" y="33"/>
                      <a:pt x="22" y="27"/>
                      <a:pt x="23" y="21"/>
                    </a:cubicBezTo>
                    <a:cubicBezTo>
                      <a:pt x="23" y="16"/>
                      <a:pt x="21" y="10"/>
                      <a:pt x="21" y="5"/>
                    </a:cubicBezTo>
                    <a:cubicBezTo>
                      <a:pt x="21" y="4"/>
                      <a:pt x="20" y="2"/>
                      <a:pt x="20" y="1"/>
                    </a:cubicBezTo>
                    <a:cubicBezTo>
                      <a:pt x="21" y="0"/>
                      <a:pt x="23" y="0"/>
                      <a:pt x="24" y="0"/>
                    </a:cubicBezTo>
                    <a:cubicBezTo>
                      <a:pt x="36" y="8"/>
                      <a:pt x="48" y="15"/>
                      <a:pt x="62" y="23"/>
                    </a:cubicBezTo>
                    <a:cubicBezTo>
                      <a:pt x="59" y="24"/>
                      <a:pt x="57" y="26"/>
                      <a:pt x="56" y="25"/>
                    </a:cubicBezTo>
                    <a:cubicBezTo>
                      <a:pt x="48" y="21"/>
                      <a:pt x="45" y="26"/>
                      <a:pt x="43" y="33"/>
                    </a:cubicBezTo>
                    <a:cubicBezTo>
                      <a:pt x="39" y="50"/>
                      <a:pt x="34" y="66"/>
                      <a:pt x="31" y="84"/>
                    </a:cubicBezTo>
                    <a:cubicBezTo>
                      <a:pt x="42" y="75"/>
                      <a:pt x="53" y="66"/>
                      <a:pt x="63" y="56"/>
                    </a:cubicBezTo>
                    <a:cubicBezTo>
                      <a:pt x="69" y="50"/>
                      <a:pt x="70" y="41"/>
                      <a:pt x="66" y="33"/>
                    </a:cubicBezTo>
                    <a:cubicBezTo>
                      <a:pt x="66" y="31"/>
                      <a:pt x="65" y="29"/>
                      <a:pt x="64" y="28"/>
                    </a:cubicBezTo>
                    <a:cubicBezTo>
                      <a:pt x="65" y="27"/>
                      <a:pt x="65" y="26"/>
                      <a:pt x="66" y="26"/>
                    </a:cubicBezTo>
                    <a:cubicBezTo>
                      <a:pt x="79" y="34"/>
                      <a:pt x="93" y="42"/>
                      <a:pt x="106" y="50"/>
                    </a:cubicBezTo>
                    <a:cubicBezTo>
                      <a:pt x="106" y="50"/>
                      <a:pt x="106" y="51"/>
                      <a:pt x="106" y="52"/>
                    </a:cubicBezTo>
                    <a:cubicBezTo>
                      <a:pt x="104" y="52"/>
                      <a:pt x="102" y="53"/>
                      <a:pt x="100" y="52"/>
                    </a:cubicBezTo>
                    <a:cubicBezTo>
                      <a:pt x="94" y="49"/>
                      <a:pt x="90" y="51"/>
                      <a:pt x="88" y="58"/>
                    </a:cubicBezTo>
                    <a:cubicBezTo>
                      <a:pt x="84" y="75"/>
                      <a:pt x="79" y="92"/>
                      <a:pt x="76" y="110"/>
                    </a:cubicBezTo>
                    <a:cubicBezTo>
                      <a:pt x="83" y="104"/>
                      <a:pt x="89" y="98"/>
                      <a:pt x="96" y="93"/>
                    </a:cubicBezTo>
                    <a:cubicBezTo>
                      <a:pt x="102" y="88"/>
                      <a:pt x="107" y="83"/>
                      <a:pt x="113" y="79"/>
                    </a:cubicBezTo>
                    <a:cubicBezTo>
                      <a:pt x="122" y="71"/>
                      <a:pt x="122" y="68"/>
                      <a:pt x="113" y="60"/>
                    </a:cubicBezTo>
                    <a:cubicBezTo>
                      <a:pt x="113" y="59"/>
                      <a:pt x="112" y="58"/>
                      <a:pt x="112" y="56"/>
                    </a:cubicBezTo>
                    <a:cubicBezTo>
                      <a:pt x="124" y="59"/>
                      <a:pt x="133" y="67"/>
                      <a:pt x="145" y="73"/>
                    </a:cubicBezTo>
                    <a:cubicBezTo>
                      <a:pt x="142" y="74"/>
                      <a:pt x="140" y="76"/>
                      <a:pt x="139" y="76"/>
                    </a:cubicBezTo>
                    <a:cubicBezTo>
                      <a:pt x="132" y="72"/>
                      <a:pt x="127" y="76"/>
                      <a:pt x="123" y="80"/>
                    </a:cubicBezTo>
                    <a:cubicBezTo>
                      <a:pt x="102" y="97"/>
                      <a:pt x="82" y="114"/>
                      <a:pt x="62" y="132"/>
                    </a:cubicBezTo>
                    <a:cubicBezTo>
                      <a:pt x="56" y="137"/>
                      <a:pt x="51" y="138"/>
                      <a:pt x="44" y="131"/>
                    </a:cubicBezTo>
                    <a:cubicBezTo>
                      <a:pt x="50" y="111"/>
                      <a:pt x="55" y="91"/>
                      <a:pt x="61" y="70"/>
                    </a:cubicBezTo>
                    <a:cubicBezTo>
                      <a:pt x="60" y="70"/>
                      <a:pt x="60" y="70"/>
                      <a:pt x="59" y="6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0" name="Freeform 14">
                <a:extLst>
                  <a:ext uri="{FF2B5EF4-FFF2-40B4-BE49-F238E27FC236}">
                    <a16:creationId xmlns:a16="http://schemas.microsoft.com/office/drawing/2014/main" id="{11A6493C-D1BD-441F-AA85-99E7CAAAB3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88100" y="1263650"/>
                <a:ext cx="366713" cy="339725"/>
              </a:xfrm>
              <a:custGeom>
                <a:avLst/>
                <a:gdLst>
                  <a:gd name="T0" fmla="*/ 66 w 145"/>
                  <a:gd name="T1" fmla="*/ 79 h 134"/>
                  <a:gd name="T2" fmla="*/ 45 w 145"/>
                  <a:gd name="T3" fmla="*/ 79 h 134"/>
                  <a:gd name="T4" fmla="*/ 23 w 145"/>
                  <a:gd name="T5" fmla="*/ 48 h 134"/>
                  <a:gd name="T6" fmla="*/ 28 w 145"/>
                  <a:gd name="T7" fmla="*/ 42 h 134"/>
                  <a:gd name="T8" fmla="*/ 33 w 145"/>
                  <a:gd name="T9" fmla="*/ 46 h 134"/>
                  <a:gd name="T10" fmla="*/ 77 w 145"/>
                  <a:gd name="T11" fmla="*/ 56 h 134"/>
                  <a:gd name="T12" fmla="*/ 81 w 145"/>
                  <a:gd name="T13" fmla="*/ 53 h 134"/>
                  <a:gd name="T14" fmla="*/ 93 w 145"/>
                  <a:gd name="T15" fmla="*/ 10 h 134"/>
                  <a:gd name="T16" fmla="*/ 96 w 145"/>
                  <a:gd name="T17" fmla="*/ 0 h 134"/>
                  <a:gd name="T18" fmla="*/ 106 w 145"/>
                  <a:gd name="T19" fmla="*/ 4 h 134"/>
                  <a:gd name="T20" fmla="*/ 116 w 145"/>
                  <a:gd name="T21" fmla="*/ 44 h 134"/>
                  <a:gd name="T22" fmla="*/ 124 w 145"/>
                  <a:gd name="T23" fmla="*/ 58 h 134"/>
                  <a:gd name="T24" fmla="*/ 143 w 145"/>
                  <a:gd name="T25" fmla="*/ 69 h 134"/>
                  <a:gd name="T26" fmla="*/ 136 w 145"/>
                  <a:gd name="T27" fmla="*/ 79 h 134"/>
                  <a:gd name="T28" fmla="*/ 124 w 145"/>
                  <a:gd name="T29" fmla="*/ 77 h 134"/>
                  <a:gd name="T30" fmla="*/ 90 w 145"/>
                  <a:gd name="T31" fmla="*/ 86 h 134"/>
                  <a:gd name="T32" fmla="*/ 52 w 145"/>
                  <a:gd name="T33" fmla="*/ 121 h 134"/>
                  <a:gd name="T34" fmla="*/ 10 w 145"/>
                  <a:gd name="T35" fmla="*/ 131 h 134"/>
                  <a:gd name="T36" fmla="*/ 2 w 145"/>
                  <a:gd name="T37" fmla="*/ 117 h 134"/>
                  <a:gd name="T38" fmla="*/ 14 w 145"/>
                  <a:gd name="T39" fmla="*/ 109 h 134"/>
                  <a:gd name="T40" fmla="*/ 33 w 145"/>
                  <a:gd name="T41" fmla="*/ 105 h 134"/>
                  <a:gd name="T42" fmla="*/ 66 w 145"/>
                  <a:gd name="T43" fmla="*/ 79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45" h="134">
                    <a:moveTo>
                      <a:pt x="66" y="79"/>
                    </a:moveTo>
                    <a:cubicBezTo>
                      <a:pt x="58" y="79"/>
                      <a:pt x="51" y="79"/>
                      <a:pt x="45" y="79"/>
                    </a:cubicBezTo>
                    <a:cubicBezTo>
                      <a:pt x="23" y="78"/>
                      <a:pt x="20" y="64"/>
                      <a:pt x="23" y="48"/>
                    </a:cubicBezTo>
                    <a:cubicBezTo>
                      <a:pt x="23" y="45"/>
                      <a:pt x="26" y="43"/>
                      <a:pt x="28" y="42"/>
                    </a:cubicBezTo>
                    <a:cubicBezTo>
                      <a:pt x="29" y="42"/>
                      <a:pt x="32" y="44"/>
                      <a:pt x="33" y="46"/>
                    </a:cubicBezTo>
                    <a:cubicBezTo>
                      <a:pt x="41" y="56"/>
                      <a:pt x="66" y="62"/>
                      <a:pt x="77" y="56"/>
                    </a:cubicBezTo>
                    <a:cubicBezTo>
                      <a:pt x="79" y="55"/>
                      <a:pt x="80" y="54"/>
                      <a:pt x="81" y="53"/>
                    </a:cubicBezTo>
                    <a:cubicBezTo>
                      <a:pt x="88" y="40"/>
                      <a:pt x="94" y="26"/>
                      <a:pt x="93" y="10"/>
                    </a:cubicBezTo>
                    <a:cubicBezTo>
                      <a:pt x="93" y="7"/>
                      <a:pt x="95" y="3"/>
                      <a:pt x="96" y="0"/>
                    </a:cubicBezTo>
                    <a:cubicBezTo>
                      <a:pt x="99" y="1"/>
                      <a:pt x="104" y="1"/>
                      <a:pt x="106" y="4"/>
                    </a:cubicBezTo>
                    <a:cubicBezTo>
                      <a:pt x="119" y="19"/>
                      <a:pt x="124" y="27"/>
                      <a:pt x="116" y="44"/>
                    </a:cubicBezTo>
                    <a:cubicBezTo>
                      <a:pt x="110" y="55"/>
                      <a:pt x="112" y="57"/>
                      <a:pt x="124" y="58"/>
                    </a:cubicBezTo>
                    <a:cubicBezTo>
                      <a:pt x="132" y="59"/>
                      <a:pt x="140" y="61"/>
                      <a:pt x="143" y="69"/>
                    </a:cubicBezTo>
                    <a:cubicBezTo>
                      <a:pt x="145" y="76"/>
                      <a:pt x="142" y="79"/>
                      <a:pt x="136" y="79"/>
                    </a:cubicBezTo>
                    <a:cubicBezTo>
                      <a:pt x="132" y="78"/>
                      <a:pt x="128" y="78"/>
                      <a:pt x="124" y="77"/>
                    </a:cubicBezTo>
                    <a:cubicBezTo>
                      <a:pt x="111" y="72"/>
                      <a:pt x="100" y="75"/>
                      <a:pt x="90" y="86"/>
                    </a:cubicBezTo>
                    <a:cubicBezTo>
                      <a:pt x="78" y="98"/>
                      <a:pt x="65" y="109"/>
                      <a:pt x="52" y="121"/>
                    </a:cubicBezTo>
                    <a:cubicBezTo>
                      <a:pt x="40" y="134"/>
                      <a:pt x="25" y="133"/>
                      <a:pt x="10" y="131"/>
                    </a:cubicBezTo>
                    <a:cubicBezTo>
                      <a:pt x="3" y="130"/>
                      <a:pt x="0" y="124"/>
                      <a:pt x="2" y="117"/>
                    </a:cubicBezTo>
                    <a:cubicBezTo>
                      <a:pt x="3" y="111"/>
                      <a:pt x="7" y="108"/>
                      <a:pt x="14" y="109"/>
                    </a:cubicBezTo>
                    <a:cubicBezTo>
                      <a:pt x="20" y="109"/>
                      <a:pt x="27" y="108"/>
                      <a:pt x="33" y="105"/>
                    </a:cubicBezTo>
                    <a:cubicBezTo>
                      <a:pt x="45" y="99"/>
                      <a:pt x="57" y="92"/>
                      <a:pt x="66" y="7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1" name="Freeform 15">
                <a:extLst>
                  <a:ext uri="{FF2B5EF4-FFF2-40B4-BE49-F238E27FC236}">
                    <a16:creationId xmlns:a16="http://schemas.microsoft.com/office/drawing/2014/main" id="{236FC87A-D6CB-418B-87A9-489570E3D3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6413" y="4483100"/>
                <a:ext cx="387350" cy="379413"/>
              </a:xfrm>
              <a:custGeom>
                <a:avLst/>
                <a:gdLst>
                  <a:gd name="T0" fmla="*/ 66 w 153"/>
                  <a:gd name="T1" fmla="*/ 60 h 150"/>
                  <a:gd name="T2" fmla="*/ 92 w 153"/>
                  <a:gd name="T3" fmla="*/ 82 h 150"/>
                  <a:gd name="T4" fmla="*/ 112 w 153"/>
                  <a:gd name="T5" fmla="*/ 58 h 150"/>
                  <a:gd name="T6" fmla="*/ 112 w 153"/>
                  <a:gd name="T7" fmla="*/ 41 h 150"/>
                  <a:gd name="T8" fmla="*/ 153 w 153"/>
                  <a:gd name="T9" fmla="*/ 76 h 150"/>
                  <a:gd name="T10" fmla="*/ 143 w 153"/>
                  <a:gd name="T11" fmla="*/ 73 h 150"/>
                  <a:gd name="T12" fmla="*/ 130 w 153"/>
                  <a:gd name="T13" fmla="*/ 75 h 150"/>
                  <a:gd name="T14" fmla="*/ 84 w 153"/>
                  <a:gd name="T15" fmla="*/ 129 h 150"/>
                  <a:gd name="T16" fmla="*/ 84 w 153"/>
                  <a:gd name="T17" fmla="*/ 143 h 150"/>
                  <a:gd name="T18" fmla="*/ 86 w 153"/>
                  <a:gd name="T19" fmla="*/ 150 h 150"/>
                  <a:gd name="T20" fmla="*/ 47 w 153"/>
                  <a:gd name="T21" fmla="*/ 114 h 150"/>
                  <a:gd name="T22" fmla="*/ 71 w 153"/>
                  <a:gd name="T23" fmla="*/ 108 h 150"/>
                  <a:gd name="T24" fmla="*/ 88 w 153"/>
                  <a:gd name="T25" fmla="*/ 87 h 150"/>
                  <a:gd name="T26" fmla="*/ 62 w 153"/>
                  <a:gd name="T27" fmla="*/ 64 h 150"/>
                  <a:gd name="T28" fmla="*/ 39 w 153"/>
                  <a:gd name="T29" fmla="*/ 93 h 150"/>
                  <a:gd name="T30" fmla="*/ 39 w 153"/>
                  <a:gd name="T31" fmla="*/ 104 h 150"/>
                  <a:gd name="T32" fmla="*/ 41 w 153"/>
                  <a:gd name="T33" fmla="*/ 110 h 150"/>
                  <a:gd name="T34" fmla="*/ 39 w 153"/>
                  <a:gd name="T35" fmla="*/ 112 h 150"/>
                  <a:gd name="T36" fmla="*/ 0 w 153"/>
                  <a:gd name="T37" fmla="*/ 78 h 150"/>
                  <a:gd name="T38" fmla="*/ 1 w 153"/>
                  <a:gd name="T39" fmla="*/ 76 h 150"/>
                  <a:gd name="T40" fmla="*/ 6 w 153"/>
                  <a:gd name="T41" fmla="*/ 77 h 150"/>
                  <a:gd name="T42" fmla="*/ 22 w 153"/>
                  <a:gd name="T43" fmla="*/ 74 h 150"/>
                  <a:gd name="T44" fmla="*/ 65 w 153"/>
                  <a:gd name="T45" fmla="*/ 24 h 150"/>
                  <a:gd name="T46" fmla="*/ 66 w 153"/>
                  <a:gd name="T47" fmla="*/ 6 h 150"/>
                  <a:gd name="T48" fmla="*/ 67 w 153"/>
                  <a:gd name="T49" fmla="*/ 0 h 150"/>
                  <a:gd name="T50" fmla="*/ 107 w 153"/>
                  <a:gd name="T51" fmla="*/ 35 h 150"/>
                  <a:gd name="T52" fmla="*/ 99 w 153"/>
                  <a:gd name="T53" fmla="*/ 35 h 150"/>
                  <a:gd name="T54" fmla="*/ 85 w 153"/>
                  <a:gd name="T55" fmla="*/ 38 h 150"/>
                  <a:gd name="T56" fmla="*/ 66 w 153"/>
                  <a:gd name="T57" fmla="*/ 60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53" h="150">
                    <a:moveTo>
                      <a:pt x="66" y="60"/>
                    </a:moveTo>
                    <a:cubicBezTo>
                      <a:pt x="75" y="68"/>
                      <a:pt x="83" y="75"/>
                      <a:pt x="92" y="82"/>
                    </a:cubicBezTo>
                    <a:cubicBezTo>
                      <a:pt x="99" y="74"/>
                      <a:pt x="107" y="66"/>
                      <a:pt x="112" y="58"/>
                    </a:cubicBezTo>
                    <a:cubicBezTo>
                      <a:pt x="115" y="54"/>
                      <a:pt x="112" y="47"/>
                      <a:pt x="112" y="41"/>
                    </a:cubicBezTo>
                    <a:cubicBezTo>
                      <a:pt x="115" y="41"/>
                      <a:pt x="141" y="61"/>
                      <a:pt x="153" y="76"/>
                    </a:cubicBezTo>
                    <a:cubicBezTo>
                      <a:pt x="148" y="74"/>
                      <a:pt x="146" y="74"/>
                      <a:pt x="143" y="73"/>
                    </a:cubicBezTo>
                    <a:cubicBezTo>
                      <a:pt x="138" y="70"/>
                      <a:pt x="134" y="71"/>
                      <a:pt x="130" y="75"/>
                    </a:cubicBezTo>
                    <a:cubicBezTo>
                      <a:pt x="115" y="93"/>
                      <a:pt x="100" y="111"/>
                      <a:pt x="84" y="129"/>
                    </a:cubicBezTo>
                    <a:cubicBezTo>
                      <a:pt x="80" y="134"/>
                      <a:pt x="80" y="138"/>
                      <a:pt x="84" y="143"/>
                    </a:cubicBezTo>
                    <a:cubicBezTo>
                      <a:pt x="85" y="145"/>
                      <a:pt x="86" y="147"/>
                      <a:pt x="86" y="150"/>
                    </a:cubicBezTo>
                    <a:cubicBezTo>
                      <a:pt x="72" y="139"/>
                      <a:pt x="58" y="129"/>
                      <a:pt x="47" y="114"/>
                    </a:cubicBezTo>
                    <a:cubicBezTo>
                      <a:pt x="59" y="123"/>
                      <a:pt x="65" y="115"/>
                      <a:pt x="71" y="108"/>
                    </a:cubicBezTo>
                    <a:cubicBezTo>
                      <a:pt x="76" y="101"/>
                      <a:pt x="82" y="94"/>
                      <a:pt x="88" y="87"/>
                    </a:cubicBezTo>
                    <a:cubicBezTo>
                      <a:pt x="80" y="79"/>
                      <a:pt x="71" y="72"/>
                      <a:pt x="62" y="64"/>
                    </a:cubicBezTo>
                    <a:cubicBezTo>
                      <a:pt x="54" y="74"/>
                      <a:pt x="46" y="83"/>
                      <a:pt x="39" y="93"/>
                    </a:cubicBezTo>
                    <a:cubicBezTo>
                      <a:pt x="37" y="95"/>
                      <a:pt x="38" y="100"/>
                      <a:pt x="39" y="104"/>
                    </a:cubicBezTo>
                    <a:cubicBezTo>
                      <a:pt x="39" y="106"/>
                      <a:pt x="40" y="108"/>
                      <a:pt x="41" y="110"/>
                    </a:cubicBezTo>
                    <a:cubicBezTo>
                      <a:pt x="41" y="110"/>
                      <a:pt x="40" y="111"/>
                      <a:pt x="39" y="112"/>
                    </a:cubicBezTo>
                    <a:cubicBezTo>
                      <a:pt x="26" y="100"/>
                      <a:pt x="13" y="89"/>
                      <a:pt x="0" y="78"/>
                    </a:cubicBezTo>
                    <a:cubicBezTo>
                      <a:pt x="0" y="78"/>
                      <a:pt x="1" y="77"/>
                      <a:pt x="1" y="76"/>
                    </a:cubicBezTo>
                    <a:cubicBezTo>
                      <a:pt x="3" y="76"/>
                      <a:pt x="5" y="76"/>
                      <a:pt x="6" y="77"/>
                    </a:cubicBezTo>
                    <a:cubicBezTo>
                      <a:pt x="13" y="82"/>
                      <a:pt x="18" y="79"/>
                      <a:pt x="22" y="74"/>
                    </a:cubicBezTo>
                    <a:cubicBezTo>
                      <a:pt x="36" y="57"/>
                      <a:pt x="50" y="40"/>
                      <a:pt x="65" y="24"/>
                    </a:cubicBezTo>
                    <a:cubicBezTo>
                      <a:pt x="70" y="18"/>
                      <a:pt x="72" y="12"/>
                      <a:pt x="66" y="6"/>
                    </a:cubicBezTo>
                    <a:cubicBezTo>
                      <a:pt x="65" y="5"/>
                      <a:pt x="65" y="3"/>
                      <a:pt x="67" y="0"/>
                    </a:cubicBezTo>
                    <a:cubicBezTo>
                      <a:pt x="80" y="11"/>
                      <a:pt x="92" y="22"/>
                      <a:pt x="107" y="35"/>
                    </a:cubicBezTo>
                    <a:cubicBezTo>
                      <a:pt x="103" y="35"/>
                      <a:pt x="101" y="36"/>
                      <a:pt x="99" y="35"/>
                    </a:cubicBezTo>
                    <a:cubicBezTo>
                      <a:pt x="93" y="31"/>
                      <a:pt x="89" y="33"/>
                      <a:pt x="85" y="38"/>
                    </a:cubicBezTo>
                    <a:cubicBezTo>
                      <a:pt x="79" y="45"/>
                      <a:pt x="73" y="52"/>
                      <a:pt x="66" y="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2" name="Freeform 16">
                <a:extLst>
                  <a:ext uri="{FF2B5EF4-FFF2-40B4-BE49-F238E27FC236}">
                    <a16:creationId xmlns:a16="http://schemas.microsoft.com/office/drawing/2014/main" id="{5E3C66AE-2B48-403B-9823-C77556A7523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073900" y="4445000"/>
                <a:ext cx="347663" cy="314325"/>
              </a:xfrm>
              <a:custGeom>
                <a:avLst/>
                <a:gdLst>
                  <a:gd name="T0" fmla="*/ 109 w 138"/>
                  <a:gd name="T1" fmla="*/ 88 h 124"/>
                  <a:gd name="T2" fmla="*/ 72 w 138"/>
                  <a:gd name="T3" fmla="*/ 124 h 124"/>
                  <a:gd name="T4" fmla="*/ 70 w 138"/>
                  <a:gd name="T5" fmla="*/ 123 h 124"/>
                  <a:gd name="T6" fmla="*/ 72 w 138"/>
                  <a:gd name="T7" fmla="*/ 117 h 124"/>
                  <a:gd name="T8" fmla="*/ 70 w 138"/>
                  <a:gd name="T9" fmla="*/ 102 h 124"/>
                  <a:gd name="T10" fmla="*/ 25 w 138"/>
                  <a:gd name="T11" fmla="*/ 57 h 124"/>
                  <a:gd name="T12" fmla="*/ 4 w 138"/>
                  <a:gd name="T13" fmla="*/ 54 h 124"/>
                  <a:gd name="T14" fmla="*/ 0 w 138"/>
                  <a:gd name="T15" fmla="*/ 55 h 124"/>
                  <a:gd name="T16" fmla="*/ 1 w 138"/>
                  <a:gd name="T17" fmla="*/ 50 h 124"/>
                  <a:gd name="T18" fmla="*/ 42 w 138"/>
                  <a:gd name="T19" fmla="*/ 10 h 124"/>
                  <a:gd name="T20" fmla="*/ 66 w 138"/>
                  <a:gd name="T21" fmla="*/ 0 h 124"/>
                  <a:gd name="T22" fmla="*/ 86 w 138"/>
                  <a:gd name="T23" fmla="*/ 32 h 124"/>
                  <a:gd name="T24" fmla="*/ 75 w 138"/>
                  <a:gd name="T25" fmla="*/ 51 h 124"/>
                  <a:gd name="T26" fmla="*/ 116 w 138"/>
                  <a:gd name="T27" fmla="*/ 52 h 124"/>
                  <a:gd name="T28" fmla="*/ 127 w 138"/>
                  <a:gd name="T29" fmla="*/ 53 h 124"/>
                  <a:gd name="T30" fmla="*/ 125 w 138"/>
                  <a:gd name="T31" fmla="*/ 44 h 124"/>
                  <a:gd name="T32" fmla="*/ 126 w 138"/>
                  <a:gd name="T33" fmla="*/ 38 h 124"/>
                  <a:gd name="T34" fmla="*/ 130 w 138"/>
                  <a:gd name="T35" fmla="*/ 67 h 124"/>
                  <a:gd name="T36" fmla="*/ 100 w 138"/>
                  <a:gd name="T37" fmla="*/ 72 h 124"/>
                  <a:gd name="T38" fmla="*/ 88 w 138"/>
                  <a:gd name="T39" fmla="*/ 60 h 124"/>
                  <a:gd name="T40" fmla="*/ 64 w 138"/>
                  <a:gd name="T41" fmla="*/ 63 h 124"/>
                  <a:gd name="T42" fmla="*/ 90 w 138"/>
                  <a:gd name="T43" fmla="*/ 88 h 124"/>
                  <a:gd name="T44" fmla="*/ 101 w 138"/>
                  <a:gd name="T45" fmla="*/ 87 h 124"/>
                  <a:gd name="T46" fmla="*/ 108 w 138"/>
                  <a:gd name="T47" fmla="*/ 85 h 124"/>
                  <a:gd name="T48" fmla="*/ 109 w 138"/>
                  <a:gd name="T49" fmla="*/ 88 h 124"/>
                  <a:gd name="T50" fmla="*/ 58 w 138"/>
                  <a:gd name="T51" fmla="*/ 61 h 124"/>
                  <a:gd name="T52" fmla="*/ 71 w 138"/>
                  <a:gd name="T53" fmla="*/ 36 h 124"/>
                  <a:gd name="T54" fmla="*/ 53 w 138"/>
                  <a:gd name="T55" fmla="*/ 19 h 124"/>
                  <a:gd name="T56" fmla="*/ 35 w 138"/>
                  <a:gd name="T57" fmla="*/ 26 h 124"/>
                  <a:gd name="T58" fmla="*/ 40 w 138"/>
                  <a:gd name="T59" fmla="*/ 39 h 124"/>
                  <a:gd name="T60" fmla="*/ 58 w 138"/>
                  <a:gd name="T61" fmla="*/ 61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38" h="124">
                    <a:moveTo>
                      <a:pt x="109" y="88"/>
                    </a:moveTo>
                    <a:cubicBezTo>
                      <a:pt x="97" y="100"/>
                      <a:pt x="85" y="112"/>
                      <a:pt x="72" y="124"/>
                    </a:cubicBezTo>
                    <a:cubicBezTo>
                      <a:pt x="72" y="124"/>
                      <a:pt x="71" y="124"/>
                      <a:pt x="70" y="123"/>
                    </a:cubicBezTo>
                    <a:cubicBezTo>
                      <a:pt x="71" y="121"/>
                      <a:pt x="71" y="119"/>
                      <a:pt x="72" y="117"/>
                    </a:cubicBezTo>
                    <a:cubicBezTo>
                      <a:pt x="76" y="112"/>
                      <a:pt x="75" y="107"/>
                      <a:pt x="70" y="102"/>
                    </a:cubicBezTo>
                    <a:cubicBezTo>
                      <a:pt x="55" y="87"/>
                      <a:pt x="40" y="72"/>
                      <a:pt x="25" y="57"/>
                    </a:cubicBezTo>
                    <a:cubicBezTo>
                      <a:pt x="18" y="50"/>
                      <a:pt x="12" y="46"/>
                      <a:pt x="4" y="54"/>
                    </a:cubicBezTo>
                    <a:cubicBezTo>
                      <a:pt x="4" y="55"/>
                      <a:pt x="2" y="55"/>
                      <a:pt x="0" y="55"/>
                    </a:cubicBezTo>
                    <a:cubicBezTo>
                      <a:pt x="1" y="53"/>
                      <a:pt x="1" y="51"/>
                      <a:pt x="1" y="50"/>
                    </a:cubicBezTo>
                    <a:cubicBezTo>
                      <a:pt x="15" y="37"/>
                      <a:pt x="28" y="23"/>
                      <a:pt x="42" y="10"/>
                    </a:cubicBezTo>
                    <a:cubicBezTo>
                      <a:pt x="49" y="5"/>
                      <a:pt x="58" y="1"/>
                      <a:pt x="66" y="0"/>
                    </a:cubicBezTo>
                    <a:cubicBezTo>
                      <a:pt x="83" y="0"/>
                      <a:pt x="93" y="17"/>
                      <a:pt x="86" y="32"/>
                    </a:cubicBezTo>
                    <a:cubicBezTo>
                      <a:pt x="84" y="38"/>
                      <a:pt x="79" y="43"/>
                      <a:pt x="75" y="51"/>
                    </a:cubicBezTo>
                    <a:cubicBezTo>
                      <a:pt x="90" y="39"/>
                      <a:pt x="103" y="44"/>
                      <a:pt x="116" y="52"/>
                    </a:cubicBezTo>
                    <a:cubicBezTo>
                      <a:pt x="119" y="53"/>
                      <a:pt x="123" y="53"/>
                      <a:pt x="127" y="53"/>
                    </a:cubicBezTo>
                    <a:cubicBezTo>
                      <a:pt x="126" y="50"/>
                      <a:pt x="126" y="47"/>
                      <a:pt x="125" y="44"/>
                    </a:cubicBezTo>
                    <a:cubicBezTo>
                      <a:pt x="125" y="42"/>
                      <a:pt x="125" y="40"/>
                      <a:pt x="126" y="38"/>
                    </a:cubicBezTo>
                    <a:cubicBezTo>
                      <a:pt x="136" y="47"/>
                      <a:pt x="138" y="57"/>
                      <a:pt x="130" y="67"/>
                    </a:cubicBezTo>
                    <a:cubicBezTo>
                      <a:pt x="121" y="78"/>
                      <a:pt x="110" y="79"/>
                      <a:pt x="100" y="72"/>
                    </a:cubicBezTo>
                    <a:cubicBezTo>
                      <a:pt x="96" y="68"/>
                      <a:pt x="92" y="64"/>
                      <a:pt x="88" y="60"/>
                    </a:cubicBezTo>
                    <a:cubicBezTo>
                      <a:pt x="79" y="54"/>
                      <a:pt x="73" y="55"/>
                      <a:pt x="64" y="63"/>
                    </a:cubicBezTo>
                    <a:cubicBezTo>
                      <a:pt x="73" y="71"/>
                      <a:pt x="81" y="80"/>
                      <a:pt x="90" y="88"/>
                    </a:cubicBezTo>
                    <a:cubicBezTo>
                      <a:pt x="92" y="90"/>
                      <a:pt x="97" y="88"/>
                      <a:pt x="101" y="87"/>
                    </a:cubicBezTo>
                    <a:cubicBezTo>
                      <a:pt x="104" y="87"/>
                      <a:pt x="106" y="86"/>
                      <a:pt x="108" y="85"/>
                    </a:cubicBezTo>
                    <a:cubicBezTo>
                      <a:pt x="108" y="86"/>
                      <a:pt x="108" y="87"/>
                      <a:pt x="109" y="88"/>
                    </a:cubicBezTo>
                    <a:close/>
                    <a:moveTo>
                      <a:pt x="58" y="61"/>
                    </a:moveTo>
                    <a:cubicBezTo>
                      <a:pt x="67" y="52"/>
                      <a:pt x="73" y="46"/>
                      <a:pt x="71" y="36"/>
                    </a:cubicBezTo>
                    <a:cubicBezTo>
                      <a:pt x="69" y="27"/>
                      <a:pt x="62" y="21"/>
                      <a:pt x="53" y="19"/>
                    </a:cubicBezTo>
                    <a:cubicBezTo>
                      <a:pt x="46" y="16"/>
                      <a:pt x="39" y="19"/>
                      <a:pt x="35" y="26"/>
                    </a:cubicBezTo>
                    <a:cubicBezTo>
                      <a:pt x="31" y="32"/>
                      <a:pt x="36" y="35"/>
                      <a:pt x="40" y="39"/>
                    </a:cubicBezTo>
                    <a:cubicBezTo>
                      <a:pt x="46" y="46"/>
                      <a:pt x="52" y="53"/>
                      <a:pt x="58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3" name="Freeform 17">
                <a:extLst>
                  <a:ext uri="{FF2B5EF4-FFF2-40B4-BE49-F238E27FC236}">
                    <a16:creationId xmlns:a16="http://schemas.microsoft.com/office/drawing/2014/main" id="{95564AFB-67D9-4688-A183-4FF83F5F80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73875" y="4589463"/>
                <a:ext cx="346075" cy="346075"/>
              </a:xfrm>
              <a:custGeom>
                <a:avLst/>
                <a:gdLst>
                  <a:gd name="T0" fmla="*/ 0 w 137"/>
                  <a:gd name="T1" fmla="*/ 55 h 137"/>
                  <a:gd name="T2" fmla="*/ 73 w 137"/>
                  <a:gd name="T3" fmla="*/ 0 h 137"/>
                  <a:gd name="T4" fmla="*/ 95 w 137"/>
                  <a:gd name="T5" fmla="*/ 27 h 137"/>
                  <a:gd name="T6" fmla="*/ 94 w 137"/>
                  <a:gd name="T7" fmla="*/ 30 h 137"/>
                  <a:gd name="T8" fmla="*/ 87 w 137"/>
                  <a:gd name="T9" fmla="*/ 28 h 137"/>
                  <a:gd name="T10" fmla="*/ 43 w 137"/>
                  <a:gd name="T11" fmla="*/ 31 h 137"/>
                  <a:gd name="T12" fmla="*/ 41 w 137"/>
                  <a:gd name="T13" fmla="*/ 45 h 137"/>
                  <a:gd name="T14" fmla="*/ 60 w 137"/>
                  <a:gd name="T15" fmla="*/ 70 h 137"/>
                  <a:gd name="T16" fmla="*/ 69 w 137"/>
                  <a:gd name="T17" fmla="*/ 54 h 137"/>
                  <a:gd name="T18" fmla="*/ 69 w 137"/>
                  <a:gd name="T19" fmla="*/ 38 h 137"/>
                  <a:gd name="T20" fmla="*/ 71 w 137"/>
                  <a:gd name="T21" fmla="*/ 37 h 137"/>
                  <a:gd name="T22" fmla="*/ 96 w 137"/>
                  <a:gd name="T23" fmla="*/ 69 h 137"/>
                  <a:gd name="T24" fmla="*/ 96 w 137"/>
                  <a:gd name="T25" fmla="*/ 72 h 137"/>
                  <a:gd name="T26" fmla="*/ 63 w 137"/>
                  <a:gd name="T27" fmla="*/ 74 h 137"/>
                  <a:gd name="T28" fmla="*/ 84 w 137"/>
                  <a:gd name="T29" fmla="*/ 101 h 137"/>
                  <a:gd name="T30" fmla="*/ 98 w 137"/>
                  <a:gd name="T31" fmla="*/ 102 h 137"/>
                  <a:gd name="T32" fmla="*/ 112 w 137"/>
                  <a:gd name="T33" fmla="*/ 59 h 137"/>
                  <a:gd name="T34" fmla="*/ 112 w 137"/>
                  <a:gd name="T35" fmla="*/ 50 h 137"/>
                  <a:gd name="T36" fmla="*/ 115 w 137"/>
                  <a:gd name="T37" fmla="*/ 50 h 137"/>
                  <a:gd name="T38" fmla="*/ 116 w 137"/>
                  <a:gd name="T39" fmla="*/ 51 h 137"/>
                  <a:gd name="T40" fmla="*/ 137 w 137"/>
                  <a:gd name="T41" fmla="*/ 80 h 137"/>
                  <a:gd name="T42" fmla="*/ 62 w 137"/>
                  <a:gd name="T43" fmla="*/ 137 h 137"/>
                  <a:gd name="T44" fmla="*/ 60 w 137"/>
                  <a:gd name="T45" fmla="*/ 136 h 137"/>
                  <a:gd name="T46" fmla="*/ 62 w 137"/>
                  <a:gd name="T47" fmla="*/ 131 h 137"/>
                  <a:gd name="T48" fmla="*/ 63 w 137"/>
                  <a:gd name="T49" fmla="*/ 114 h 137"/>
                  <a:gd name="T50" fmla="*/ 23 w 137"/>
                  <a:gd name="T51" fmla="*/ 62 h 137"/>
                  <a:gd name="T52" fmla="*/ 6 w 137"/>
                  <a:gd name="T53" fmla="*/ 57 h 137"/>
                  <a:gd name="T54" fmla="*/ 1 w 137"/>
                  <a:gd name="T55" fmla="*/ 58 h 137"/>
                  <a:gd name="T56" fmla="*/ 0 w 137"/>
                  <a:gd name="T57" fmla="*/ 55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7" h="137">
                    <a:moveTo>
                      <a:pt x="0" y="55"/>
                    </a:moveTo>
                    <a:cubicBezTo>
                      <a:pt x="24" y="37"/>
                      <a:pt x="48" y="19"/>
                      <a:pt x="73" y="0"/>
                    </a:cubicBezTo>
                    <a:cubicBezTo>
                      <a:pt x="81" y="9"/>
                      <a:pt x="88" y="18"/>
                      <a:pt x="95" y="27"/>
                    </a:cubicBezTo>
                    <a:cubicBezTo>
                      <a:pt x="95" y="28"/>
                      <a:pt x="95" y="29"/>
                      <a:pt x="94" y="30"/>
                    </a:cubicBezTo>
                    <a:cubicBezTo>
                      <a:pt x="92" y="29"/>
                      <a:pt x="89" y="29"/>
                      <a:pt x="87" y="28"/>
                    </a:cubicBezTo>
                    <a:cubicBezTo>
                      <a:pt x="70" y="19"/>
                      <a:pt x="56" y="20"/>
                      <a:pt x="43" y="31"/>
                    </a:cubicBezTo>
                    <a:cubicBezTo>
                      <a:pt x="38" y="35"/>
                      <a:pt x="36" y="39"/>
                      <a:pt x="41" y="45"/>
                    </a:cubicBezTo>
                    <a:cubicBezTo>
                      <a:pt x="47" y="52"/>
                      <a:pt x="52" y="60"/>
                      <a:pt x="60" y="70"/>
                    </a:cubicBezTo>
                    <a:cubicBezTo>
                      <a:pt x="64" y="64"/>
                      <a:pt x="68" y="59"/>
                      <a:pt x="69" y="54"/>
                    </a:cubicBezTo>
                    <a:cubicBezTo>
                      <a:pt x="71" y="49"/>
                      <a:pt x="69" y="43"/>
                      <a:pt x="69" y="38"/>
                    </a:cubicBezTo>
                    <a:cubicBezTo>
                      <a:pt x="70" y="37"/>
                      <a:pt x="71" y="37"/>
                      <a:pt x="71" y="37"/>
                    </a:cubicBezTo>
                    <a:cubicBezTo>
                      <a:pt x="80" y="47"/>
                      <a:pt x="88" y="58"/>
                      <a:pt x="96" y="69"/>
                    </a:cubicBezTo>
                    <a:cubicBezTo>
                      <a:pt x="96" y="70"/>
                      <a:pt x="96" y="71"/>
                      <a:pt x="96" y="72"/>
                    </a:cubicBezTo>
                    <a:cubicBezTo>
                      <a:pt x="84" y="68"/>
                      <a:pt x="72" y="61"/>
                      <a:pt x="63" y="74"/>
                    </a:cubicBezTo>
                    <a:cubicBezTo>
                      <a:pt x="69" y="83"/>
                      <a:pt x="77" y="92"/>
                      <a:pt x="84" y="101"/>
                    </a:cubicBezTo>
                    <a:cubicBezTo>
                      <a:pt x="88" y="107"/>
                      <a:pt x="92" y="106"/>
                      <a:pt x="98" y="102"/>
                    </a:cubicBezTo>
                    <a:cubicBezTo>
                      <a:pt x="112" y="93"/>
                      <a:pt x="117" y="77"/>
                      <a:pt x="112" y="59"/>
                    </a:cubicBezTo>
                    <a:cubicBezTo>
                      <a:pt x="112" y="56"/>
                      <a:pt x="112" y="53"/>
                      <a:pt x="112" y="50"/>
                    </a:cubicBezTo>
                    <a:cubicBezTo>
                      <a:pt x="113" y="50"/>
                      <a:pt x="114" y="50"/>
                      <a:pt x="115" y="50"/>
                    </a:cubicBezTo>
                    <a:cubicBezTo>
                      <a:pt x="115" y="50"/>
                      <a:pt x="116" y="51"/>
                      <a:pt x="116" y="51"/>
                    </a:cubicBezTo>
                    <a:cubicBezTo>
                      <a:pt x="123" y="61"/>
                      <a:pt x="130" y="70"/>
                      <a:pt x="137" y="80"/>
                    </a:cubicBezTo>
                    <a:cubicBezTo>
                      <a:pt x="112" y="99"/>
                      <a:pt x="87" y="118"/>
                      <a:pt x="62" y="137"/>
                    </a:cubicBezTo>
                    <a:cubicBezTo>
                      <a:pt x="62" y="137"/>
                      <a:pt x="61" y="136"/>
                      <a:pt x="60" y="136"/>
                    </a:cubicBezTo>
                    <a:cubicBezTo>
                      <a:pt x="61" y="134"/>
                      <a:pt x="61" y="132"/>
                      <a:pt x="62" y="131"/>
                    </a:cubicBezTo>
                    <a:cubicBezTo>
                      <a:pt x="68" y="125"/>
                      <a:pt x="67" y="120"/>
                      <a:pt x="63" y="114"/>
                    </a:cubicBezTo>
                    <a:cubicBezTo>
                      <a:pt x="49" y="97"/>
                      <a:pt x="36" y="79"/>
                      <a:pt x="23" y="62"/>
                    </a:cubicBezTo>
                    <a:cubicBezTo>
                      <a:pt x="18" y="55"/>
                      <a:pt x="13" y="53"/>
                      <a:pt x="6" y="57"/>
                    </a:cubicBezTo>
                    <a:cubicBezTo>
                      <a:pt x="5" y="58"/>
                      <a:pt x="3" y="58"/>
                      <a:pt x="1" y="58"/>
                    </a:cubicBezTo>
                    <a:cubicBezTo>
                      <a:pt x="1" y="57"/>
                      <a:pt x="0" y="56"/>
                      <a:pt x="0" y="5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4" name="Freeform 18">
                <a:extLst>
                  <a:ext uri="{FF2B5EF4-FFF2-40B4-BE49-F238E27FC236}">
                    <a16:creationId xmlns:a16="http://schemas.microsoft.com/office/drawing/2014/main" id="{6734539B-D8C6-4CA1-B3F4-7532E62D9D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48238" y="4872038"/>
                <a:ext cx="311150" cy="331788"/>
              </a:xfrm>
              <a:custGeom>
                <a:avLst/>
                <a:gdLst>
                  <a:gd name="T0" fmla="*/ 0 w 123"/>
                  <a:gd name="T1" fmla="*/ 93 h 131"/>
                  <a:gd name="T2" fmla="*/ 4 w 123"/>
                  <a:gd name="T3" fmla="*/ 92 h 131"/>
                  <a:gd name="T4" fmla="*/ 21 w 123"/>
                  <a:gd name="T5" fmla="*/ 82 h 131"/>
                  <a:gd name="T6" fmla="*/ 44 w 123"/>
                  <a:gd name="T7" fmla="*/ 25 h 131"/>
                  <a:gd name="T8" fmla="*/ 39 w 123"/>
                  <a:gd name="T9" fmla="*/ 6 h 131"/>
                  <a:gd name="T10" fmla="*/ 38 w 123"/>
                  <a:gd name="T11" fmla="*/ 0 h 131"/>
                  <a:gd name="T12" fmla="*/ 123 w 123"/>
                  <a:gd name="T13" fmla="*/ 35 h 131"/>
                  <a:gd name="T14" fmla="*/ 111 w 123"/>
                  <a:gd name="T15" fmla="*/ 68 h 131"/>
                  <a:gd name="T16" fmla="*/ 108 w 123"/>
                  <a:gd name="T17" fmla="*/ 69 h 131"/>
                  <a:gd name="T18" fmla="*/ 106 w 123"/>
                  <a:gd name="T19" fmla="*/ 61 h 131"/>
                  <a:gd name="T20" fmla="*/ 82 w 123"/>
                  <a:gd name="T21" fmla="*/ 25 h 131"/>
                  <a:gd name="T22" fmla="*/ 68 w 123"/>
                  <a:gd name="T23" fmla="*/ 31 h 131"/>
                  <a:gd name="T24" fmla="*/ 58 w 123"/>
                  <a:gd name="T25" fmla="*/ 56 h 131"/>
                  <a:gd name="T26" fmla="*/ 89 w 123"/>
                  <a:gd name="T27" fmla="*/ 50 h 131"/>
                  <a:gd name="T28" fmla="*/ 91 w 123"/>
                  <a:gd name="T29" fmla="*/ 52 h 131"/>
                  <a:gd name="T30" fmla="*/ 76 w 123"/>
                  <a:gd name="T31" fmla="*/ 89 h 131"/>
                  <a:gd name="T32" fmla="*/ 73 w 123"/>
                  <a:gd name="T33" fmla="*/ 91 h 131"/>
                  <a:gd name="T34" fmla="*/ 55 w 123"/>
                  <a:gd name="T35" fmla="*/ 64 h 131"/>
                  <a:gd name="T36" fmla="*/ 41 w 123"/>
                  <a:gd name="T37" fmla="*/ 97 h 131"/>
                  <a:gd name="T38" fmla="*/ 49 w 123"/>
                  <a:gd name="T39" fmla="*/ 109 h 131"/>
                  <a:gd name="T40" fmla="*/ 93 w 123"/>
                  <a:gd name="T41" fmla="*/ 99 h 131"/>
                  <a:gd name="T42" fmla="*/ 101 w 123"/>
                  <a:gd name="T43" fmla="*/ 94 h 131"/>
                  <a:gd name="T44" fmla="*/ 102 w 123"/>
                  <a:gd name="T45" fmla="*/ 96 h 131"/>
                  <a:gd name="T46" fmla="*/ 95 w 123"/>
                  <a:gd name="T47" fmla="*/ 113 h 131"/>
                  <a:gd name="T48" fmla="*/ 87 w 123"/>
                  <a:gd name="T49" fmla="*/ 131 h 131"/>
                  <a:gd name="T50" fmla="*/ 0 w 123"/>
                  <a:gd name="T51" fmla="*/ 96 h 131"/>
                  <a:gd name="T52" fmla="*/ 0 w 123"/>
                  <a:gd name="T53" fmla="*/ 93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23" h="131">
                    <a:moveTo>
                      <a:pt x="0" y="93"/>
                    </a:moveTo>
                    <a:cubicBezTo>
                      <a:pt x="2" y="93"/>
                      <a:pt x="3" y="92"/>
                      <a:pt x="4" y="92"/>
                    </a:cubicBezTo>
                    <a:cubicBezTo>
                      <a:pt x="14" y="96"/>
                      <a:pt x="18" y="91"/>
                      <a:pt x="21" y="82"/>
                    </a:cubicBezTo>
                    <a:cubicBezTo>
                      <a:pt x="28" y="63"/>
                      <a:pt x="36" y="44"/>
                      <a:pt x="44" y="25"/>
                    </a:cubicBezTo>
                    <a:cubicBezTo>
                      <a:pt x="47" y="17"/>
                      <a:pt x="48" y="11"/>
                      <a:pt x="39" y="6"/>
                    </a:cubicBezTo>
                    <a:cubicBezTo>
                      <a:pt x="38" y="6"/>
                      <a:pt x="37" y="4"/>
                      <a:pt x="38" y="0"/>
                    </a:cubicBezTo>
                    <a:cubicBezTo>
                      <a:pt x="66" y="12"/>
                      <a:pt x="94" y="23"/>
                      <a:pt x="123" y="35"/>
                    </a:cubicBezTo>
                    <a:cubicBezTo>
                      <a:pt x="119" y="46"/>
                      <a:pt x="115" y="57"/>
                      <a:pt x="111" y="68"/>
                    </a:cubicBezTo>
                    <a:cubicBezTo>
                      <a:pt x="110" y="68"/>
                      <a:pt x="109" y="68"/>
                      <a:pt x="108" y="69"/>
                    </a:cubicBezTo>
                    <a:cubicBezTo>
                      <a:pt x="108" y="66"/>
                      <a:pt x="106" y="63"/>
                      <a:pt x="106" y="61"/>
                    </a:cubicBezTo>
                    <a:cubicBezTo>
                      <a:pt x="106" y="43"/>
                      <a:pt x="98" y="31"/>
                      <a:pt x="82" y="25"/>
                    </a:cubicBezTo>
                    <a:cubicBezTo>
                      <a:pt x="75" y="22"/>
                      <a:pt x="70" y="23"/>
                      <a:pt x="68" y="31"/>
                    </a:cubicBezTo>
                    <a:cubicBezTo>
                      <a:pt x="65" y="39"/>
                      <a:pt x="61" y="48"/>
                      <a:pt x="58" y="56"/>
                    </a:cubicBezTo>
                    <a:cubicBezTo>
                      <a:pt x="70" y="67"/>
                      <a:pt x="79" y="57"/>
                      <a:pt x="89" y="50"/>
                    </a:cubicBezTo>
                    <a:cubicBezTo>
                      <a:pt x="89" y="51"/>
                      <a:pt x="90" y="51"/>
                      <a:pt x="91" y="52"/>
                    </a:cubicBezTo>
                    <a:cubicBezTo>
                      <a:pt x="86" y="64"/>
                      <a:pt x="81" y="77"/>
                      <a:pt x="76" y="89"/>
                    </a:cubicBezTo>
                    <a:cubicBezTo>
                      <a:pt x="75" y="90"/>
                      <a:pt x="74" y="90"/>
                      <a:pt x="73" y="91"/>
                    </a:cubicBezTo>
                    <a:cubicBezTo>
                      <a:pt x="70" y="80"/>
                      <a:pt x="71" y="66"/>
                      <a:pt x="55" y="64"/>
                    </a:cubicBezTo>
                    <a:cubicBezTo>
                      <a:pt x="51" y="74"/>
                      <a:pt x="46" y="86"/>
                      <a:pt x="41" y="97"/>
                    </a:cubicBezTo>
                    <a:cubicBezTo>
                      <a:pt x="39" y="104"/>
                      <a:pt x="44" y="107"/>
                      <a:pt x="49" y="109"/>
                    </a:cubicBezTo>
                    <a:cubicBezTo>
                      <a:pt x="65" y="116"/>
                      <a:pt x="80" y="112"/>
                      <a:pt x="93" y="99"/>
                    </a:cubicBezTo>
                    <a:cubicBezTo>
                      <a:pt x="95" y="97"/>
                      <a:pt x="98" y="95"/>
                      <a:pt x="101" y="94"/>
                    </a:cubicBezTo>
                    <a:cubicBezTo>
                      <a:pt x="101" y="95"/>
                      <a:pt x="102" y="95"/>
                      <a:pt x="102" y="96"/>
                    </a:cubicBezTo>
                    <a:cubicBezTo>
                      <a:pt x="100" y="102"/>
                      <a:pt x="98" y="107"/>
                      <a:pt x="95" y="113"/>
                    </a:cubicBezTo>
                    <a:cubicBezTo>
                      <a:pt x="93" y="119"/>
                      <a:pt x="90" y="124"/>
                      <a:pt x="87" y="131"/>
                    </a:cubicBezTo>
                    <a:cubicBezTo>
                      <a:pt x="58" y="119"/>
                      <a:pt x="29" y="107"/>
                      <a:pt x="0" y="96"/>
                    </a:cubicBezTo>
                    <a:cubicBezTo>
                      <a:pt x="0" y="95"/>
                      <a:pt x="0" y="94"/>
                      <a:pt x="0" y="9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5" name="Freeform 19">
                <a:extLst>
                  <a:ext uri="{FF2B5EF4-FFF2-40B4-BE49-F238E27FC236}">
                    <a16:creationId xmlns:a16="http://schemas.microsoft.com/office/drawing/2014/main" id="{55FC6D35-23DF-4634-B00D-F2DEEC91A66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871913" y="3857625"/>
                <a:ext cx="261938" cy="266700"/>
              </a:xfrm>
              <a:custGeom>
                <a:avLst/>
                <a:gdLst>
                  <a:gd name="T0" fmla="*/ 50 w 104"/>
                  <a:gd name="T1" fmla="*/ 104 h 105"/>
                  <a:gd name="T2" fmla="*/ 0 w 104"/>
                  <a:gd name="T3" fmla="*/ 51 h 105"/>
                  <a:gd name="T4" fmla="*/ 53 w 104"/>
                  <a:gd name="T5" fmla="*/ 1 h 105"/>
                  <a:gd name="T6" fmla="*/ 104 w 104"/>
                  <a:gd name="T7" fmla="*/ 52 h 105"/>
                  <a:gd name="T8" fmla="*/ 50 w 104"/>
                  <a:gd name="T9" fmla="*/ 104 h 105"/>
                  <a:gd name="T10" fmla="*/ 69 w 104"/>
                  <a:gd name="T11" fmla="*/ 21 h 105"/>
                  <a:gd name="T12" fmla="*/ 15 w 104"/>
                  <a:gd name="T13" fmla="*/ 47 h 105"/>
                  <a:gd name="T14" fmla="*/ 9 w 104"/>
                  <a:gd name="T15" fmla="*/ 72 h 105"/>
                  <a:gd name="T16" fmla="*/ 32 w 104"/>
                  <a:gd name="T17" fmla="*/ 84 h 105"/>
                  <a:gd name="T18" fmla="*/ 89 w 104"/>
                  <a:gd name="T19" fmla="*/ 57 h 105"/>
                  <a:gd name="T20" fmla="*/ 94 w 104"/>
                  <a:gd name="T21" fmla="*/ 34 h 105"/>
                  <a:gd name="T22" fmla="*/ 69 w 104"/>
                  <a:gd name="T23" fmla="*/ 21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04" h="105">
                    <a:moveTo>
                      <a:pt x="50" y="104"/>
                    </a:moveTo>
                    <a:cubicBezTo>
                      <a:pt x="22" y="104"/>
                      <a:pt x="0" y="81"/>
                      <a:pt x="0" y="51"/>
                    </a:cubicBezTo>
                    <a:cubicBezTo>
                      <a:pt x="0" y="23"/>
                      <a:pt x="23" y="1"/>
                      <a:pt x="53" y="1"/>
                    </a:cubicBezTo>
                    <a:cubicBezTo>
                      <a:pt x="81" y="0"/>
                      <a:pt x="103" y="23"/>
                      <a:pt x="104" y="52"/>
                    </a:cubicBezTo>
                    <a:cubicBezTo>
                      <a:pt x="104" y="76"/>
                      <a:pt x="81" y="105"/>
                      <a:pt x="50" y="104"/>
                    </a:cubicBezTo>
                    <a:close/>
                    <a:moveTo>
                      <a:pt x="69" y="21"/>
                    </a:moveTo>
                    <a:cubicBezTo>
                      <a:pt x="51" y="23"/>
                      <a:pt x="31" y="32"/>
                      <a:pt x="15" y="47"/>
                    </a:cubicBezTo>
                    <a:cubicBezTo>
                      <a:pt x="6" y="55"/>
                      <a:pt x="5" y="64"/>
                      <a:pt x="9" y="72"/>
                    </a:cubicBezTo>
                    <a:cubicBezTo>
                      <a:pt x="13" y="81"/>
                      <a:pt x="21" y="86"/>
                      <a:pt x="32" y="84"/>
                    </a:cubicBezTo>
                    <a:cubicBezTo>
                      <a:pt x="54" y="81"/>
                      <a:pt x="73" y="72"/>
                      <a:pt x="89" y="57"/>
                    </a:cubicBezTo>
                    <a:cubicBezTo>
                      <a:pt x="96" y="51"/>
                      <a:pt x="98" y="43"/>
                      <a:pt x="94" y="34"/>
                    </a:cubicBezTo>
                    <a:cubicBezTo>
                      <a:pt x="90" y="25"/>
                      <a:pt x="84" y="21"/>
                      <a:pt x="69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6" name="Freeform 20">
                <a:extLst>
                  <a:ext uri="{FF2B5EF4-FFF2-40B4-BE49-F238E27FC236}">
                    <a16:creationId xmlns:a16="http://schemas.microsoft.com/office/drawing/2014/main" id="{9705F0A1-1B0E-443B-87C3-E9ACBB8BEF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43638" y="4929188"/>
                <a:ext cx="303213" cy="317500"/>
              </a:xfrm>
              <a:custGeom>
                <a:avLst/>
                <a:gdLst>
                  <a:gd name="T0" fmla="*/ 105 w 120"/>
                  <a:gd name="T1" fmla="*/ 0 h 126"/>
                  <a:gd name="T2" fmla="*/ 105 w 120"/>
                  <a:gd name="T3" fmla="*/ 2 h 126"/>
                  <a:gd name="T4" fmla="*/ 98 w 120"/>
                  <a:gd name="T5" fmla="*/ 27 h 126"/>
                  <a:gd name="T6" fmla="*/ 120 w 120"/>
                  <a:gd name="T7" fmla="*/ 99 h 126"/>
                  <a:gd name="T8" fmla="*/ 100 w 120"/>
                  <a:gd name="T9" fmla="*/ 98 h 126"/>
                  <a:gd name="T10" fmla="*/ 37 w 120"/>
                  <a:gd name="T11" fmla="*/ 49 h 126"/>
                  <a:gd name="T12" fmla="*/ 28 w 120"/>
                  <a:gd name="T13" fmla="*/ 43 h 126"/>
                  <a:gd name="T14" fmla="*/ 47 w 120"/>
                  <a:gd name="T15" fmla="*/ 107 h 126"/>
                  <a:gd name="T16" fmla="*/ 60 w 120"/>
                  <a:gd name="T17" fmla="*/ 113 h 126"/>
                  <a:gd name="T18" fmla="*/ 69 w 120"/>
                  <a:gd name="T19" fmla="*/ 112 h 126"/>
                  <a:gd name="T20" fmla="*/ 28 w 120"/>
                  <a:gd name="T21" fmla="*/ 123 h 126"/>
                  <a:gd name="T22" fmla="*/ 35 w 120"/>
                  <a:gd name="T23" fmla="*/ 119 h 126"/>
                  <a:gd name="T24" fmla="*/ 39 w 120"/>
                  <a:gd name="T25" fmla="*/ 108 h 126"/>
                  <a:gd name="T26" fmla="*/ 19 w 120"/>
                  <a:gd name="T27" fmla="*/ 39 h 126"/>
                  <a:gd name="T28" fmla="*/ 9 w 120"/>
                  <a:gd name="T29" fmla="*/ 32 h 126"/>
                  <a:gd name="T30" fmla="*/ 1 w 120"/>
                  <a:gd name="T31" fmla="*/ 32 h 126"/>
                  <a:gd name="T32" fmla="*/ 0 w 120"/>
                  <a:gd name="T33" fmla="*/ 28 h 126"/>
                  <a:gd name="T34" fmla="*/ 34 w 120"/>
                  <a:gd name="T35" fmla="*/ 19 h 126"/>
                  <a:gd name="T36" fmla="*/ 40 w 120"/>
                  <a:gd name="T37" fmla="*/ 23 h 126"/>
                  <a:gd name="T38" fmla="*/ 96 w 120"/>
                  <a:gd name="T39" fmla="*/ 66 h 126"/>
                  <a:gd name="T40" fmla="*/ 104 w 120"/>
                  <a:gd name="T41" fmla="*/ 72 h 126"/>
                  <a:gd name="T42" fmla="*/ 88 w 120"/>
                  <a:gd name="T43" fmla="*/ 19 h 126"/>
                  <a:gd name="T44" fmla="*/ 78 w 120"/>
                  <a:gd name="T45" fmla="*/ 12 h 126"/>
                  <a:gd name="T46" fmla="*/ 70 w 120"/>
                  <a:gd name="T47" fmla="*/ 12 h 126"/>
                  <a:gd name="T48" fmla="*/ 69 w 120"/>
                  <a:gd name="T49" fmla="*/ 8 h 126"/>
                  <a:gd name="T50" fmla="*/ 87 w 120"/>
                  <a:gd name="T51" fmla="*/ 3 h 126"/>
                  <a:gd name="T52" fmla="*/ 105 w 120"/>
                  <a:gd name="T53" fmla="*/ 0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20" h="126">
                    <a:moveTo>
                      <a:pt x="105" y="0"/>
                    </a:moveTo>
                    <a:cubicBezTo>
                      <a:pt x="105" y="0"/>
                      <a:pt x="105" y="2"/>
                      <a:pt x="105" y="2"/>
                    </a:cubicBezTo>
                    <a:cubicBezTo>
                      <a:pt x="93" y="8"/>
                      <a:pt x="95" y="17"/>
                      <a:pt x="98" y="27"/>
                    </a:cubicBezTo>
                    <a:cubicBezTo>
                      <a:pt x="106" y="51"/>
                      <a:pt x="113" y="75"/>
                      <a:pt x="120" y="99"/>
                    </a:cubicBezTo>
                    <a:cubicBezTo>
                      <a:pt x="113" y="103"/>
                      <a:pt x="107" y="104"/>
                      <a:pt x="100" y="98"/>
                    </a:cubicBezTo>
                    <a:cubicBezTo>
                      <a:pt x="79" y="81"/>
                      <a:pt x="58" y="65"/>
                      <a:pt x="37" y="49"/>
                    </a:cubicBezTo>
                    <a:cubicBezTo>
                      <a:pt x="35" y="47"/>
                      <a:pt x="32" y="46"/>
                      <a:pt x="28" y="43"/>
                    </a:cubicBezTo>
                    <a:cubicBezTo>
                      <a:pt x="35" y="66"/>
                      <a:pt x="41" y="86"/>
                      <a:pt x="47" y="107"/>
                    </a:cubicBezTo>
                    <a:cubicBezTo>
                      <a:pt x="49" y="113"/>
                      <a:pt x="54" y="113"/>
                      <a:pt x="60" y="113"/>
                    </a:cubicBezTo>
                    <a:cubicBezTo>
                      <a:pt x="62" y="112"/>
                      <a:pt x="65" y="112"/>
                      <a:pt x="69" y="112"/>
                    </a:cubicBezTo>
                    <a:cubicBezTo>
                      <a:pt x="61" y="119"/>
                      <a:pt x="34" y="126"/>
                      <a:pt x="28" y="123"/>
                    </a:cubicBezTo>
                    <a:cubicBezTo>
                      <a:pt x="31" y="122"/>
                      <a:pt x="34" y="121"/>
                      <a:pt x="35" y="119"/>
                    </a:cubicBezTo>
                    <a:cubicBezTo>
                      <a:pt x="37" y="116"/>
                      <a:pt x="40" y="111"/>
                      <a:pt x="39" y="108"/>
                    </a:cubicBezTo>
                    <a:cubicBezTo>
                      <a:pt x="33" y="85"/>
                      <a:pt x="26" y="62"/>
                      <a:pt x="19" y="39"/>
                    </a:cubicBezTo>
                    <a:cubicBezTo>
                      <a:pt x="18" y="34"/>
                      <a:pt x="14" y="31"/>
                      <a:pt x="9" y="32"/>
                    </a:cubicBezTo>
                    <a:cubicBezTo>
                      <a:pt x="6" y="32"/>
                      <a:pt x="3" y="32"/>
                      <a:pt x="1" y="32"/>
                    </a:cubicBezTo>
                    <a:cubicBezTo>
                      <a:pt x="0" y="31"/>
                      <a:pt x="0" y="30"/>
                      <a:pt x="0" y="28"/>
                    </a:cubicBezTo>
                    <a:cubicBezTo>
                      <a:pt x="11" y="25"/>
                      <a:pt x="23" y="22"/>
                      <a:pt x="34" y="19"/>
                    </a:cubicBezTo>
                    <a:cubicBezTo>
                      <a:pt x="36" y="19"/>
                      <a:pt x="38" y="21"/>
                      <a:pt x="40" y="23"/>
                    </a:cubicBezTo>
                    <a:cubicBezTo>
                      <a:pt x="59" y="37"/>
                      <a:pt x="77" y="52"/>
                      <a:pt x="96" y="66"/>
                    </a:cubicBezTo>
                    <a:cubicBezTo>
                      <a:pt x="98" y="68"/>
                      <a:pt x="100" y="69"/>
                      <a:pt x="104" y="72"/>
                    </a:cubicBezTo>
                    <a:cubicBezTo>
                      <a:pt x="99" y="53"/>
                      <a:pt x="94" y="36"/>
                      <a:pt x="88" y="19"/>
                    </a:cubicBezTo>
                    <a:cubicBezTo>
                      <a:pt x="87" y="16"/>
                      <a:pt x="81" y="14"/>
                      <a:pt x="78" y="12"/>
                    </a:cubicBezTo>
                    <a:cubicBezTo>
                      <a:pt x="75" y="12"/>
                      <a:pt x="72" y="12"/>
                      <a:pt x="70" y="12"/>
                    </a:cubicBezTo>
                    <a:cubicBezTo>
                      <a:pt x="70" y="11"/>
                      <a:pt x="69" y="10"/>
                      <a:pt x="69" y="8"/>
                    </a:cubicBezTo>
                    <a:cubicBezTo>
                      <a:pt x="75" y="7"/>
                      <a:pt x="81" y="4"/>
                      <a:pt x="87" y="3"/>
                    </a:cubicBezTo>
                    <a:cubicBezTo>
                      <a:pt x="93" y="1"/>
                      <a:pt x="99" y="1"/>
                      <a:pt x="10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7" name="Freeform 21">
                <a:extLst>
                  <a:ext uri="{FF2B5EF4-FFF2-40B4-BE49-F238E27FC236}">
                    <a16:creationId xmlns:a16="http://schemas.microsoft.com/office/drawing/2014/main" id="{52B5B386-40B0-4ECC-B4BC-56C205A5F8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60788" y="3636963"/>
                <a:ext cx="307975" cy="244475"/>
              </a:xfrm>
              <a:custGeom>
                <a:avLst/>
                <a:gdLst>
                  <a:gd name="T0" fmla="*/ 2 w 122"/>
                  <a:gd name="T1" fmla="*/ 22 h 96"/>
                  <a:gd name="T2" fmla="*/ 33 w 122"/>
                  <a:gd name="T3" fmla="*/ 13 h 96"/>
                  <a:gd name="T4" fmla="*/ 39 w 122"/>
                  <a:gd name="T5" fmla="*/ 14 h 96"/>
                  <a:gd name="T6" fmla="*/ 36 w 122"/>
                  <a:gd name="T7" fmla="*/ 19 h 96"/>
                  <a:gd name="T8" fmla="*/ 17 w 122"/>
                  <a:gd name="T9" fmla="*/ 47 h 96"/>
                  <a:gd name="T10" fmla="*/ 22 w 122"/>
                  <a:gd name="T11" fmla="*/ 67 h 96"/>
                  <a:gd name="T12" fmla="*/ 47 w 122"/>
                  <a:gd name="T13" fmla="*/ 63 h 96"/>
                  <a:gd name="T14" fmla="*/ 51 w 122"/>
                  <a:gd name="T15" fmla="*/ 32 h 96"/>
                  <a:gd name="T16" fmla="*/ 83 w 122"/>
                  <a:gd name="T17" fmla="*/ 1 h 96"/>
                  <a:gd name="T18" fmla="*/ 113 w 122"/>
                  <a:gd name="T19" fmla="*/ 37 h 96"/>
                  <a:gd name="T20" fmla="*/ 122 w 122"/>
                  <a:gd name="T21" fmla="*/ 60 h 96"/>
                  <a:gd name="T22" fmla="*/ 121 w 122"/>
                  <a:gd name="T23" fmla="*/ 62 h 96"/>
                  <a:gd name="T24" fmla="*/ 90 w 122"/>
                  <a:gd name="T25" fmla="*/ 71 h 96"/>
                  <a:gd name="T26" fmla="*/ 87 w 122"/>
                  <a:gd name="T27" fmla="*/ 70 h 96"/>
                  <a:gd name="T28" fmla="*/ 88 w 122"/>
                  <a:gd name="T29" fmla="*/ 66 h 96"/>
                  <a:gd name="T30" fmla="*/ 100 w 122"/>
                  <a:gd name="T31" fmla="*/ 54 h 96"/>
                  <a:gd name="T32" fmla="*/ 103 w 122"/>
                  <a:gd name="T33" fmla="*/ 23 h 96"/>
                  <a:gd name="T34" fmla="*/ 90 w 122"/>
                  <a:gd name="T35" fmla="*/ 17 h 96"/>
                  <a:gd name="T36" fmla="*/ 79 w 122"/>
                  <a:gd name="T37" fmla="*/ 26 h 96"/>
                  <a:gd name="T38" fmla="*/ 76 w 122"/>
                  <a:gd name="T39" fmla="*/ 46 h 96"/>
                  <a:gd name="T40" fmla="*/ 72 w 122"/>
                  <a:gd name="T41" fmla="*/ 70 h 96"/>
                  <a:gd name="T42" fmla="*/ 25 w 122"/>
                  <a:gd name="T43" fmla="*/ 81 h 96"/>
                  <a:gd name="T44" fmla="*/ 10 w 122"/>
                  <a:gd name="T45" fmla="*/ 50 h 96"/>
                  <a:gd name="T46" fmla="*/ 0 w 122"/>
                  <a:gd name="T47" fmla="*/ 24 h 96"/>
                  <a:gd name="T48" fmla="*/ 2 w 122"/>
                  <a:gd name="T49" fmla="*/ 22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22" h="96">
                    <a:moveTo>
                      <a:pt x="2" y="22"/>
                    </a:moveTo>
                    <a:cubicBezTo>
                      <a:pt x="12" y="19"/>
                      <a:pt x="23" y="16"/>
                      <a:pt x="33" y="13"/>
                    </a:cubicBezTo>
                    <a:cubicBezTo>
                      <a:pt x="35" y="12"/>
                      <a:pt x="37" y="13"/>
                      <a:pt x="39" y="14"/>
                    </a:cubicBezTo>
                    <a:cubicBezTo>
                      <a:pt x="38" y="16"/>
                      <a:pt x="38" y="18"/>
                      <a:pt x="36" y="19"/>
                    </a:cubicBezTo>
                    <a:cubicBezTo>
                      <a:pt x="27" y="26"/>
                      <a:pt x="17" y="34"/>
                      <a:pt x="17" y="47"/>
                    </a:cubicBezTo>
                    <a:cubicBezTo>
                      <a:pt x="16" y="53"/>
                      <a:pt x="18" y="62"/>
                      <a:pt x="22" y="67"/>
                    </a:cubicBezTo>
                    <a:cubicBezTo>
                      <a:pt x="29" y="77"/>
                      <a:pt x="44" y="75"/>
                      <a:pt x="47" y="63"/>
                    </a:cubicBezTo>
                    <a:cubicBezTo>
                      <a:pt x="50" y="53"/>
                      <a:pt x="50" y="43"/>
                      <a:pt x="51" y="32"/>
                    </a:cubicBezTo>
                    <a:cubicBezTo>
                      <a:pt x="54" y="9"/>
                      <a:pt x="64" y="0"/>
                      <a:pt x="83" y="1"/>
                    </a:cubicBezTo>
                    <a:cubicBezTo>
                      <a:pt x="100" y="2"/>
                      <a:pt x="113" y="18"/>
                      <a:pt x="113" y="37"/>
                    </a:cubicBezTo>
                    <a:cubicBezTo>
                      <a:pt x="113" y="46"/>
                      <a:pt x="109" y="56"/>
                      <a:pt x="122" y="60"/>
                    </a:cubicBezTo>
                    <a:cubicBezTo>
                      <a:pt x="122" y="61"/>
                      <a:pt x="121" y="61"/>
                      <a:pt x="121" y="62"/>
                    </a:cubicBezTo>
                    <a:cubicBezTo>
                      <a:pt x="111" y="65"/>
                      <a:pt x="101" y="68"/>
                      <a:pt x="90" y="71"/>
                    </a:cubicBezTo>
                    <a:cubicBezTo>
                      <a:pt x="89" y="71"/>
                      <a:pt x="87" y="71"/>
                      <a:pt x="87" y="70"/>
                    </a:cubicBezTo>
                    <a:cubicBezTo>
                      <a:pt x="87" y="69"/>
                      <a:pt x="87" y="67"/>
                      <a:pt x="88" y="66"/>
                    </a:cubicBezTo>
                    <a:cubicBezTo>
                      <a:pt x="92" y="62"/>
                      <a:pt x="97" y="59"/>
                      <a:pt x="100" y="54"/>
                    </a:cubicBezTo>
                    <a:cubicBezTo>
                      <a:pt x="109" y="45"/>
                      <a:pt x="110" y="32"/>
                      <a:pt x="103" y="23"/>
                    </a:cubicBezTo>
                    <a:cubicBezTo>
                      <a:pt x="100" y="20"/>
                      <a:pt x="94" y="17"/>
                      <a:pt x="90" y="17"/>
                    </a:cubicBezTo>
                    <a:cubicBezTo>
                      <a:pt x="86" y="18"/>
                      <a:pt x="81" y="22"/>
                      <a:pt x="79" y="26"/>
                    </a:cubicBezTo>
                    <a:cubicBezTo>
                      <a:pt x="77" y="32"/>
                      <a:pt x="77" y="39"/>
                      <a:pt x="76" y="46"/>
                    </a:cubicBezTo>
                    <a:cubicBezTo>
                      <a:pt x="75" y="54"/>
                      <a:pt x="74" y="62"/>
                      <a:pt x="72" y="70"/>
                    </a:cubicBezTo>
                    <a:cubicBezTo>
                      <a:pt x="66" y="90"/>
                      <a:pt x="40" y="96"/>
                      <a:pt x="25" y="81"/>
                    </a:cubicBezTo>
                    <a:cubicBezTo>
                      <a:pt x="16" y="73"/>
                      <a:pt x="12" y="62"/>
                      <a:pt x="10" y="50"/>
                    </a:cubicBezTo>
                    <a:cubicBezTo>
                      <a:pt x="9" y="41"/>
                      <a:pt x="14" y="29"/>
                      <a:pt x="0" y="24"/>
                    </a:cubicBezTo>
                    <a:cubicBezTo>
                      <a:pt x="0" y="24"/>
                      <a:pt x="1" y="23"/>
                      <a:pt x="2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8" name="Freeform 22">
                <a:extLst>
                  <a:ext uri="{FF2B5EF4-FFF2-40B4-BE49-F238E27FC236}">
                    <a16:creationId xmlns:a16="http://schemas.microsoft.com/office/drawing/2014/main" id="{BD8AAB02-2BC4-4E81-8446-09BCC2C363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72338" y="4254500"/>
                <a:ext cx="279400" cy="293688"/>
              </a:xfrm>
              <a:custGeom>
                <a:avLst/>
                <a:gdLst>
                  <a:gd name="T0" fmla="*/ 30 w 110"/>
                  <a:gd name="T1" fmla="*/ 0 h 116"/>
                  <a:gd name="T2" fmla="*/ 60 w 110"/>
                  <a:gd name="T3" fmla="*/ 19 h 116"/>
                  <a:gd name="T4" fmla="*/ 59 w 110"/>
                  <a:gd name="T5" fmla="*/ 22 h 116"/>
                  <a:gd name="T6" fmla="*/ 49 w 110"/>
                  <a:gd name="T7" fmla="*/ 21 h 116"/>
                  <a:gd name="T8" fmla="*/ 15 w 110"/>
                  <a:gd name="T9" fmla="*/ 33 h 116"/>
                  <a:gd name="T10" fmla="*/ 13 w 110"/>
                  <a:gd name="T11" fmla="*/ 48 h 116"/>
                  <a:gd name="T12" fmla="*/ 30 w 110"/>
                  <a:gd name="T13" fmla="*/ 55 h 116"/>
                  <a:gd name="T14" fmla="*/ 47 w 110"/>
                  <a:gd name="T15" fmla="*/ 45 h 116"/>
                  <a:gd name="T16" fmla="*/ 65 w 110"/>
                  <a:gd name="T17" fmla="*/ 33 h 116"/>
                  <a:gd name="T18" fmla="*/ 96 w 110"/>
                  <a:gd name="T19" fmla="*/ 35 h 116"/>
                  <a:gd name="T20" fmla="*/ 106 w 110"/>
                  <a:gd name="T21" fmla="*/ 69 h 116"/>
                  <a:gd name="T22" fmla="*/ 87 w 110"/>
                  <a:gd name="T23" fmla="*/ 97 h 116"/>
                  <a:gd name="T24" fmla="*/ 80 w 110"/>
                  <a:gd name="T25" fmla="*/ 112 h 116"/>
                  <a:gd name="T26" fmla="*/ 77 w 110"/>
                  <a:gd name="T27" fmla="*/ 116 h 116"/>
                  <a:gd name="T28" fmla="*/ 45 w 110"/>
                  <a:gd name="T29" fmla="*/ 95 h 116"/>
                  <a:gd name="T30" fmla="*/ 45 w 110"/>
                  <a:gd name="T31" fmla="*/ 93 h 116"/>
                  <a:gd name="T32" fmla="*/ 53 w 110"/>
                  <a:gd name="T33" fmla="*/ 92 h 116"/>
                  <a:gd name="T34" fmla="*/ 80 w 110"/>
                  <a:gd name="T35" fmla="*/ 92 h 116"/>
                  <a:gd name="T36" fmla="*/ 99 w 110"/>
                  <a:gd name="T37" fmla="*/ 70 h 116"/>
                  <a:gd name="T38" fmla="*/ 79 w 110"/>
                  <a:gd name="T39" fmla="*/ 55 h 116"/>
                  <a:gd name="T40" fmla="*/ 64 w 110"/>
                  <a:gd name="T41" fmla="*/ 64 h 116"/>
                  <a:gd name="T42" fmla="*/ 46 w 110"/>
                  <a:gd name="T43" fmla="*/ 76 h 116"/>
                  <a:gd name="T44" fmla="*/ 14 w 110"/>
                  <a:gd name="T45" fmla="*/ 74 h 116"/>
                  <a:gd name="T46" fmla="*/ 5 w 110"/>
                  <a:gd name="T47" fmla="*/ 40 h 116"/>
                  <a:gd name="T48" fmla="*/ 16 w 110"/>
                  <a:gd name="T49" fmla="*/ 22 h 116"/>
                  <a:gd name="T50" fmla="*/ 30 w 110"/>
                  <a:gd name="T51" fmla="*/ 0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10" h="116">
                    <a:moveTo>
                      <a:pt x="30" y="0"/>
                    </a:moveTo>
                    <a:cubicBezTo>
                      <a:pt x="41" y="6"/>
                      <a:pt x="50" y="12"/>
                      <a:pt x="60" y="19"/>
                    </a:cubicBezTo>
                    <a:cubicBezTo>
                      <a:pt x="60" y="20"/>
                      <a:pt x="59" y="21"/>
                      <a:pt x="59" y="22"/>
                    </a:cubicBezTo>
                    <a:cubicBezTo>
                      <a:pt x="56" y="21"/>
                      <a:pt x="52" y="21"/>
                      <a:pt x="49" y="21"/>
                    </a:cubicBezTo>
                    <a:cubicBezTo>
                      <a:pt x="33" y="18"/>
                      <a:pt x="21" y="22"/>
                      <a:pt x="15" y="33"/>
                    </a:cubicBezTo>
                    <a:cubicBezTo>
                      <a:pt x="13" y="37"/>
                      <a:pt x="12" y="43"/>
                      <a:pt x="13" y="48"/>
                    </a:cubicBezTo>
                    <a:cubicBezTo>
                      <a:pt x="15" y="55"/>
                      <a:pt x="23" y="58"/>
                      <a:pt x="30" y="55"/>
                    </a:cubicBezTo>
                    <a:cubicBezTo>
                      <a:pt x="36" y="52"/>
                      <a:pt x="41" y="48"/>
                      <a:pt x="47" y="45"/>
                    </a:cubicBezTo>
                    <a:cubicBezTo>
                      <a:pt x="53" y="41"/>
                      <a:pt x="58" y="36"/>
                      <a:pt x="65" y="33"/>
                    </a:cubicBezTo>
                    <a:cubicBezTo>
                      <a:pt x="75" y="28"/>
                      <a:pt x="86" y="27"/>
                      <a:pt x="96" y="35"/>
                    </a:cubicBezTo>
                    <a:cubicBezTo>
                      <a:pt x="107" y="44"/>
                      <a:pt x="110" y="56"/>
                      <a:pt x="106" y="69"/>
                    </a:cubicBezTo>
                    <a:cubicBezTo>
                      <a:pt x="103" y="81"/>
                      <a:pt x="96" y="89"/>
                      <a:pt x="87" y="97"/>
                    </a:cubicBezTo>
                    <a:cubicBezTo>
                      <a:pt x="82" y="101"/>
                      <a:pt x="76" y="104"/>
                      <a:pt x="80" y="112"/>
                    </a:cubicBezTo>
                    <a:cubicBezTo>
                      <a:pt x="80" y="112"/>
                      <a:pt x="79" y="114"/>
                      <a:pt x="77" y="116"/>
                    </a:cubicBezTo>
                    <a:cubicBezTo>
                      <a:pt x="66" y="109"/>
                      <a:pt x="56" y="102"/>
                      <a:pt x="45" y="95"/>
                    </a:cubicBezTo>
                    <a:cubicBezTo>
                      <a:pt x="45" y="94"/>
                      <a:pt x="45" y="93"/>
                      <a:pt x="45" y="93"/>
                    </a:cubicBezTo>
                    <a:cubicBezTo>
                      <a:pt x="48" y="92"/>
                      <a:pt x="50" y="92"/>
                      <a:pt x="53" y="92"/>
                    </a:cubicBezTo>
                    <a:cubicBezTo>
                      <a:pt x="62" y="92"/>
                      <a:pt x="71" y="93"/>
                      <a:pt x="80" y="92"/>
                    </a:cubicBezTo>
                    <a:cubicBezTo>
                      <a:pt x="91" y="90"/>
                      <a:pt x="98" y="80"/>
                      <a:pt x="99" y="70"/>
                    </a:cubicBezTo>
                    <a:cubicBezTo>
                      <a:pt x="100" y="58"/>
                      <a:pt x="90" y="51"/>
                      <a:pt x="79" y="55"/>
                    </a:cubicBezTo>
                    <a:cubicBezTo>
                      <a:pt x="74" y="58"/>
                      <a:pt x="69" y="61"/>
                      <a:pt x="64" y="64"/>
                    </a:cubicBezTo>
                    <a:cubicBezTo>
                      <a:pt x="58" y="68"/>
                      <a:pt x="52" y="73"/>
                      <a:pt x="46" y="76"/>
                    </a:cubicBezTo>
                    <a:cubicBezTo>
                      <a:pt x="32" y="83"/>
                      <a:pt x="23" y="82"/>
                      <a:pt x="14" y="74"/>
                    </a:cubicBezTo>
                    <a:cubicBezTo>
                      <a:pt x="3" y="65"/>
                      <a:pt x="0" y="52"/>
                      <a:pt x="5" y="40"/>
                    </a:cubicBezTo>
                    <a:cubicBezTo>
                      <a:pt x="8" y="33"/>
                      <a:pt x="12" y="27"/>
                      <a:pt x="16" y="22"/>
                    </a:cubicBezTo>
                    <a:cubicBezTo>
                      <a:pt x="21" y="16"/>
                      <a:pt x="29" y="6"/>
                      <a:pt x="3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9" name="Freeform 23">
                <a:extLst>
                  <a:ext uri="{FF2B5EF4-FFF2-40B4-BE49-F238E27FC236}">
                    <a16:creationId xmlns:a16="http://schemas.microsoft.com/office/drawing/2014/main" id="{F9A2C6D6-942A-493B-B4D0-BE32552F40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19700" y="4976813"/>
                <a:ext cx="239713" cy="280988"/>
              </a:xfrm>
              <a:custGeom>
                <a:avLst/>
                <a:gdLst>
                  <a:gd name="T0" fmla="*/ 95 w 95"/>
                  <a:gd name="T1" fmla="*/ 13 h 111"/>
                  <a:gd name="T2" fmla="*/ 87 w 95"/>
                  <a:gd name="T3" fmla="*/ 44 h 111"/>
                  <a:gd name="T4" fmla="*/ 84 w 95"/>
                  <a:gd name="T5" fmla="*/ 49 h 111"/>
                  <a:gd name="T6" fmla="*/ 81 w 95"/>
                  <a:gd name="T7" fmla="*/ 43 h 111"/>
                  <a:gd name="T8" fmla="*/ 76 w 95"/>
                  <a:gd name="T9" fmla="*/ 25 h 111"/>
                  <a:gd name="T10" fmla="*/ 56 w 95"/>
                  <a:gd name="T11" fmla="*/ 11 h 111"/>
                  <a:gd name="T12" fmla="*/ 39 w 95"/>
                  <a:gd name="T13" fmla="*/ 19 h 111"/>
                  <a:gd name="T14" fmla="*/ 44 w 95"/>
                  <a:gd name="T15" fmla="*/ 35 h 111"/>
                  <a:gd name="T16" fmla="*/ 58 w 95"/>
                  <a:gd name="T17" fmla="*/ 46 h 111"/>
                  <a:gd name="T18" fmla="*/ 76 w 95"/>
                  <a:gd name="T19" fmla="*/ 62 h 111"/>
                  <a:gd name="T20" fmla="*/ 58 w 95"/>
                  <a:gd name="T21" fmla="*/ 108 h 111"/>
                  <a:gd name="T22" fmla="*/ 19 w 95"/>
                  <a:gd name="T23" fmla="*/ 98 h 111"/>
                  <a:gd name="T24" fmla="*/ 5 w 95"/>
                  <a:gd name="T25" fmla="*/ 97 h 111"/>
                  <a:gd name="T26" fmla="*/ 0 w 95"/>
                  <a:gd name="T27" fmla="*/ 94 h 111"/>
                  <a:gd name="T28" fmla="*/ 7 w 95"/>
                  <a:gd name="T29" fmla="*/ 63 h 111"/>
                  <a:gd name="T30" fmla="*/ 11 w 95"/>
                  <a:gd name="T31" fmla="*/ 60 h 111"/>
                  <a:gd name="T32" fmla="*/ 14 w 95"/>
                  <a:gd name="T33" fmla="*/ 64 h 111"/>
                  <a:gd name="T34" fmla="*/ 18 w 95"/>
                  <a:gd name="T35" fmla="*/ 83 h 111"/>
                  <a:gd name="T36" fmla="*/ 45 w 95"/>
                  <a:gd name="T37" fmla="*/ 103 h 111"/>
                  <a:gd name="T38" fmla="*/ 60 w 95"/>
                  <a:gd name="T39" fmla="*/ 94 h 111"/>
                  <a:gd name="T40" fmla="*/ 56 w 95"/>
                  <a:gd name="T41" fmla="*/ 78 h 111"/>
                  <a:gd name="T42" fmla="*/ 43 w 95"/>
                  <a:gd name="T43" fmla="*/ 67 h 111"/>
                  <a:gd name="T44" fmla="*/ 31 w 95"/>
                  <a:gd name="T45" fmla="*/ 58 h 111"/>
                  <a:gd name="T46" fmla="*/ 21 w 95"/>
                  <a:gd name="T47" fmla="*/ 19 h 111"/>
                  <a:gd name="T48" fmla="*/ 61 w 95"/>
                  <a:gd name="T49" fmla="*/ 5 h 111"/>
                  <a:gd name="T50" fmla="*/ 66 w 95"/>
                  <a:gd name="T51" fmla="*/ 8 h 111"/>
                  <a:gd name="T52" fmla="*/ 95 w 95"/>
                  <a:gd name="T53" fmla="*/ 13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95" h="111">
                    <a:moveTo>
                      <a:pt x="95" y="13"/>
                    </a:moveTo>
                    <a:cubicBezTo>
                      <a:pt x="92" y="26"/>
                      <a:pt x="90" y="35"/>
                      <a:pt x="87" y="44"/>
                    </a:cubicBezTo>
                    <a:cubicBezTo>
                      <a:pt x="87" y="46"/>
                      <a:pt x="85" y="47"/>
                      <a:pt x="84" y="49"/>
                    </a:cubicBezTo>
                    <a:cubicBezTo>
                      <a:pt x="83" y="47"/>
                      <a:pt x="81" y="45"/>
                      <a:pt x="81" y="43"/>
                    </a:cubicBezTo>
                    <a:cubicBezTo>
                      <a:pt x="79" y="37"/>
                      <a:pt x="78" y="31"/>
                      <a:pt x="76" y="25"/>
                    </a:cubicBezTo>
                    <a:cubicBezTo>
                      <a:pt x="72" y="17"/>
                      <a:pt x="65" y="12"/>
                      <a:pt x="56" y="11"/>
                    </a:cubicBezTo>
                    <a:cubicBezTo>
                      <a:pt x="49" y="10"/>
                      <a:pt x="43" y="12"/>
                      <a:pt x="39" y="19"/>
                    </a:cubicBezTo>
                    <a:cubicBezTo>
                      <a:pt x="36" y="25"/>
                      <a:pt x="39" y="30"/>
                      <a:pt x="44" y="35"/>
                    </a:cubicBezTo>
                    <a:cubicBezTo>
                      <a:pt x="48" y="39"/>
                      <a:pt x="53" y="42"/>
                      <a:pt x="58" y="46"/>
                    </a:cubicBezTo>
                    <a:cubicBezTo>
                      <a:pt x="64" y="51"/>
                      <a:pt x="71" y="56"/>
                      <a:pt x="76" y="62"/>
                    </a:cubicBezTo>
                    <a:cubicBezTo>
                      <a:pt x="91" y="79"/>
                      <a:pt x="81" y="104"/>
                      <a:pt x="58" y="108"/>
                    </a:cubicBezTo>
                    <a:cubicBezTo>
                      <a:pt x="44" y="111"/>
                      <a:pt x="31" y="107"/>
                      <a:pt x="19" y="98"/>
                    </a:cubicBezTo>
                    <a:cubicBezTo>
                      <a:pt x="14" y="95"/>
                      <a:pt x="10" y="92"/>
                      <a:pt x="5" y="97"/>
                    </a:cubicBezTo>
                    <a:cubicBezTo>
                      <a:pt x="5" y="97"/>
                      <a:pt x="0" y="94"/>
                      <a:pt x="0" y="94"/>
                    </a:cubicBezTo>
                    <a:cubicBezTo>
                      <a:pt x="2" y="83"/>
                      <a:pt x="5" y="73"/>
                      <a:pt x="7" y="63"/>
                    </a:cubicBezTo>
                    <a:cubicBezTo>
                      <a:pt x="8" y="62"/>
                      <a:pt x="10" y="61"/>
                      <a:pt x="11" y="60"/>
                    </a:cubicBezTo>
                    <a:cubicBezTo>
                      <a:pt x="12" y="61"/>
                      <a:pt x="13" y="63"/>
                      <a:pt x="14" y="64"/>
                    </a:cubicBezTo>
                    <a:cubicBezTo>
                      <a:pt x="15" y="70"/>
                      <a:pt x="16" y="77"/>
                      <a:pt x="18" y="83"/>
                    </a:cubicBezTo>
                    <a:cubicBezTo>
                      <a:pt x="22" y="96"/>
                      <a:pt x="33" y="103"/>
                      <a:pt x="45" y="103"/>
                    </a:cubicBezTo>
                    <a:cubicBezTo>
                      <a:pt x="52" y="103"/>
                      <a:pt x="57" y="100"/>
                      <a:pt x="60" y="94"/>
                    </a:cubicBezTo>
                    <a:cubicBezTo>
                      <a:pt x="63" y="87"/>
                      <a:pt x="61" y="82"/>
                      <a:pt x="56" y="78"/>
                    </a:cubicBezTo>
                    <a:cubicBezTo>
                      <a:pt x="52" y="74"/>
                      <a:pt x="47" y="70"/>
                      <a:pt x="43" y="67"/>
                    </a:cubicBezTo>
                    <a:cubicBezTo>
                      <a:pt x="39" y="64"/>
                      <a:pt x="34" y="61"/>
                      <a:pt x="31" y="58"/>
                    </a:cubicBezTo>
                    <a:cubicBezTo>
                      <a:pt x="15" y="45"/>
                      <a:pt x="13" y="34"/>
                      <a:pt x="21" y="19"/>
                    </a:cubicBezTo>
                    <a:cubicBezTo>
                      <a:pt x="29" y="5"/>
                      <a:pt x="44" y="0"/>
                      <a:pt x="61" y="5"/>
                    </a:cubicBezTo>
                    <a:cubicBezTo>
                      <a:pt x="63" y="6"/>
                      <a:pt x="65" y="7"/>
                      <a:pt x="66" y="8"/>
                    </a:cubicBezTo>
                    <a:cubicBezTo>
                      <a:pt x="75" y="11"/>
                      <a:pt x="81" y="24"/>
                      <a:pt x="95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" name="Freeform 24">
                <a:extLst>
                  <a:ext uri="{FF2B5EF4-FFF2-40B4-BE49-F238E27FC236}">
                    <a16:creationId xmlns:a16="http://schemas.microsoft.com/office/drawing/2014/main" id="{836EB190-BD3D-4C44-AEAB-38413C2678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62425" y="4287838"/>
                <a:ext cx="319088" cy="311150"/>
              </a:xfrm>
              <a:custGeom>
                <a:avLst/>
                <a:gdLst>
                  <a:gd name="T0" fmla="*/ 126 w 126"/>
                  <a:gd name="T1" fmla="*/ 72 h 123"/>
                  <a:gd name="T2" fmla="*/ 100 w 126"/>
                  <a:gd name="T3" fmla="*/ 95 h 123"/>
                  <a:gd name="T4" fmla="*/ 97 w 126"/>
                  <a:gd name="T5" fmla="*/ 94 h 123"/>
                  <a:gd name="T6" fmla="*/ 98 w 126"/>
                  <a:gd name="T7" fmla="*/ 86 h 123"/>
                  <a:gd name="T8" fmla="*/ 97 w 126"/>
                  <a:gd name="T9" fmla="*/ 49 h 123"/>
                  <a:gd name="T10" fmla="*/ 90 w 126"/>
                  <a:gd name="T11" fmla="*/ 55 h 123"/>
                  <a:gd name="T12" fmla="*/ 41 w 126"/>
                  <a:gd name="T13" fmla="*/ 99 h 123"/>
                  <a:gd name="T14" fmla="*/ 38 w 126"/>
                  <a:gd name="T15" fmla="*/ 119 h 123"/>
                  <a:gd name="T16" fmla="*/ 39 w 126"/>
                  <a:gd name="T17" fmla="*/ 123 h 123"/>
                  <a:gd name="T18" fmla="*/ 0 w 126"/>
                  <a:gd name="T19" fmla="*/ 80 h 123"/>
                  <a:gd name="T20" fmla="*/ 5 w 126"/>
                  <a:gd name="T21" fmla="*/ 82 h 123"/>
                  <a:gd name="T22" fmla="*/ 23 w 126"/>
                  <a:gd name="T23" fmla="*/ 82 h 123"/>
                  <a:gd name="T24" fmla="*/ 80 w 126"/>
                  <a:gd name="T25" fmla="*/ 31 h 123"/>
                  <a:gd name="T26" fmla="*/ 45 w 126"/>
                  <a:gd name="T27" fmla="*/ 25 h 123"/>
                  <a:gd name="T28" fmla="*/ 36 w 126"/>
                  <a:gd name="T29" fmla="*/ 25 h 123"/>
                  <a:gd name="T30" fmla="*/ 36 w 126"/>
                  <a:gd name="T31" fmla="*/ 22 h 123"/>
                  <a:gd name="T32" fmla="*/ 62 w 126"/>
                  <a:gd name="T33" fmla="*/ 0 h 123"/>
                  <a:gd name="T34" fmla="*/ 94 w 126"/>
                  <a:gd name="T35" fmla="*/ 35 h 123"/>
                  <a:gd name="T36" fmla="*/ 126 w 126"/>
                  <a:gd name="T37" fmla="*/ 72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6" h="123">
                    <a:moveTo>
                      <a:pt x="126" y="72"/>
                    </a:moveTo>
                    <a:cubicBezTo>
                      <a:pt x="117" y="80"/>
                      <a:pt x="108" y="87"/>
                      <a:pt x="100" y="95"/>
                    </a:cubicBezTo>
                    <a:cubicBezTo>
                      <a:pt x="99" y="95"/>
                      <a:pt x="98" y="95"/>
                      <a:pt x="97" y="94"/>
                    </a:cubicBezTo>
                    <a:cubicBezTo>
                      <a:pt x="98" y="92"/>
                      <a:pt x="97" y="88"/>
                      <a:pt x="98" y="86"/>
                    </a:cubicBezTo>
                    <a:cubicBezTo>
                      <a:pt x="105" y="74"/>
                      <a:pt x="108" y="62"/>
                      <a:pt x="97" y="49"/>
                    </a:cubicBezTo>
                    <a:cubicBezTo>
                      <a:pt x="95" y="51"/>
                      <a:pt x="92" y="53"/>
                      <a:pt x="90" y="55"/>
                    </a:cubicBezTo>
                    <a:cubicBezTo>
                      <a:pt x="74" y="70"/>
                      <a:pt x="57" y="84"/>
                      <a:pt x="41" y="99"/>
                    </a:cubicBezTo>
                    <a:cubicBezTo>
                      <a:pt x="31" y="108"/>
                      <a:pt x="31" y="108"/>
                      <a:pt x="38" y="119"/>
                    </a:cubicBezTo>
                    <a:cubicBezTo>
                      <a:pt x="38" y="120"/>
                      <a:pt x="38" y="121"/>
                      <a:pt x="39" y="123"/>
                    </a:cubicBezTo>
                    <a:cubicBezTo>
                      <a:pt x="33" y="123"/>
                      <a:pt x="8" y="97"/>
                      <a:pt x="0" y="80"/>
                    </a:cubicBezTo>
                    <a:cubicBezTo>
                      <a:pt x="2" y="80"/>
                      <a:pt x="4" y="81"/>
                      <a:pt x="5" y="82"/>
                    </a:cubicBezTo>
                    <a:cubicBezTo>
                      <a:pt x="11" y="88"/>
                      <a:pt x="16" y="88"/>
                      <a:pt x="23" y="82"/>
                    </a:cubicBezTo>
                    <a:cubicBezTo>
                      <a:pt x="42" y="65"/>
                      <a:pt x="61" y="48"/>
                      <a:pt x="80" y="31"/>
                    </a:cubicBezTo>
                    <a:cubicBezTo>
                      <a:pt x="73" y="20"/>
                      <a:pt x="62" y="18"/>
                      <a:pt x="45" y="25"/>
                    </a:cubicBezTo>
                    <a:cubicBezTo>
                      <a:pt x="42" y="26"/>
                      <a:pt x="39" y="25"/>
                      <a:pt x="36" y="25"/>
                    </a:cubicBezTo>
                    <a:cubicBezTo>
                      <a:pt x="36" y="24"/>
                      <a:pt x="36" y="23"/>
                      <a:pt x="36" y="22"/>
                    </a:cubicBezTo>
                    <a:cubicBezTo>
                      <a:pt x="44" y="15"/>
                      <a:pt x="53" y="8"/>
                      <a:pt x="62" y="0"/>
                    </a:cubicBezTo>
                    <a:cubicBezTo>
                      <a:pt x="73" y="12"/>
                      <a:pt x="83" y="23"/>
                      <a:pt x="94" y="35"/>
                    </a:cubicBezTo>
                    <a:cubicBezTo>
                      <a:pt x="104" y="47"/>
                      <a:pt x="115" y="59"/>
                      <a:pt x="126" y="7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" name="Freeform 25">
                <a:extLst>
                  <a:ext uri="{FF2B5EF4-FFF2-40B4-BE49-F238E27FC236}">
                    <a16:creationId xmlns:a16="http://schemas.microsoft.com/office/drawing/2014/main" id="{2B16C0AF-752D-4116-A64E-CABF830227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84813" y="5014913"/>
                <a:ext cx="252413" cy="282575"/>
              </a:xfrm>
              <a:custGeom>
                <a:avLst/>
                <a:gdLst>
                  <a:gd name="T0" fmla="*/ 39 w 100"/>
                  <a:gd name="T1" fmla="*/ 11 h 112"/>
                  <a:gd name="T2" fmla="*/ 16 w 100"/>
                  <a:gd name="T3" fmla="*/ 19 h 112"/>
                  <a:gd name="T4" fmla="*/ 0 w 100"/>
                  <a:gd name="T5" fmla="*/ 36 h 112"/>
                  <a:gd name="T6" fmla="*/ 4 w 100"/>
                  <a:gd name="T7" fmla="*/ 0 h 112"/>
                  <a:gd name="T8" fmla="*/ 100 w 100"/>
                  <a:gd name="T9" fmla="*/ 11 h 112"/>
                  <a:gd name="T10" fmla="*/ 97 w 100"/>
                  <a:gd name="T11" fmla="*/ 42 h 112"/>
                  <a:gd name="T12" fmla="*/ 94 w 100"/>
                  <a:gd name="T13" fmla="*/ 46 h 112"/>
                  <a:gd name="T14" fmla="*/ 90 w 100"/>
                  <a:gd name="T15" fmla="*/ 42 h 112"/>
                  <a:gd name="T16" fmla="*/ 84 w 100"/>
                  <a:gd name="T17" fmla="*/ 26 h 112"/>
                  <a:gd name="T18" fmla="*/ 63 w 100"/>
                  <a:gd name="T19" fmla="*/ 13 h 112"/>
                  <a:gd name="T20" fmla="*/ 56 w 100"/>
                  <a:gd name="T21" fmla="*/ 81 h 112"/>
                  <a:gd name="T22" fmla="*/ 55 w 100"/>
                  <a:gd name="T23" fmla="*/ 86 h 112"/>
                  <a:gd name="T24" fmla="*/ 67 w 100"/>
                  <a:gd name="T25" fmla="*/ 106 h 112"/>
                  <a:gd name="T26" fmla="*/ 69 w 100"/>
                  <a:gd name="T27" fmla="*/ 107 h 112"/>
                  <a:gd name="T28" fmla="*/ 12 w 100"/>
                  <a:gd name="T29" fmla="*/ 101 h 112"/>
                  <a:gd name="T30" fmla="*/ 13 w 100"/>
                  <a:gd name="T31" fmla="*/ 100 h 112"/>
                  <a:gd name="T32" fmla="*/ 31 w 100"/>
                  <a:gd name="T33" fmla="*/ 81 h 112"/>
                  <a:gd name="T34" fmla="*/ 38 w 100"/>
                  <a:gd name="T35" fmla="*/ 22 h 112"/>
                  <a:gd name="T36" fmla="*/ 39 w 100"/>
                  <a:gd name="T37" fmla="*/ 11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00" h="112">
                    <a:moveTo>
                      <a:pt x="39" y="11"/>
                    </a:moveTo>
                    <a:cubicBezTo>
                      <a:pt x="29" y="9"/>
                      <a:pt x="22" y="13"/>
                      <a:pt x="16" y="19"/>
                    </a:cubicBezTo>
                    <a:cubicBezTo>
                      <a:pt x="10" y="23"/>
                      <a:pt x="11" y="34"/>
                      <a:pt x="0" y="36"/>
                    </a:cubicBezTo>
                    <a:cubicBezTo>
                      <a:pt x="1" y="23"/>
                      <a:pt x="3" y="12"/>
                      <a:pt x="4" y="0"/>
                    </a:cubicBezTo>
                    <a:cubicBezTo>
                      <a:pt x="36" y="3"/>
                      <a:pt x="67" y="7"/>
                      <a:pt x="100" y="11"/>
                    </a:cubicBezTo>
                    <a:cubicBezTo>
                      <a:pt x="99" y="22"/>
                      <a:pt x="98" y="32"/>
                      <a:pt x="97" y="42"/>
                    </a:cubicBezTo>
                    <a:cubicBezTo>
                      <a:pt x="97" y="44"/>
                      <a:pt x="95" y="45"/>
                      <a:pt x="94" y="46"/>
                    </a:cubicBezTo>
                    <a:cubicBezTo>
                      <a:pt x="92" y="45"/>
                      <a:pt x="90" y="44"/>
                      <a:pt x="90" y="42"/>
                    </a:cubicBezTo>
                    <a:cubicBezTo>
                      <a:pt x="87" y="37"/>
                      <a:pt x="86" y="31"/>
                      <a:pt x="84" y="26"/>
                    </a:cubicBezTo>
                    <a:cubicBezTo>
                      <a:pt x="80" y="18"/>
                      <a:pt x="73" y="14"/>
                      <a:pt x="63" y="13"/>
                    </a:cubicBezTo>
                    <a:cubicBezTo>
                      <a:pt x="61" y="36"/>
                      <a:pt x="58" y="58"/>
                      <a:pt x="56" y="81"/>
                    </a:cubicBezTo>
                    <a:cubicBezTo>
                      <a:pt x="56" y="82"/>
                      <a:pt x="56" y="84"/>
                      <a:pt x="55" y="86"/>
                    </a:cubicBezTo>
                    <a:cubicBezTo>
                      <a:pt x="53" y="100"/>
                      <a:pt x="53" y="100"/>
                      <a:pt x="67" y="106"/>
                    </a:cubicBezTo>
                    <a:cubicBezTo>
                      <a:pt x="68" y="106"/>
                      <a:pt x="68" y="107"/>
                      <a:pt x="69" y="107"/>
                    </a:cubicBezTo>
                    <a:cubicBezTo>
                      <a:pt x="64" y="112"/>
                      <a:pt x="16" y="106"/>
                      <a:pt x="12" y="101"/>
                    </a:cubicBezTo>
                    <a:cubicBezTo>
                      <a:pt x="12" y="100"/>
                      <a:pt x="12" y="100"/>
                      <a:pt x="13" y="100"/>
                    </a:cubicBezTo>
                    <a:cubicBezTo>
                      <a:pt x="30" y="98"/>
                      <a:pt x="29" y="98"/>
                      <a:pt x="31" y="81"/>
                    </a:cubicBezTo>
                    <a:cubicBezTo>
                      <a:pt x="33" y="61"/>
                      <a:pt x="36" y="42"/>
                      <a:pt x="38" y="22"/>
                    </a:cubicBezTo>
                    <a:cubicBezTo>
                      <a:pt x="38" y="18"/>
                      <a:pt x="38" y="15"/>
                      <a:pt x="39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" name="Freeform 26">
                <a:extLst>
                  <a:ext uri="{FF2B5EF4-FFF2-40B4-BE49-F238E27FC236}">
                    <a16:creationId xmlns:a16="http://schemas.microsoft.com/office/drawing/2014/main" id="{6AFCD970-347B-48BE-A23D-9FFC5F0267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54900" y="3878263"/>
                <a:ext cx="315913" cy="282575"/>
              </a:xfrm>
              <a:custGeom>
                <a:avLst/>
                <a:gdLst>
                  <a:gd name="T0" fmla="*/ 20 w 125"/>
                  <a:gd name="T1" fmla="*/ 58 h 112"/>
                  <a:gd name="T2" fmla="*/ 30 w 125"/>
                  <a:gd name="T3" fmla="*/ 93 h 112"/>
                  <a:gd name="T4" fmla="*/ 34 w 125"/>
                  <a:gd name="T5" fmla="*/ 101 h 112"/>
                  <a:gd name="T6" fmla="*/ 31 w 125"/>
                  <a:gd name="T7" fmla="*/ 103 h 112"/>
                  <a:gd name="T8" fmla="*/ 0 w 125"/>
                  <a:gd name="T9" fmla="*/ 88 h 112"/>
                  <a:gd name="T10" fmla="*/ 40 w 125"/>
                  <a:gd name="T11" fmla="*/ 0 h 112"/>
                  <a:gd name="T12" fmla="*/ 72 w 125"/>
                  <a:gd name="T13" fmla="*/ 14 h 112"/>
                  <a:gd name="T14" fmla="*/ 72 w 125"/>
                  <a:gd name="T15" fmla="*/ 17 h 112"/>
                  <a:gd name="T16" fmla="*/ 63 w 125"/>
                  <a:gd name="T17" fmla="*/ 19 h 112"/>
                  <a:gd name="T18" fmla="*/ 31 w 125"/>
                  <a:gd name="T19" fmla="*/ 36 h 112"/>
                  <a:gd name="T20" fmla="*/ 71 w 125"/>
                  <a:gd name="T21" fmla="*/ 54 h 112"/>
                  <a:gd name="T22" fmla="*/ 102 w 125"/>
                  <a:gd name="T23" fmla="*/ 68 h 112"/>
                  <a:gd name="T24" fmla="*/ 118 w 125"/>
                  <a:gd name="T25" fmla="*/ 63 h 112"/>
                  <a:gd name="T26" fmla="*/ 123 w 125"/>
                  <a:gd name="T27" fmla="*/ 59 h 112"/>
                  <a:gd name="T28" fmla="*/ 125 w 125"/>
                  <a:gd name="T29" fmla="*/ 61 h 112"/>
                  <a:gd name="T30" fmla="*/ 101 w 125"/>
                  <a:gd name="T31" fmla="*/ 112 h 112"/>
                  <a:gd name="T32" fmla="*/ 97 w 125"/>
                  <a:gd name="T33" fmla="*/ 111 h 112"/>
                  <a:gd name="T34" fmla="*/ 99 w 125"/>
                  <a:gd name="T35" fmla="*/ 103 h 112"/>
                  <a:gd name="T36" fmla="*/ 94 w 125"/>
                  <a:gd name="T37" fmla="*/ 92 h 112"/>
                  <a:gd name="T38" fmla="*/ 20 w 125"/>
                  <a:gd name="T39" fmla="*/ 58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25" h="112">
                    <a:moveTo>
                      <a:pt x="20" y="58"/>
                    </a:moveTo>
                    <a:cubicBezTo>
                      <a:pt x="14" y="73"/>
                      <a:pt x="20" y="84"/>
                      <a:pt x="30" y="93"/>
                    </a:cubicBezTo>
                    <a:cubicBezTo>
                      <a:pt x="32" y="95"/>
                      <a:pt x="33" y="99"/>
                      <a:pt x="34" y="101"/>
                    </a:cubicBezTo>
                    <a:cubicBezTo>
                      <a:pt x="33" y="102"/>
                      <a:pt x="32" y="102"/>
                      <a:pt x="31" y="103"/>
                    </a:cubicBezTo>
                    <a:cubicBezTo>
                      <a:pt x="21" y="98"/>
                      <a:pt x="11" y="93"/>
                      <a:pt x="0" y="88"/>
                    </a:cubicBezTo>
                    <a:cubicBezTo>
                      <a:pt x="13" y="59"/>
                      <a:pt x="26" y="30"/>
                      <a:pt x="40" y="0"/>
                    </a:cubicBezTo>
                    <a:cubicBezTo>
                      <a:pt x="51" y="5"/>
                      <a:pt x="61" y="10"/>
                      <a:pt x="72" y="14"/>
                    </a:cubicBezTo>
                    <a:cubicBezTo>
                      <a:pt x="72" y="15"/>
                      <a:pt x="72" y="16"/>
                      <a:pt x="72" y="17"/>
                    </a:cubicBezTo>
                    <a:cubicBezTo>
                      <a:pt x="69" y="18"/>
                      <a:pt x="66" y="19"/>
                      <a:pt x="63" y="19"/>
                    </a:cubicBezTo>
                    <a:cubicBezTo>
                      <a:pt x="46" y="18"/>
                      <a:pt x="38" y="22"/>
                      <a:pt x="31" y="36"/>
                    </a:cubicBezTo>
                    <a:cubicBezTo>
                      <a:pt x="44" y="42"/>
                      <a:pt x="58" y="48"/>
                      <a:pt x="71" y="54"/>
                    </a:cubicBezTo>
                    <a:cubicBezTo>
                      <a:pt x="81" y="59"/>
                      <a:pt x="92" y="63"/>
                      <a:pt x="102" y="68"/>
                    </a:cubicBezTo>
                    <a:cubicBezTo>
                      <a:pt x="109" y="72"/>
                      <a:pt x="114" y="70"/>
                      <a:pt x="118" y="63"/>
                    </a:cubicBezTo>
                    <a:cubicBezTo>
                      <a:pt x="119" y="62"/>
                      <a:pt x="121" y="60"/>
                      <a:pt x="123" y="59"/>
                    </a:cubicBezTo>
                    <a:cubicBezTo>
                      <a:pt x="123" y="60"/>
                      <a:pt x="124" y="60"/>
                      <a:pt x="125" y="61"/>
                    </a:cubicBezTo>
                    <a:cubicBezTo>
                      <a:pt x="117" y="78"/>
                      <a:pt x="109" y="95"/>
                      <a:pt x="101" y="112"/>
                    </a:cubicBezTo>
                    <a:cubicBezTo>
                      <a:pt x="101" y="112"/>
                      <a:pt x="98" y="112"/>
                      <a:pt x="97" y="111"/>
                    </a:cubicBezTo>
                    <a:cubicBezTo>
                      <a:pt x="98" y="108"/>
                      <a:pt x="100" y="105"/>
                      <a:pt x="99" y="103"/>
                    </a:cubicBezTo>
                    <a:cubicBezTo>
                      <a:pt x="99" y="99"/>
                      <a:pt x="97" y="93"/>
                      <a:pt x="94" y="92"/>
                    </a:cubicBezTo>
                    <a:cubicBezTo>
                      <a:pt x="70" y="80"/>
                      <a:pt x="46" y="69"/>
                      <a:pt x="20" y="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3" name="Freeform 27">
                <a:extLst>
                  <a:ext uri="{FF2B5EF4-FFF2-40B4-BE49-F238E27FC236}">
                    <a16:creationId xmlns:a16="http://schemas.microsoft.com/office/drawing/2014/main" id="{688214F6-BCE4-47A8-B019-95C236C230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08850" y="2306638"/>
                <a:ext cx="269875" cy="209550"/>
              </a:xfrm>
              <a:custGeom>
                <a:avLst/>
                <a:gdLst>
                  <a:gd name="T0" fmla="*/ 91 w 107"/>
                  <a:gd name="T1" fmla="*/ 26 h 83"/>
                  <a:gd name="T2" fmla="*/ 69 w 107"/>
                  <a:gd name="T3" fmla="*/ 11 h 83"/>
                  <a:gd name="T4" fmla="*/ 64 w 107"/>
                  <a:gd name="T5" fmla="*/ 3 h 83"/>
                  <a:gd name="T6" fmla="*/ 73 w 107"/>
                  <a:gd name="T7" fmla="*/ 4 h 83"/>
                  <a:gd name="T8" fmla="*/ 101 w 107"/>
                  <a:gd name="T9" fmla="*/ 24 h 83"/>
                  <a:gd name="T10" fmla="*/ 105 w 107"/>
                  <a:gd name="T11" fmla="*/ 33 h 83"/>
                  <a:gd name="T12" fmla="*/ 97 w 107"/>
                  <a:gd name="T13" fmla="*/ 41 h 83"/>
                  <a:gd name="T14" fmla="*/ 79 w 107"/>
                  <a:gd name="T15" fmla="*/ 34 h 83"/>
                  <a:gd name="T16" fmla="*/ 84 w 107"/>
                  <a:gd name="T17" fmla="*/ 53 h 83"/>
                  <a:gd name="T18" fmla="*/ 94 w 107"/>
                  <a:gd name="T19" fmla="*/ 63 h 83"/>
                  <a:gd name="T20" fmla="*/ 89 w 107"/>
                  <a:gd name="T21" fmla="*/ 79 h 83"/>
                  <a:gd name="T22" fmla="*/ 77 w 107"/>
                  <a:gd name="T23" fmla="*/ 74 h 83"/>
                  <a:gd name="T24" fmla="*/ 72 w 107"/>
                  <a:gd name="T25" fmla="*/ 67 h 83"/>
                  <a:gd name="T26" fmla="*/ 58 w 107"/>
                  <a:gd name="T27" fmla="*/ 62 h 83"/>
                  <a:gd name="T28" fmla="*/ 25 w 107"/>
                  <a:gd name="T29" fmla="*/ 65 h 83"/>
                  <a:gd name="T30" fmla="*/ 12 w 107"/>
                  <a:gd name="T31" fmla="*/ 59 h 83"/>
                  <a:gd name="T32" fmla="*/ 1 w 107"/>
                  <a:gd name="T33" fmla="*/ 22 h 83"/>
                  <a:gd name="T34" fmla="*/ 4 w 107"/>
                  <a:gd name="T35" fmla="*/ 16 h 83"/>
                  <a:gd name="T36" fmla="*/ 11 w 107"/>
                  <a:gd name="T37" fmla="*/ 35 h 83"/>
                  <a:gd name="T38" fmla="*/ 35 w 107"/>
                  <a:gd name="T39" fmla="*/ 50 h 83"/>
                  <a:gd name="T40" fmla="*/ 50 w 107"/>
                  <a:gd name="T41" fmla="*/ 47 h 83"/>
                  <a:gd name="T42" fmla="*/ 51 w 107"/>
                  <a:gd name="T43" fmla="*/ 44 h 83"/>
                  <a:gd name="T44" fmla="*/ 34 w 107"/>
                  <a:gd name="T45" fmla="*/ 30 h 83"/>
                  <a:gd name="T46" fmla="*/ 38 w 107"/>
                  <a:gd name="T47" fmla="*/ 0 h 83"/>
                  <a:gd name="T48" fmla="*/ 64 w 107"/>
                  <a:gd name="T49" fmla="*/ 33 h 83"/>
                  <a:gd name="T50" fmla="*/ 90 w 107"/>
                  <a:gd name="T51" fmla="*/ 28 h 83"/>
                  <a:gd name="T52" fmla="*/ 91 w 107"/>
                  <a:gd name="T53" fmla="*/ 26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07" h="83">
                    <a:moveTo>
                      <a:pt x="91" y="26"/>
                    </a:moveTo>
                    <a:cubicBezTo>
                      <a:pt x="84" y="21"/>
                      <a:pt x="76" y="16"/>
                      <a:pt x="69" y="11"/>
                    </a:cubicBezTo>
                    <a:cubicBezTo>
                      <a:pt x="67" y="9"/>
                      <a:pt x="66" y="6"/>
                      <a:pt x="64" y="3"/>
                    </a:cubicBezTo>
                    <a:cubicBezTo>
                      <a:pt x="67" y="4"/>
                      <a:pt x="71" y="3"/>
                      <a:pt x="73" y="4"/>
                    </a:cubicBezTo>
                    <a:cubicBezTo>
                      <a:pt x="83" y="10"/>
                      <a:pt x="92" y="17"/>
                      <a:pt x="101" y="24"/>
                    </a:cubicBezTo>
                    <a:cubicBezTo>
                      <a:pt x="103" y="26"/>
                      <a:pt x="105" y="30"/>
                      <a:pt x="105" y="33"/>
                    </a:cubicBezTo>
                    <a:cubicBezTo>
                      <a:pt x="107" y="39"/>
                      <a:pt x="103" y="43"/>
                      <a:pt x="97" y="41"/>
                    </a:cubicBezTo>
                    <a:cubicBezTo>
                      <a:pt x="91" y="39"/>
                      <a:pt x="85" y="37"/>
                      <a:pt x="79" y="34"/>
                    </a:cubicBezTo>
                    <a:cubicBezTo>
                      <a:pt x="75" y="43"/>
                      <a:pt x="79" y="48"/>
                      <a:pt x="84" y="53"/>
                    </a:cubicBezTo>
                    <a:cubicBezTo>
                      <a:pt x="88" y="56"/>
                      <a:pt x="92" y="59"/>
                      <a:pt x="94" y="63"/>
                    </a:cubicBezTo>
                    <a:cubicBezTo>
                      <a:pt x="97" y="69"/>
                      <a:pt x="94" y="75"/>
                      <a:pt x="89" y="79"/>
                    </a:cubicBezTo>
                    <a:cubicBezTo>
                      <a:pt x="83" y="83"/>
                      <a:pt x="80" y="77"/>
                      <a:pt x="77" y="74"/>
                    </a:cubicBezTo>
                    <a:cubicBezTo>
                      <a:pt x="76" y="72"/>
                      <a:pt x="74" y="69"/>
                      <a:pt x="72" y="67"/>
                    </a:cubicBezTo>
                    <a:cubicBezTo>
                      <a:pt x="69" y="61"/>
                      <a:pt x="64" y="61"/>
                      <a:pt x="58" y="62"/>
                    </a:cubicBezTo>
                    <a:cubicBezTo>
                      <a:pt x="47" y="64"/>
                      <a:pt x="36" y="65"/>
                      <a:pt x="25" y="65"/>
                    </a:cubicBezTo>
                    <a:cubicBezTo>
                      <a:pt x="21" y="65"/>
                      <a:pt x="15" y="63"/>
                      <a:pt x="12" y="59"/>
                    </a:cubicBezTo>
                    <a:cubicBezTo>
                      <a:pt x="3" y="49"/>
                      <a:pt x="1" y="36"/>
                      <a:pt x="1" y="22"/>
                    </a:cubicBezTo>
                    <a:cubicBezTo>
                      <a:pt x="0" y="21"/>
                      <a:pt x="2" y="20"/>
                      <a:pt x="4" y="16"/>
                    </a:cubicBezTo>
                    <a:cubicBezTo>
                      <a:pt x="7" y="24"/>
                      <a:pt x="9" y="29"/>
                      <a:pt x="11" y="35"/>
                    </a:cubicBezTo>
                    <a:cubicBezTo>
                      <a:pt x="16" y="49"/>
                      <a:pt x="19" y="52"/>
                      <a:pt x="35" y="50"/>
                    </a:cubicBezTo>
                    <a:cubicBezTo>
                      <a:pt x="40" y="50"/>
                      <a:pt x="45" y="48"/>
                      <a:pt x="50" y="47"/>
                    </a:cubicBezTo>
                    <a:cubicBezTo>
                      <a:pt x="50" y="46"/>
                      <a:pt x="50" y="45"/>
                      <a:pt x="51" y="44"/>
                    </a:cubicBezTo>
                    <a:cubicBezTo>
                      <a:pt x="45" y="40"/>
                      <a:pt x="39" y="35"/>
                      <a:pt x="34" y="30"/>
                    </a:cubicBezTo>
                    <a:cubicBezTo>
                      <a:pt x="24" y="20"/>
                      <a:pt x="25" y="8"/>
                      <a:pt x="38" y="0"/>
                    </a:cubicBezTo>
                    <a:cubicBezTo>
                      <a:pt x="44" y="13"/>
                      <a:pt x="50" y="25"/>
                      <a:pt x="64" y="33"/>
                    </a:cubicBezTo>
                    <a:cubicBezTo>
                      <a:pt x="69" y="13"/>
                      <a:pt x="81" y="29"/>
                      <a:pt x="90" y="28"/>
                    </a:cubicBezTo>
                    <a:cubicBezTo>
                      <a:pt x="90" y="27"/>
                      <a:pt x="91" y="27"/>
                      <a:pt x="91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4" name="Freeform 28">
                <a:extLst>
                  <a:ext uri="{FF2B5EF4-FFF2-40B4-BE49-F238E27FC236}">
                    <a16:creationId xmlns:a16="http://schemas.microsoft.com/office/drawing/2014/main" id="{EDF0FB1C-E092-4E26-8867-6E4CFCFCE9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78275" y="4043363"/>
                <a:ext cx="325438" cy="315913"/>
              </a:xfrm>
              <a:custGeom>
                <a:avLst/>
                <a:gdLst>
                  <a:gd name="T0" fmla="*/ 111 w 129"/>
                  <a:gd name="T1" fmla="*/ 60 h 125"/>
                  <a:gd name="T2" fmla="*/ 129 w 129"/>
                  <a:gd name="T3" fmla="*/ 92 h 125"/>
                  <a:gd name="T4" fmla="*/ 127 w 129"/>
                  <a:gd name="T5" fmla="*/ 93 h 125"/>
                  <a:gd name="T6" fmla="*/ 122 w 129"/>
                  <a:gd name="T7" fmla="*/ 91 h 125"/>
                  <a:gd name="T8" fmla="*/ 104 w 129"/>
                  <a:gd name="T9" fmla="*/ 90 h 125"/>
                  <a:gd name="T10" fmla="*/ 63 w 129"/>
                  <a:gd name="T11" fmla="*/ 114 h 125"/>
                  <a:gd name="T12" fmla="*/ 17 w 129"/>
                  <a:gd name="T13" fmla="*/ 104 h 125"/>
                  <a:gd name="T14" fmla="*/ 11 w 129"/>
                  <a:gd name="T15" fmla="*/ 92 h 125"/>
                  <a:gd name="T16" fmla="*/ 25 w 129"/>
                  <a:gd name="T17" fmla="*/ 46 h 125"/>
                  <a:gd name="T18" fmla="*/ 68 w 129"/>
                  <a:gd name="T19" fmla="*/ 22 h 125"/>
                  <a:gd name="T20" fmla="*/ 74 w 129"/>
                  <a:gd name="T21" fmla="*/ 6 h 125"/>
                  <a:gd name="T22" fmla="*/ 74 w 129"/>
                  <a:gd name="T23" fmla="*/ 1 h 125"/>
                  <a:gd name="T24" fmla="*/ 77 w 129"/>
                  <a:gd name="T25" fmla="*/ 0 h 125"/>
                  <a:gd name="T26" fmla="*/ 103 w 129"/>
                  <a:gd name="T27" fmla="*/ 47 h 125"/>
                  <a:gd name="T28" fmla="*/ 97 w 129"/>
                  <a:gd name="T29" fmla="*/ 46 h 125"/>
                  <a:gd name="T30" fmla="*/ 76 w 129"/>
                  <a:gd name="T31" fmla="*/ 43 h 125"/>
                  <a:gd name="T32" fmla="*/ 31 w 129"/>
                  <a:gd name="T33" fmla="*/ 69 h 125"/>
                  <a:gd name="T34" fmla="*/ 21 w 129"/>
                  <a:gd name="T35" fmla="*/ 100 h 125"/>
                  <a:gd name="T36" fmla="*/ 53 w 129"/>
                  <a:gd name="T37" fmla="*/ 111 h 125"/>
                  <a:gd name="T38" fmla="*/ 104 w 129"/>
                  <a:gd name="T39" fmla="*/ 82 h 125"/>
                  <a:gd name="T40" fmla="*/ 108 w 129"/>
                  <a:gd name="T41" fmla="*/ 68 h 125"/>
                  <a:gd name="T42" fmla="*/ 108 w 129"/>
                  <a:gd name="T43" fmla="*/ 61 h 125"/>
                  <a:gd name="T44" fmla="*/ 111 w 129"/>
                  <a:gd name="T45" fmla="*/ 60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29" h="125">
                    <a:moveTo>
                      <a:pt x="111" y="60"/>
                    </a:moveTo>
                    <a:cubicBezTo>
                      <a:pt x="117" y="70"/>
                      <a:pt x="123" y="81"/>
                      <a:pt x="129" y="92"/>
                    </a:cubicBezTo>
                    <a:cubicBezTo>
                      <a:pt x="128" y="92"/>
                      <a:pt x="128" y="93"/>
                      <a:pt x="127" y="93"/>
                    </a:cubicBezTo>
                    <a:cubicBezTo>
                      <a:pt x="126" y="93"/>
                      <a:pt x="123" y="93"/>
                      <a:pt x="122" y="91"/>
                    </a:cubicBezTo>
                    <a:cubicBezTo>
                      <a:pt x="116" y="85"/>
                      <a:pt x="111" y="86"/>
                      <a:pt x="104" y="90"/>
                    </a:cubicBezTo>
                    <a:cubicBezTo>
                      <a:pt x="90" y="98"/>
                      <a:pt x="77" y="106"/>
                      <a:pt x="63" y="114"/>
                    </a:cubicBezTo>
                    <a:cubicBezTo>
                      <a:pt x="44" y="125"/>
                      <a:pt x="30" y="122"/>
                      <a:pt x="17" y="104"/>
                    </a:cubicBezTo>
                    <a:cubicBezTo>
                      <a:pt x="15" y="100"/>
                      <a:pt x="12" y="96"/>
                      <a:pt x="11" y="92"/>
                    </a:cubicBezTo>
                    <a:cubicBezTo>
                      <a:pt x="0" y="70"/>
                      <a:pt x="4" y="58"/>
                      <a:pt x="25" y="46"/>
                    </a:cubicBezTo>
                    <a:cubicBezTo>
                      <a:pt x="39" y="38"/>
                      <a:pt x="54" y="30"/>
                      <a:pt x="68" y="22"/>
                    </a:cubicBezTo>
                    <a:cubicBezTo>
                      <a:pt x="75" y="18"/>
                      <a:pt x="78" y="14"/>
                      <a:pt x="74" y="6"/>
                    </a:cubicBezTo>
                    <a:cubicBezTo>
                      <a:pt x="73" y="5"/>
                      <a:pt x="74" y="3"/>
                      <a:pt x="74" y="1"/>
                    </a:cubicBezTo>
                    <a:cubicBezTo>
                      <a:pt x="75" y="1"/>
                      <a:pt x="76" y="1"/>
                      <a:pt x="77" y="0"/>
                    </a:cubicBezTo>
                    <a:cubicBezTo>
                      <a:pt x="85" y="15"/>
                      <a:pt x="94" y="30"/>
                      <a:pt x="103" y="47"/>
                    </a:cubicBezTo>
                    <a:cubicBezTo>
                      <a:pt x="99" y="46"/>
                      <a:pt x="97" y="47"/>
                      <a:pt x="97" y="46"/>
                    </a:cubicBezTo>
                    <a:cubicBezTo>
                      <a:pt x="91" y="36"/>
                      <a:pt x="84" y="38"/>
                      <a:pt x="76" y="43"/>
                    </a:cubicBezTo>
                    <a:cubicBezTo>
                      <a:pt x="61" y="52"/>
                      <a:pt x="46" y="60"/>
                      <a:pt x="31" y="69"/>
                    </a:cubicBezTo>
                    <a:cubicBezTo>
                      <a:pt x="17" y="77"/>
                      <a:pt x="14" y="87"/>
                      <a:pt x="21" y="100"/>
                    </a:cubicBezTo>
                    <a:cubicBezTo>
                      <a:pt x="28" y="114"/>
                      <a:pt x="40" y="118"/>
                      <a:pt x="53" y="111"/>
                    </a:cubicBezTo>
                    <a:cubicBezTo>
                      <a:pt x="71" y="102"/>
                      <a:pt x="87" y="92"/>
                      <a:pt x="104" y="82"/>
                    </a:cubicBezTo>
                    <a:cubicBezTo>
                      <a:pt x="110" y="79"/>
                      <a:pt x="109" y="74"/>
                      <a:pt x="108" y="68"/>
                    </a:cubicBezTo>
                    <a:cubicBezTo>
                      <a:pt x="108" y="66"/>
                      <a:pt x="108" y="63"/>
                      <a:pt x="108" y="61"/>
                    </a:cubicBezTo>
                    <a:cubicBezTo>
                      <a:pt x="109" y="60"/>
                      <a:pt x="110" y="60"/>
                      <a:pt x="111" y="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" name="Freeform 29">
                <a:extLst>
                  <a:ext uri="{FF2B5EF4-FFF2-40B4-BE49-F238E27FC236}">
                    <a16:creationId xmlns:a16="http://schemas.microsoft.com/office/drawing/2014/main" id="{2022620D-14B9-4A60-B6FD-FC1B079DB0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70788" y="3622675"/>
                <a:ext cx="304800" cy="268288"/>
              </a:xfrm>
              <a:custGeom>
                <a:avLst/>
                <a:gdLst>
                  <a:gd name="T0" fmla="*/ 120 w 120"/>
                  <a:gd name="T1" fmla="*/ 53 h 106"/>
                  <a:gd name="T2" fmla="*/ 104 w 120"/>
                  <a:gd name="T3" fmla="*/ 106 h 106"/>
                  <a:gd name="T4" fmla="*/ 101 w 120"/>
                  <a:gd name="T5" fmla="*/ 106 h 106"/>
                  <a:gd name="T6" fmla="*/ 100 w 120"/>
                  <a:gd name="T7" fmla="*/ 101 h 106"/>
                  <a:gd name="T8" fmla="*/ 90 w 120"/>
                  <a:gd name="T9" fmla="*/ 84 h 106"/>
                  <a:gd name="T10" fmla="*/ 30 w 120"/>
                  <a:gd name="T11" fmla="*/ 85 h 106"/>
                  <a:gd name="T12" fmla="*/ 0 w 120"/>
                  <a:gd name="T13" fmla="*/ 94 h 106"/>
                  <a:gd name="T14" fmla="*/ 14 w 120"/>
                  <a:gd name="T15" fmla="*/ 49 h 106"/>
                  <a:gd name="T16" fmla="*/ 17 w 120"/>
                  <a:gd name="T17" fmla="*/ 49 h 106"/>
                  <a:gd name="T18" fmla="*/ 18 w 120"/>
                  <a:gd name="T19" fmla="*/ 55 h 106"/>
                  <a:gd name="T20" fmla="*/ 25 w 120"/>
                  <a:gd name="T21" fmla="*/ 62 h 106"/>
                  <a:gd name="T22" fmla="*/ 64 w 120"/>
                  <a:gd name="T23" fmla="*/ 56 h 106"/>
                  <a:gd name="T24" fmla="*/ 38 w 120"/>
                  <a:gd name="T25" fmla="*/ 31 h 106"/>
                  <a:gd name="T26" fmla="*/ 24 w 120"/>
                  <a:gd name="T27" fmla="*/ 34 h 106"/>
                  <a:gd name="T28" fmla="*/ 20 w 120"/>
                  <a:gd name="T29" fmla="*/ 38 h 106"/>
                  <a:gd name="T30" fmla="*/ 29 w 120"/>
                  <a:gd name="T31" fmla="*/ 0 h 106"/>
                  <a:gd name="T32" fmla="*/ 33 w 120"/>
                  <a:gd name="T33" fmla="*/ 5 h 106"/>
                  <a:gd name="T34" fmla="*/ 42 w 120"/>
                  <a:gd name="T35" fmla="*/ 25 h 106"/>
                  <a:gd name="T36" fmla="*/ 58 w 120"/>
                  <a:gd name="T37" fmla="*/ 40 h 106"/>
                  <a:gd name="T38" fmla="*/ 98 w 120"/>
                  <a:gd name="T39" fmla="*/ 63 h 106"/>
                  <a:gd name="T40" fmla="*/ 114 w 120"/>
                  <a:gd name="T41" fmla="*/ 56 h 106"/>
                  <a:gd name="T42" fmla="*/ 118 w 120"/>
                  <a:gd name="T43" fmla="*/ 51 h 106"/>
                  <a:gd name="T44" fmla="*/ 120 w 120"/>
                  <a:gd name="T45" fmla="*/ 53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20" h="106">
                    <a:moveTo>
                      <a:pt x="120" y="53"/>
                    </a:moveTo>
                    <a:cubicBezTo>
                      <a:pt x="115" y="71"/>
                      <a:pt x="109" y="88"/>
                      <a:pt x="104" y="106"/>
                    </a:cubicBezTo>
                    <a:cubicBezTo>
                      <a:pt x="103" y="106"/>
                      <a:pt x="102" y="106"/>
                      <a:pt x="101" y="106"/>
                    </a:cubicBezTo>
                    <a:cubicBezTo>
                      <a:pt x="101" y="104"/>
                      <a:pt x="100" y="102"/>
                      <a:pt x="100" y="101"/>
                    </a:cubicBezTo>
                    <a:cubicBezTo>
                      <a:pt x="102" y="89"/>
                      <a:pt x="100" y="89"/>
                      <a:pt x="90" y="84"/>
                    </a:cubicBezTo>
                    <a:cubicBezTo>
                      <a:pt x="70" y="75"/>
                      <a:pt x="50" y="81"/>
                      <a:pt x="30" y="85"/>
                    </a:cubicBezTo>
                    <a:cubicBezTo>
                      <a:pt x="20" y="86"/>
                      <a:pt x="11" y="91"/>
                      <a:pt x="0" y="94"/>
                    </a:cubicBezTo>
                    <a:cubicBezTo>
                      <a:pt x="5" y="80"/>
                      <a:pt x="9" y="64"/>
                      <a:pt x="14" y="49"/>
                    </a:cubicBezTo>
                    <a:cubicBezTo>
                      <a:pt x="15" y="49"/>
                      <a:pt x="16" y="49"/>
                      <a:pt x="17" y="49"/>
                    </a:cubicBezTo>
                    <a:cubicBezTo>
                      <a:pt x="17" y="51"/>
                      <a:pt x="18" y="53"/>
                      <a:pt x="18" y="55"/>
                    </a:cubicBezTo>
                    <a:cubicBezTo>
                      <a:pt x="17" y="61"/>
                      <a:pt x="20" y="63"/>
                      <a:pt x="25" y="62"/>
                    </a:cubicBezTo>
                    <a:cubicBezTo>
                      <a:pt x="37" y="60"/>
                      <a:pt x="49" y="58"/>
                      <a:pt x="64" y="56"/>
                    </a:cubicBezTo>
                    <a:cubicBezTo>
                      <a:pt x="54" y="47"/>
                      <a:pt x="46" y="39"/>
                      <a:pt x="38" y="31"/>
                    </a:cubicBezTo>
                    <a:cubicBezTo>
                      <a:pt x="32" y="26"/>
                      <a:pt x="27" y="28"/>
                      <a:pt x="24" y="34"/>
                    </a:cubicBezTo>
                    <a:cubicBezTo>
                      <a:pt x="23" y="36"/>
                      <a:pt x="22" y="37"/>
                      <a:pt x="20" y="38"/>
                    </a:cubicBezTo>
                    <a:cubicBezTo>
                      <a:pt x="20" y="25"/>
                      <a:pt x="25" y="14"/>
                      <a:pt x="29" y="0"/>
                    </a:cubicBezTo>
                    <a:cubicBezTo>
                      <a:pt x="31" y="3"/>
                      <a:pt x="33" y="4"/>
                      <a:pt x="33" y="5"/>
                    </a:cubicBezTo>
                    <a:cubicBezTo>
                      <a:pt x="31" y="14"/>
                      <a:pt x="36" y="20"/>
                      <a:pt x="42" y="25"/>
                    </a:cubicBezTo>
                    <a:cubicBezTo>
                      <a:pt x="47" y="30"/>
                      <a:pt x="53" y="34"/>
                      <a:pt x="58" y="40"/>
                    </a:cubicBezTo>
                    <a:cubicBezTo>
                      <a:pt x="68" y="52"/>
                      <a:pt x="82" y="59"/>
                      <a:pt x="98" y="63"/>
                    </a:cubicBezTo>
                    <a:cubicBezTo>
                      <a:pt x="106" y="65"/>
                      <a:pt x="110" y="63"/>
                      <a:pt x="114" y="56"/>
                    </a:cubicBezTo>
                    <a:cubicBezTo>
                      <a:pt x="114" y="54"/>
                      <a:pt x="116" y="53"/>
                      <a:pt x="118" y="51"/>
                    </a:cubicBezTo>
                    <a:cubicBezTo>
                      <a:pt x="118" y="52"/>
                      <a:pt x="119" y="52"/>
                      <a:pt x="120" y="5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" name="Freeform 30">
                <a:extLst>
                  <a:ext uri="{FF2B5EF4-FFF2-40B4-BE49-F238E27FC236}">
                    <a16:creationId xmlns:a16="http://schemas.microsoft.com/office/drawing/2014/main" id="{3FA521CF-380E-4A2F-96BC-4470C80EE4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70588" y="5003800"/>
                <a:ext cx="263525" cy="280988"/>
              </a:xfrm>
              <a:custGeom>
                <a:avLst/>
                <a:gdLst>
                  <a:gd name="T0" fmla="*/ 104 w 104"/>
                  <a:gd name="T1" fmla="*/ 0 h 111"/>
                  <a:gd name="T2" fmla="*/ 104 w 104"/>
                  <a:gd name="T3" fmla="*/ 4 h 111"/>
                  <a:gd name="T4" fmla="*/ 94 w 104"/>
                  <a:gd name="T5" fmla="*/ 31 h 111"/>
                  <a:gd name="T6" fmla="*/ 100 w 104"/>
                  <a:gd name="T7" fmla="*/ 70 h 111"/>
                  <a:gd name="T8" fmla="*/ 73 w 104"/>
                  <a:gd name="T9" fmla="*/ 108 h 111"/>
                  <a:gd name="T10" fmla="*/ 57 w 104"/>
                  <a:gd name="T11" fmla="*/ 110 h 111"/>
                  <a:gd name="T12" fmla="*/ 24 w 104"/>
                  <a:gd name="T13" fmla="*/ 81 h 111"/>
                  <a:gd name="T14" fmla="*/ 16 w 104"/>
                  <a:gd name="T15" fmla="*/ 30 h 111"/>
                  <a:gd name="T16" fmla="*/ 6 w 104"/>
                  <a:gd name="T17" fmla="*/ 20 h 111"/>
                  <a:gd name="T18" fmla="*/ 0 w 104"/>
                  <a:gd name="T19" fmla="*/ 17 h 111"/>
                  <a:gd name="T20" fmla="*/ 51 w 104"/>
                  <a:gd name="T21" fmla="*/ 8 h 111"/>
                  <a:gd name="T22" fmla="*/ 52 w 104"/>
                  <a:gd name="T23" fmla="*/ 11 h 111"/>
                  <a:gd name="T24" fmla="*/ 46 w 104"/>
                  <a:gd name="T25" fmla="*/ 14 h 111"/>
                  <a:gd name="T26" fmla="*/ 39 w 104"/>
                  <a:gd name="T27" fmla="*/ 27 h 111"/>
                  <a:gd name="T28" fmla="*/ 47 w 104"/>
                  <a:gd name="T29" fmla="*/ 82 h 111"/>
                  <a:gd name="T30" fmla="*/ 71 w 104"/>
                  <a:gd name="T31" fmla="*/ 104 h 111"/>
                  <a:gd name="T32" fmla="*/ 94 w 104"/>
                  <a:gd name="T33" fmla="*/ 78 h 111"/>
                  <a:gd name="T34" fmla="*/ 86 w 104"/>
                  <a:gd name="T35" fmla="*/ 19 h 111"/>
                  <a:gd name="T36" fmla="*/ 76 w 104"/>
                  <a:gd name="T37" fmla="*/ 11 h 111"/>
                  <a:gd name="T38" fmla="*/ 67 w 104"/>
                  <a:gd name="T39" fmla="*/ 9 h 111"/>
                  <a:gd name="T40" fmla="*/ 67 w 104"/>
                  <a:gd name="T41" fmla="*/ 6 h 111"/>
                  <a:gd name="T42" fmla="*/ 104 w 104"/>
                  <a:gd name="T43" fmla="*/ 0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04" h="111">
                    <a:moveTo>
                      <a:pt x="104" y="0"/>
                    </a:moveTo>
                    <a:cubicBezTo>
                      <a:pt x="104" y="3"/>
                      <a:pt x="104" y="4"/>
                      <a:pt x="104" y="4"/>
                    </a:cubicBezTo>
                    <a:cubicBezTo>
                      <a:pt x="91" y="9"/>
                      <a:pt x="92" y="19"/>
                      <a:pt x="94" y="31"/>
                    </a:cubicBezTo>
                    <a:cubicBezTo>
                      <a:pt x="97" y="43"/>
                      <a:pt x="98" y="57"/>
                      <a:pt x="100" y="70"/>
                    </a:cubicBezTo>
                    <a:cubicBezTo>
                      <a:pt x="103" y="91"/>
                      <a:pt x="95" y="104"/>
                      <a:pt x="73" y="108"/>
                    </a:cubicBezTo>
                    <a:cubicBezTo>
                      <a:pt x="68" y="110"/>
                      <a:pt x="63" y="110"/>
                      <a:pt x="57" y="110"/>
                    </a:cubicBezTo>
                    <a:cubicBezTo>
                      <a:pt x="35" y="111"/>
                      <a:pt x="26" y="103"/>
                      <a:pt x="24" y="81"/>
                    </a:cubicBezTo>
                    <a:cubicBezTo>
                      <a:pt x="21" y="64"/>
                      <a:pt x="19" y="47"/>
                      <a:pt x="16" y="30"/>
                    </a:cubicBezTo>
                    <a:cubicBezTo>
                      <a:pt x="16" y="23"/>
                      <a:pt x="13" y="20"/>
                      <a:pt x="6" y="20"/>
                    </a:cubicBezTo>
                    <a:cubicBezTo>
                      <a:pt x="4" y="20"/>
                      <a:pt x="2" y="19"/>
                      <a:pt x="0" y="17"/>
                    </a:cubicBezTo>
                    <a:cubicBezTo>
                      <a:pt x="17" y="12"/>
                      <a:pt x="34" y="10"/>
                      <a:pt x="51" y="8"/>
                    </a:cubicBezTo>
                    <a:cubicBezTo>
                      <a:pt x="52" y="9"/>
                      <a:pt x="52" y="10"/>
                      <a:pt x="52" y="11"/>
                    </a:cubicBezTo>
                    <a:cubicBezTo>
                      <a:pt x="50" y="12"/>
                      <a:pt x="48" y="13"/>
                      <a:pt x="46" y="14"/>
                    </a:cubicBezTo>
                    <a:cubicBezTo>
                      <a:pt x="40" y="16"/>
                      <a:pt x="37" y="20"/>
                      <a:pt x="39" y="27"/>
                    </a:cubicBezTo>
                    <a:cubicBezTo>
                      <a:pt x="42" y="45"/>
                      <a:pt x="44" y="63"/>
                      <a:pt x="47" y="82"/>
                    </a:cubicBezTo>
                    <a:cubicBezTo>
                      <a:pt x="49" y="97"/>
                      <a:pt x="57" y="105"/>
                      <a:pt x="71" y="104"/>
                    </a:cubicBezTo>
                    <a:cubicBezTo>
                      <a:pt x="87" y="103"/>
                      <a:pt x="95" y="93"/>
                      <a:pt x="94" y="78"/>
                    </a:cubicBezTo>
                    <a:cubicBezTo>
                      <a:pt x="92" y="58"/>
                      <a:pt x="89" y="39"/>
                      <a:pt x="86" y="19"/>
                    </a:cubicBezTo>
                    <a:cubicBezTo>
                      <a:pt x="85" y="16"/>
                      <a:pt x="79" y="13"/>
                      <a:pt x="76" y="11"/>
                    </a:cubicBezTo>
                    <a:cubicBezTo>
                      <a:pt x="73" y="10"/>
                      <a:pt x="70" y="10"/>
                      <a:pt x="67" y="9"/>
                    </a:cubicBezTo>
                    <a:cubicBezTo>
                      <a:pt x="67" y="8"/>
                      <a:pt x="67" y="7"/>
                      <a:pt x="67" y="6"/>
                    </a:cubicBezTo>
                    <a:cubicBezTo>
                      <a:pt x="79" y="4"/>
                      <a:pt x="91" y="2"/>
                      <a:pt x="10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" name="Freeform 31">
                <a:extLst>
                  <a:ext uri="{FF2B5EF4-FFF2-40B4-BE49-F238E27FC236}">
                    <a16:creationId xmlns:a16="http://schemas.microsoft.com/office/drawing/2014/main" id="{9CAD1B5B-CA69-4A09-A485-729DD524B8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43688" y="4741863"/>
                <a:ext cx="242888" cy="300038"/>
              </a:xfrm>
              <a:custGeom>
                <a:avLst/>
                <a:gdLst>
                  <a:gd name="T0" fmla="*/ 88 w 96"/>
                  <a:gd name="T1" fmla="*/ 119 h 119"/>
                  <a:gd name="T2" fmla="*/ 24 w 96"/>
                  <a:gd name="T3" fmla="*/ 60 h 119"/>
                  <a:gd name="T4" fmla="*/ 3 w 96"/>
                  <a:gd name="T5" fmla="*/ 51 h 119"/>
                  <a:gd name="T6" fmla="*/ 0 w 96"/>
                  <a:gd name="T7" fmla="*/ 48 h 119"/>
                  <a:gd name="T8" fmla="*/ 42 w 96"/>
                  <a:gd name="T9" fmla="*/ 24 h 119"/>
                  <a:gd name="T10" fmla="*/ 44 w 96"/>
                  <a:gd name="T11" fmla="*/ 26 h 119"/>
                  <a:gd name="T12" fmla="*/ 40 w 96"/>
                  <a:gd name="T13" fmla="*/ 32 h 119"/>
                  <a:gd name="T14" fmla="*/ 38 w 96"/>
                  <a:gd name="T15" fmla="*/ 41 h 119"/>
                  <a:gd name="T16" fmla="*/ 85 w 96"/>
                  <a:gd name="T17" fmla="*/ 84 h 119"/>
                  <a:gd name="T18" fmla="*/ 76 w 96"/>
                  <a:gd name="T19" fmla="*/ 27 h 119"/>
                  <a:gd name="T20" fmla="*/ 63 w 96"/>
                  <a:gd name="T21" fmla="*/ 18 h 119"/>
                  <a:gd name="T22" fmla="*/ 57 w 96"/>
                  <a:gd name="T23" fmla="*/ 18 h 119"/>
                  <a:gd name="T24" fmla="*/ 57 w 96"/>
                  <a:gd name="T25" fmla="*/ 16 h 119"/>
                  <a:gd name="T26" fmla="*/ 86 w 96"/>
                  <a:gd name="T27" fmla="*/ 0 h 119"/>
                  <a:gd name="T28" fmla="*/ 87 w 96"/>
                  <a:gd name="T29" fmla="*/ 2 h 119"/>
                  <a:gd name="T30" fmla="*/ 88 w 96"/>
                  <a:gd name="T31" fmla="*/ 59 h 119"/>
                  <a:gd name="T32" fmla="*/ 95 w 96"/>
                  <a:gd name="T33" fmla="*/ 106 h 119"/>
                  <a:gd name="T34" fmla="*/ 88 w 96"/>
                  <a:gd name="T35" fmla="*/ 119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6" h="119">
                    <a:moveTo>
                      <a:pt x="88" y="119"/>
                    </a:moveTo>
                    <a:cubicBezTo>
                      <a:pt x="65" y="98"/>
                      <a:pt x="44" y="79"/>
                      <a:pt x="24" y="60"/>
                    </a:cubicBezTo>
                    <a:cubicBezTo>
                      <a:pt x="18" y="55"/>
                      <a:pt x="13" y="47"/>
                      <a:pt x="3" y="51"/>
                    </a:cubicBezTo>
                    <a:cubicBezTo>
                      <a:pt x="2" y="52"/>
                      <a:pt x="1" y="50"/>
                      <a:pt x="0" y="48"/>
                    </a:cubicBezTo>
                    <a:cubicBezTo>
                      <a:pt x="14" y="40"/>
                      <a:pt x="28" y="32"/>
                      <a:pt x="42" y="24"/>
                    </a:cubicBezTo>
                    <a:cubicBezTo>
                      <a:pt x="43" y="25"/>
                      <a:pt x="44" y="25"/>
                      <a:pt x="44" y="26"/>
                    </a:cubicBezTo>
                    <a:cubicBezTo>
                      <a:pt x="43" y="28"/>
                      <a:pt x="41" y="29"/>
                      <a:pt x="40" y="32"/>
                    </a:cubicBezTo>
                    <a:cubicBezTo>
                      <a:pt x="39" y="35"/>
                      <a:pt x="36" y="40"/>
                      <a:pt x="38" y="41"/>
                    </a:cubicBezTo>
                    <a:cubicBezTo>
                      <a:pt x="53" y="56"/>
                      <a:pt x="68" y="70"/>
                      <a:pt x="85" y="84"/>
                    </a:cubicBezTo>
                    <a:cubicBezTo>
                      <a:pt x="82" y="65"/>
                      <a:pt x="79" y="46"/>
                      <a:pt x="76" y="27"/>
                    </a:cubicBezTo>
                    <a:cubicBezTo>
                      <a:pt x="75" y="19"/>
                      <a:pt x="70" y="17"/>
                      <a:pt x="63" y="18"/>
                    </a:cubicBezTo>
                    <a:cubicBezTo>
                      <a:pt x="61" y="19"/>
                      <a:pt x="59" y="18"/>
                      <a:pt x="57" y="18"/>
                    </a:cubicBezTo>
                    <a:cubicBezTo>
                      <a:pt x="57" y="17"/>
                      <a:pt x="57" y="16"/>
                      <a:pt x="57" y="16"/>
                    </a:cubicBezTo>
                    <a:cubicBezTo>
                      <a:pt x="66" y="10"/>
                      <a:pt x="76" y="5"/>
                      <a:pt x="86" y="0"/>
                    </a:cubicBezTo>
                    <a:cubicBezTo>
                      <a:pt x="86" y="0"/>
                      <a:pt x="87" y="1"/>
                      <a:pt x="87" y="2"/>
                    </a:cubicBezTo>
                    <a:cubicBezTo>
                      <a:pt x="74" y="21"/>
                      <a:pt x="87" y="40"/>
                      <a:pt x="88" y="59"/>
                    </a:cubicBezTo>
                    <a:cubicBezTo>
                      <a:pt x="89" y="75"/>
                      <a:pt x="94" y="90"/>
                      <a:pt x="95" y="106"/>
                    </a:cubicBezTo>
                    <a:cubicBezTo>
                      <a:pt x="96" y="110"/>
                      <a:pt x="91" y="114"/>
                      <a:pt x="88" y="1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" name="Freeform 32">
                <a:extLst>
                  <a:ext uri="{FF2B5EF4-FFF2-40B4-BE49-F238E27FC236}">
                    <a16:creationId xmlns:a16="http://schemas.microsoft.com/office/drawing/2014/main" id="{5022200F-0F00-4A8C-AF6A-71DB6252BA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08750" y="4870450"/>
                <a:ext cx="230188" cy="288925"/>
              </a:xfrm>
              <a:custGeom>
                <a:avLst/>
                <a:gdLst>
                  <a:gd name="T0" fmla="*/ 0 w 91"/>
                  <a:gd name="T1" fmla="*/ 23 h 114"/>
                  <a:gd name="T2" fmla="*/ 5 w 91"/>
                  <a:gd name="T3" fmla="*/ 19 h 114"/>
                  <a:gd name="T4" fmla="*/ 46 w 91"/>
                  <a:gd name="T5" fmla="*/ 1 h 114"/>
                  <a:gd name="T6" fmla="*/ 52 w 91"/>
                  <a:gd name="T7" fmla="*/ 3 h 114"/>
                  <a:gd name="T8" fmla="*/ 46 w 91"/>
                  <a:gd name="T9" fmla="*/ 7 h 114"/>
                  <a:gd name="T10" fmla="*/ 43 w 91"/>
                  <a:gd name="T11" fmla="*/ 18 h 114"/>
                  <a:gd name="T12" fmla="*/ 71 w 91"/>
                  <a:gd name="T13" fmla="*/ 84 h 114"/>
                  <a:gd name="T14" fmla="*/ 83 w 91"/>
                  <a:gd name="T15" fmla="*/ 90 h 114"/>
                  <a:gd name="T16" fmla="*/ 90 w 91"/>
                  <a:gd name="T17" fmla="*/ 90 h 114"/>
                  <a:gd name="T18" fmla="*/ 91 w 91"/>
                  <a:gd name="T19" fmla="*/ 93 h 114"/>
                  <a:gd name="T20" fmla="*/ 42 w 91"/>
                  <a:gd name="T21" fmla="*/ 114 h 114"/>
                  <a:gd name="T22" fmla="*/ 40 w 91"/>
                  <a:gd name="T23" fmla="*/ 112 h 114"/>
                  <a:gd name="T24" fmla="*/ 43 w 91"/>
                  <a:gd name="T25" fmla="*/ 108 h 114"/>
                  <a:gd name="T26" fmla="*/ 48 w 91"/>
                  <a:gd name="T27" fmla="*/ 91 h 114"/>
                  <a:gd name="T28" fmla="*/ 22 w 91"/>
                  <a:gd name="T29" fmla="*/ 32 h 114"/>
                  <a:gd name="T30" fmla="*/ 6 w 91"/>
                  <a:gd name="T31" fmla="*/ 23 h 114"/>
                  <a:gd name="T32" fmla="*/ 0 w 91"/>
                  <a:gd name="T33" fmla="*/ 23 h 114"/>
                  <a:gd name="T34" fmla="*/ 0 w 91"/>
                  <a:gd name="T35" fmla="*/ 23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1" h="114">
                    <a:moveTo>
                      <a:pt x="0" y="23"/>
                    </a:moveTo>
                    <a:cubicBezTo>
                      <a:pt x="2" y="21"/>
                      <a:pt x="3" y="19"/>
                      <a:pt x="5" y="19"/>
                    </a:cubicBezTo>
                    <a:cubicBezTo>
                      <a:pt x="18" y="13"/>
                      <a:pt x="32" y="7"/>
                      <a:pt x="46" y="1"/>
                    </a:cubicBezTo>
                    <a:cubicBezTo>
                      <a:pt x="47" y="0"/>
                      <a:pt x="49" y="1"/>
                      <a:pt x="52" y="3"/>
                    </a:cubicBezTo>
                    <a:cubicBezTo>
                      <a:pt x="50" y="4"/>
                      <a:pt x="47" y="5"/>
                      <a:pt x="46" y="7"/>
                    </a:cubicBezTo>
                    <a:cubicBezTo>
                      <a:pt x="44" y="11"/>
                      <a:pt x="42" y="15"/>
                      <a:pt x="43" y="18"/>
                    </a:cubicBezTo>
                    <a:cubicBezTo>
                      <a:pt x="52" y="40"/>
                      <a:pt x="61" y="62"/>
                      <a:pt x="71" y="84"/>
                    </a:cubicBezTo>
                    <a:cubicBezTo>
                      <a:pt x="73" y="90"/>
                      <a:pt x="77" y="92"/>
                      <a:pt x="83" y="90"/>
                    </a:cubicBezTo>
                    <a:cubicBezTo>
                      <a:pt x="85" y="90"/>
                      <a:pt x="87" y="90"/>
                      <a:pt x="90" y="90"/>
                    </a:cubicBezTo>
                    <a:cubicBezTo>
                      <a:pt x="90" y="91"/>
                      <a:pt x="90" y="92"/>
                      <a:pt x="91" y="93"/>
                    </a:cubicBezTo>
                    <a:cubicBezTo>
                      <a:pt x="74" y="100"/>
                      <a:pt x="58" y="107"/>
                      <a:pt x="42" y="114"/>
                    </a:cubicBezTo>
                    <a:cubicBezTo>
                      <a:pt x="41" y="114"/>
                      <a:pt x="41" y="113"/>
                      <a:pt x="40" y="112"/>
                    </a:cubicBezTo>
                    <a:cubicBezTo>
                      <a:pt x="41" y="111"/>
                      <a:pt x="42" y="109"/>
                      <a:pt x="43" y="108"/>
                    </a:cubicBezTo>
                    <a:cubicBezTo>
                      <a:pt x="51" y="104"/>
                      <a:pt x="51" y="99"/>
                      <a:pt x="48" y="91"/>
                    </a:cubicBezTo>
                    <a:cubicBezTo>
                      <a:pt x="39" y="72"/>
                      <a:pt x="30" y="52"/>
                      <a:pt x="22" y="32"/>
                    </a:cubicBezTo>
                    <a:cubicBezTo>
                      <a:pt x="19" y="24"/>
                      <a:pt x="14" y="20"/>
                      <a:pt x="6" y="23"/>
                    </a:cubicBezTo>
                    <a:cubicBezTo>
                      <a:pt x="4" y="24"/>
                      <a:pt x="2" y="23"/>
                      <a:pt x="0" y="23"/>
                    </a:cubicBezTo>
                    <a:cubicBezTo>
                      <a:pt x="0" y="23"/>
                      <a:pt x="0" y="23"/>
                      <a:pt x="0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9" name="Freeform 33">
                <a:extLst>
                  <a:ext uri="{FF2B5EF4-FFF2-40B4-BE49-F238E27FC236}">
                    <a16:creationId xmlns:a16="http://schemas.microsoft.com/office/drawing/2014/main" id="{4265A43C-D6A1-4C52-A183-7DA7A224C7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73938" y="4121150"/>
                <a:ext cx="288925" cy="246063"/>
              </a:xfrm>
              <a:custGeom>
                <a:avLst/>
                <a:gdLst>
                  <a:gd name="T0" fmla="*/ 114 w 114"/>
                  <a:gd name="T1" fmla="*/ 52 h 97"/>
                  <a:gd name="T2" fmla="*/ 86 w 114"/>
                  <a:gd name="T3" fmla="*/ 97 h 97"/>
                  <a:gd name="T4" fmla="*/ 84 w 114"/>
                  <a:gd name="T5" fmla="*/ 97 h 97"/>
                  <a:gd name="T6" fmla="*/ 84 w 114"/>
                  <a:gd name="T7" fmla="*/ 91 h 97"/>
                  <a:gd name="T8" fmla="*/ 79 w 114"/>
                  <a:gd name="T9" fmla="*/ 77 h 97"/>
                  <a:gd name="T10" fmla="*/ 28 w 114"/>
                  <a:gd name="T11" fmla="*/ 46 h 97"/>
                  <a:gd name="T12" fmla="*/ 0 w 114"/>
                  <a:gd name="T13" fmla="*/ 46 h 97"/>
                  <a:gd name="T14" fmla="*/ 26 w 114"/>
                  <a:gd name="T15" fmla="*/ 0 h 97"/>
                  <a:gd name="T16" fmla="*/ 28 w 114"/>
                  <a:gd name="T17" fmla="*/ 0 h 97"/>
                  <a:gd name="T18" fmla="*/ 28 w 114"/>
                  <a:gd name="T19" fmla="*/ 6 h 97"/>
                  <a:gd name="T20" fmla="*/ 33 w 114"/>
                  <a:gd name="T21" fmla="*/ 20 h 97"/>
                  <a:gd name="T22" fmla="*/ 92 w 114"/>
                  <a:gd name="T23" fmla="*/ 56 h 97"/>
                  <a:gd name="T24" fmla="*/ 106 w 114"/>
                  <a:gd name="T25" fmla="*/ 54 h 97"/>
                  <a:gd name="T26" fmla="*/ 112 w 114"/>
                  <a:gd name="T27" fmla="*/ 50 h 97"/>
                  <a:gd name="T28" fmla="*/ 114 w 114"/>
                  <a:gd name="T29" fmla="*/ 52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4" h="97">
                    <a:moveTo>
                      <a:pt x="114" y="52"/>
                    </a:moveTo>
                    <a:cubicBezTo>
                      <a:pt x="104" y="67"/>
                      <a:pt x="95" y="82"/>
                      <a:pt x="86" y="97"/>
                    </a:cubicBezTo>
                    <a:cubicBezTo>
                      <a:pt x="86" y="97"/>
                      <a:pt x="85" y="97"/>
                      <a:pt x="84" y="97"/>
                    </a:cubicBezTo>
                    <a:cubicBezTo>
                      <a:pt x="84" y="95"/>
                      <a:pt x="83" y="93"/>
                      <a:pt x="84" y="91"/>
                    </a:cubicBezTo>
                    <a:cubicBezTo>
                      <a:pt x="87" y="85"/>
                      <a:pt x="85" y="80"/>
                      <a:pt x="79" y="77"/>
                    </a:cubicBezTo>
                    <a:cubicBezTo>
                      <a:pt x="62" y="67"/>
                      <a:pt x="45" y="56"/>
                      <a:pt x="28" y="46"/>
                    </a:cubicBezTo>
                    <a:cubicBezTo>
                      <a:pt x="13" y="37"/>
                      <a:pt x="13" y="37"/>
                      <a:pt x="0" y="46"/>
                    </a:cubicBezTo>
                    <a:cubicBezTo>
                      <a:pt x="6" y="29"/>
                      <a:pt x="17" y="15"/>
                      <a:pt x="26" y="0"/>
                    </a:cubicBezTo>
                    <a:cubicBezTo>
                      <a:pt x="26" y="0"/>
                      <a:pt x="27" y="0"/>
                      <a:pt x="28" y="0"/>
                    </a:cubicBezTo>
                    <a:cubicBezTo>
                      <a:pt x="28" y="2"/>
                      <a:pt x="28" y="5"/>
                      <a:pt x="28" y="6"/>
                    </a:cubicBezTo>
                    <a:cubicBezTo>
                      <a:pt x="25" y="13"/>
                      <a:pt x="27" y="17"/>
                      <a:pt x="33" y="20"/>
                    </a:cubicBezTo>
                    <a:cubicBezTo>
                      <a:pt x="52" y="32"/>
                      <a:pt x="72" y="44"/>
                      <a:pt x="92" y="56"/>
                    </a:cubicBezTo>
                    <a:cubicBezTo>
                      <a:pt x="98" y="60"/>
                      <a:pt x="102" y="59"/>
                      <a:pt x="106" y="54"/>
                    </a:cubicBezTo>
                    <a:cubicBezTo>
                      <a:pt x="108" y="52"/>
                      <a:pt x="110" y="51"/>
                      <a:pt x="112" y="50"/>
                    </a:cubicBezTo>
                    <a:cubicBezTo>
                      <a:pt x="112" y="51"/>
                      <a:pt x="113" y="52"/>
                      <a:pt x="114" y="5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0" name="Freeform 34">
                <a:extLst>
                  <a:ext uri="{FF2B5EF4-FFF2-40B4-BE49-F238E27FC236}">
                    <a16:creationId xmlns:a16="http://schemas.microsoft.com/office/drawing/2014/main" id="{2F9BAAC9-169C-4636-99A2-A29405CB7A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97650" y="1562100"/>
                <a:ext cx="76200" cy="93663"/>
              </a:xfrm>
              <a:custGeom>
                <a:avLst/>
                <a:gdLst>
                  <a:gd name="T0" fmla="*/ 30 w 30"/>
                  <a:gd name="T1" fmla="*/ 30 h 37"/>
                  <a:gd name="T2" fmla="*/ 23 w 30"/>
                  <a:gd name="T3" fmla="*/ 36 h 37"/>
                  <a:gd name="T4" fmla="*/ 12 w 30"/>
                  <a:gd name="T5" fmla="*/ 35 h 37"/>
                  <a:gd name="T6" fmla="*/ 2 w 30"/>
                  <a:gd name="T7" fmla="*/ 6 h 37"/>
                  <a:gd name="T8" fmla="*/ 10 w 30"/>
                  <a:gd name="T9" fmla="*/ 1 h 37"/>
                  <a:gd name="T10" fmla="*/ 30 w 30"/>
                  <a:gd name="T11" fmla="*/ 3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" h="37">
                    <a:moveTo>
                      <a:pt x="30" y="30"/>
                    </a:moveTo>
                    <a:cubicBezTo>
                      <a:pt x="29" y="31"/>
                      <a:pt x="27" y="35"/>
                      <a:pt x="23" y="36"/>
                    </a:cubicBezTo>
                    <a:cubicBezTo>
                      <a:pt x="20" y="37"/>
                      <a:pt x="14" y="37"/>
                      <a:pt x="12" y="35"/>
                    </a:cubicBezTo>
                    <a:cubicBezTo>
                      <a:pt x="4" y="28"/>
                      <a:pt x="0" y="18"/>
                      <a:pt x="2" y="6"/>
                    </a:cubicBezTo>
                    <a:cubicBezTo>
                      <a:pt x="2" y="4"/>
                      <a:pt x="8" y="0"/>
                      <a:pt x="10" y="1"/>
                    </a:cubicBezTo>
                    <a:cubicBezTo>
                      <a:pt x="18" y="2"/>
                      <a:pt x="30" y="19"/>
                      <a:pt x="30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1" name="Freeform 46">
                <a:extLst>
                  <a:ext uri="{FF2B5EF4-FFF2-40B4-BE49-F238E27FC236}">
                    <a16:creationId xmlns:a16="http://schemas.microsoft.com/office/drawing/2014/main" id="{3D446494-4ADA-4A53-853C-65AC691414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06888" y="1617663"/>
                <a:ext cx="3151188" cy="2741613"/>
              </a:xfrm>
              <a:custGeom>
                <a:avLst/>
                <a:gdLst>
                  <a:gd name="T0" fmla="*/ 976 w 1246"/>
                  <a:gd name="T1" fmla="*/ 1074 h 1083"/>
                  <a:gd name="T2" fmla="*/ 937 w 1246"/>
                  <a:gd name="T3" fmla="*/ 1004 h 1083"/>
                  <a:gd name="T4" fmla="*/ 913 w 1246"/>
                  <a:gd name="T5" fmla="*/ 849 h 1083"/>
                  <a:gd name="T6" fmla="*/ 908 w 1246"/>
                  <a:gd name="T7" fmla="*/ 676 h 1083"/>
                  <a:gd name="T8" fmla="*/ 900 w 1246"/>
                  <a:gd name="T9" fmla="*/ 490 h 1083"/>
                  <a:gd name="T10" fmla="*/ 790 w 1246"/>
                  <a:gd name="T11" fmla="*/ 320 h 1083"/>
                  <a:gd name="T12" fmla="*/ 782 w 1246"/>
                  <a:gd name="T13" fmla="*/ 310 h 1083"/>
                  <a:gd name="T14" fmla="*/ 779 w 1246"/>
                  <a:gd name="T15" fmla="*/ 288 h 1083"/>
                  <a:gd name="T16" fmla="*/ 758 w 1246"/>
                  <a:gd name="T17" fmla="*/ 243 h 1083"/>
                  <a:gd name="T18" fmla="*/ 691 w 1246"/>
                  <a:gd name="T19" fmla="*/ 196 h 1083"/>
                  <a:gd name="T20" fmla="*/ 641 w 1246"/>
                  <a:gd name="T21" fmla="*/ 171 h 1083"/>
                  <a:gd name="T22" fmla="*/ 681 w 1246"/>
                  <a:gd name="T23" fmla="*/ 166 h 1083"/>
                  <a:gd name="T24" fmla="*/ 706 w 1246"/>
                  <a:gd name="T25" fmla="*/ 157 h 1083"/>
                  <a:gd name="T26" fmla="*/ 766 w 1246"/>
                  <a:gd name="T27" fmla="*/ 95 h 1083"/>
                  <a:gd name="T28" fmla="*/ 767 w 1246"/>
                  <a:gd name="T29" fmla="*/ 78 h 1083"/>
                  <a:gd name="T30" fmla="*/ 746 w 1246"/>
                  <a:gd name="T31" fmla="*/ 64 h 1083"/>
                  <a:gd name="T32" fmla="*/ 740 w 1246"/>
                  <a:gd name="T33" fmla="*/ 68 h 1083"/>
                  <a:gd name="T34" fmla="*/ 708 w 1246"/>
                  <a:gd name="T35" fmla="*/ 106 h 1083"/>
                  <a:gd name="T36" fmla="*/ 633 w 1246"/>
                  <a:gd name="T37" fmla="*/ 145 h 1083"/>
                  <a:gd name="T38" fmla="*/ 631 w 1246"/>
                  <a:gd name="T39" fmla="*/ 54 h 1083"/>
                  <a:gd name="T40" fmla="*/ 615 w 1246"/>
                  <a:gd name="T41" fmla="*/ 32 h 1083"/>
                  <a:gd name="T42" fmla="*/ 603 w 1246"/>
                  <a:gd name="T43" fmla="*/ 31 h 1083"/>
                  <a:gd name="T44" fmla="*/ 586 w 1246"/>
                  <a:gd name="T45" fmla="*/ 46 h 1083"/>
                  <a:gd name="T46" fmla="*/ 583 w 1246"/>
                  <a:gd name="T47" fmla="*/ 133 h 1083"/>
                  <a:gd name="T48" fmla="*/ 575 w 1246"/>
                  <a:gd name="T49" fmla="*/ 143 h 1083"/>
                  <a:gd name="T50" fmla="*/ 541 w 1246"/>
                  <a:gd name="T51" fmla="*/ 138 h 1083"/>
                  <a:gd name="T52" fmla="*/ 486 w 1246"/>
                  <a:gd name="T53" fmla="*/ 86 h 1083"/>
                  <a:gd name="T54" fmla="*/ 473 w 1246"/>
                  <a:gd name="T55" fmla="*/ 69 h 1083"/>
                  <a:gd name="T56" fmla="*/ 449 w 1246"/>
                  <a:gd name="T57" fmla="*/ 68 h 1083"/>
                  <a:gd name="T58" fmla="*/ 446 w 1246"/>
                  <a:gd name="T59" fmla="*/ 80 h 1083"/>
                  <a:gd name="T60" fmla="*/ 462 w 1246"/>
                  <a:gd name="T61" fmla="*/ 113 h 1083"/>
                  <a:gd name="T62" fmla="*/ 572 w 1246"/>
                  <a:gd name="T63" fmla="*/ 179 h 1083"/>
                  <a:gd name="T64" fmla="*/ 582 w 1246"/>
                  <a:gd name="T65" fmla="*/ 181 h 1083"/>
                  <a:gd name="T66" fmla="*/ 577 w 1246"/>
                  <a:gd name="T67" fmla="*/ 182 h 1083"/>
                  <a:gd name="T68" fmla="*/ 475 w 1246"/>
                  <a:gd name="T69" fmla="*/ 226 h 1083"/>
                  <a:gd name="T70" fmla="*/ 430 w 1246"/>
                  <a:gd name="T71" fmla="*/ 305 h 1083"/>
                  <a:gd name="T72" fmla="*/ 415 w 1246"/>
                  <a:gd name="T73" fmla="*/ 334 h 1083"/>
                  <a:gd name="T74" fmla="*/ 366 w 1246"/>
                  <a:gd name="T75" fmla="*/ 379 h 1083"/>
                  <a:gd name="T76" fmla="*/ 319 w 1246"/>
                  <a:gd name="T77" fmla="*/ 472 h 1083"/>
                  <a:gd name="T78" fmla="*/ 309 w 1246"/>
                  <a:gd name="T79" fmla="*/ 560 h 1083"/>
                  <a:gd name="T80" fmla="*/ 306 w 1246"/>
                  <a:gd name="T81" fmla="*/ 781 h 1083"/>
                  <a:gd name="T82" fmla="*/ 304 w 1246"/>
                  <a:gd name="T83" fmla="*/ 857 h 1083"/>
                  <a:gd name="T84" fmla="*/ 272 w 1246"/>
                  <a:gd name="T85" fmla="*/ 993 h 1083"/>
                  <a:gd name="T86" fmla="*/ 240 w 1246"/>
                  <a:gd name="T87" fmla="*/ 1076 h 1083"/>
                  <a:gd name="T88" fmla="*/ 237 w 1246"/>
                  <a:gd name="T89" fmla="*/ 1083 h 1083"/>
                  <a:gd name="T90" fmla="*/ 51 w 1246"/>
                  <a:gd name="T91" fmla="*/ 834 h 1083"/>
                  <a:gd name="T92" fmla="*/ 17 w 1246"/>
                  <a:gd name="T93" fmla="*/ 525 h 1083"/>
                  <a:gd name="T94" fmla="*/ 537 w 1246"/>
                  <a:gd name="T95" fmla="*/ 30 h 1083"/>
                  <a:gd name="T96" fmla="*/ 1158 w 1246"/>
                  <a:gd name="T97" fmla="*/ 420 h 1083"/>
                  <a:gd name="T98" fmla="*/ 976 w 1246"/>
                  <a:gd name="T99" fmla="*/ 1074 h 10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246" h="1083">
                    <a:moveTo>
                      <a:pt x="976" y="1074"/>
                    </a:moveTo>
                    <a:cubicBezTo>
                      <a:pt x="957" y="1053"/>
                      <a:pt x="943" y="1031"/>
                      <a:pt x="937" y="1004"/>
                    </a:cubicBezTo>
                    <a:cubicBezTo>
                      <a:pt x="925" y="953"/>
                      <a:pt x="916" y="901"/>
                      <a:pt x="913" y="849"/>
                    </a:cubicBezTo>
                    <a:cubicBezTo>
                      <a:pt x="910" y="792"/>
                      <a:pt x="910" y="734"/>
                      <a:pt x="908" y="676"/>
                    </a:cubicBezTo>
                    <a:cubicBezTo>
                      <a:pt x="906" y="614"/>
                      <a:pt x="906" y="552"/>
                      <a:pt x="900" y="490"/>
                    </a:cubicBezTo>
                    <a:cubicBezTo>
                      <a:pt x="893" y="415"/>
                      <a:pt x="856" y="358"/>
                      <a:pt x="790" y="320"/>
                    </a:cubicBezTo>
                    <a:cubicBezTo>
                      <a:pt x="787" y="318"/>
                      <a:pt x="784" y="314"/>
                      <a:pt x="782" y="310"/>
                    </a:cubicBezTo>
                    <a:cubicBezTo>
                      <a:pt x="780" y="303"/>
                      <a:pt x="779" y="295"/>
                      <a:pt x="779" y="288"/>
                    </a:cubicBezTo>
                    <a:cubicBezTo>
                      <a:pt x="777" y="270"/>
                      <a:pt x="770" y="255"/>
                      <a:pt x="758" y="243"/>
                    </a:cubicBezTo>
                    <a:cubicBezTo>
                      <a:pt x="739" y="222"/>
                      <a:pt x="716" y="207"/>
                      <a:pt x="691" y="196"/>
                    </a:cubicBezTo>
                    <a:cubicBezTo>
                      <a:pt x="674" y="188"/>
                      <a:pt x="657" y="180"/>
                      <a:pt x="641" y="171"/>
                    </a:cubicBezTo>
                    <a:cubicBezTo>
                      <a:pt x="654" y="170"/>
                      <a:pt x="668" y="169"/>
                      <a:pt x="681" y="166"/>
                    </a:cubicBezTo>
                    <a:cubicBezTo>
                      <a:pt x="690" y="165"/>
                      <a:pt x="699" y="162"/>
                      <a:pt x="706" y="157"/>
                    </a:cubicBezTo>
                    <a:cubicBezTo>
                      <a:pt x="730" y="140"/>
                      <a:pt x="749" y="119"/>
                      <a:pt x="766" y="95"/>
                    </a:cubicBezTo>
                    <a:cubicBezTo>
                      <a:pt x="769" y="89"/>
                      <a:pt x="772" y="83"/>
                      <a:pt x="767" y="78"/>
                    </a:cubicBezTo>
                    <a:cubicBezTo>
                      <a:pt x="761" y="72"/>
                      <a:pt x="753" y="68"/>
                      <a:pt x="746" y="64"/>
                    </a:cubicBezTo>
                    <a:cubicBezTo>
                      <a:pt x="745" y="63"/>
                      <a:pt x="742" y="66"/>
                      <a:pt x="740" y="68"/>
                    </a:cubicBezTo>
                    <a:cubicBezTo>
                      <a:pt x="729" y="81"/>
                      <a:pt x="719" y="93"/>
                      <a:pt x="708" y="106"/>
                    </a:cubicBezTo>
                    <a:cubicBezTo>
                      <a:pt x="688" y="128"/>
                      <a:pt x="663" y="139"/>
                      <a:pt x="633" y="145"/>
                    </a:cubicBezTo>
                    <a:cubicBezTo>
                      <a:pt x="632" y="114"/>
                      <a:pt x="632" y="84"/>
                      <a:pt x="631" y="54"/>
                    </a:cubicBezTo>
                    <a:cubicBezTo>
                      <a:pt x="631" y="40"/>
                      <a:pt x="629" y="35"/>
                      <a:pt x="615" y="32"/>
                    </a:cubicBezTo>
                    <a:cubicBezTo>
                      <a:pt x="611" y="31"/>
                      <a:pt x="607" y="31"/>
                      <a:pt x="603" y="31"/>
                    </a:cubicBezTo>
                    <a:cubicBezTo>
                      <a:pt x="591" y="29"/>
                      <a:pt x="586" y="34"/>
                      <a:pt x="586" y="46"/>
                    </a:cubicBezTo>
                    <a:cubicBezTo>
                      <a:pt x="585" y="75"/>
                      <a:pt x="584" y="104"/>
                      <a:pt x="583" y="133"/>
                    </a:cubicBezTo>
                    <a:cubicBezTo>
                      <a:pt x="583" y="140"/>
                      <a:pt x="581" y="142"/>
                      <a:pt x="575" y="143"/>
                    </a:cubicBezTo>
                    <a:cubicBezTo>
                      <a:pt x="563" y="145"/>
                      <a:pt x="551" y="144"/>
                      <a:pt x="541" y="138"/>
                    </a:cubicBezTo>
                    <a:cubicBezTo>
                      <a:pt x="518" y="126"/>
                      <a:pt x="500" y="108"/>
                      <a:pt x="486" y="86"/>
                    </a:cubicBezTo>
                    <a:cubicBezTo>
                      <a:pt x="483" y="80"/>
                      <a:pt x="478" y="74"/>
                      <a:pt x="473" y="69"/>
                    </a:cubicBezTo>
                    <a:cubicBezTo>
                      <a:pt x="467" y="63"/>
                      <a:pt x="456" y="63"/>
                      <a:pt x="449" y="68"/>
                    </a:cubicBezTo>
                    <a:cubicBezTo>
                      <a:pt x="446" y="71"/>
                      <a:pt x="444" y="77"/>
                      <a:pt x="446" y="80"/>
                    </a:cubicBezTo>
                    <a:cubicBezTo>
                      <a:pt x="450" y="91"/>
                      <a:pt x="455" y="103"/>
                      <a:pt x="462" y="113"/>
                    </a:cubicBezTo>
                    <a:cubicBezTo>
                      <a:pt x="489" y="151"/>
                      <a:pt x="527" y="170"/>
                      <a:pt x="572" y="179"/>
                    </a:cubicBezTo>
                    <a:cubicBezTo>
                      <a:pt x="575" y="179"/>
                      <a:pt x="578" y="180"/>
                      <a:pt x="582" y="181"/>
                    </a:cubicBezTo>
                    <a:cubicBezTo>
                      <a:pt x="580" y="182"/>
                      <a:pt x="578" y="182"/>
                      <a:pt x="577" y="182"/>
                    </a:cubicBezTo>
                    <a:cubicBezTo>
                      <a:pt x="538" y="184"/>
                      <a:pt x="507" y="207"/>
                      <a:pt x="475" y="226"/>
                    </a:cubicBezTo>
                    <a:cubicBezTo>
                      <a:pt x="443" y="244"/>
                      <a:pt x="431" y="271"/>
                      <a:pt x="430" y="305"/>
                    </a:cubicBezTo>
                    <a:cubicBezTo>
                      <a:pt x="430" y="317"/>
                      <a:pt x="426" y="326"/>
                      <a:pt x="415" y="334"/>
                    </a:cubicBezTo>
                    <a:cubicBezTo>
                      <a:pt x="398" y="348"/>
                      <a:pt x="382" y="363"/>
                      <a:pt x="366" y="379"/>
                    </a:cubicBezTo>
                    <a:cubicBezTo>
                      <a:pt x="340" y="404"/>
                      <a:pt x="328" y="437"/>
                      <a:pt x="319" y="472"/>
                    </a:cubicBezTo>
                    <a:cubicBezTo>
                      <a:pt x="312" y="501"/>
                      <a:pt x="310" y="530"/>
                      <a:pt x="309" y="560"/>
                    </a:cubicBezTo>
                    <a:cubicBezTo>
                      <a:pt x="309" y="633"/>
                      <a:pt x="307" y="707"/>
                      <a:pt x="306" y="781"/>
                    </a:cubicBezTo>
                    <a:cubicBezTo>
                      <a:pt x="305" y="806"/>
                      <a:pt x="305" y="832"/>
                      <a:pt x="304" y="857"/>
                    </a:cubicBezTo>
                    <a:cubicBezTo>
                      <a:pt x="300" y="904"/>
                      <a:pt x="287" y="949"/>
                      <a:pt x="272" y="993"/>
                    </a:cubicBezTo>
                    <a:cubicBezTo>
                      <a:pt x="262" y="1021"/>
                      <a:pt x="251" y="1048"/>
                      <a:pt x="240" y="1076"/>
                    </a:cubicBezTo>
                    <a:cubicBezTo>
                      <a:pt x="239" y="1078"/>
                      <a:pt x="238" y="1080"/>
                      <a:pt x="237" y="1083"/>
                    </a:cubicBezTo>
                    <a:cubicBezTo>
                      <a:pt x="152" y="1016"/>
                      <a:pt x="90" y="933"/>
                      <a:pt x="51" y="834"/>
                    </a:cubicBezTo>
                    <a:cubicBezTo>
                      <a:pt x="11" y="734"/>
                      <a:pt x="0" y="631"/>
                      <a:pt x="17" y="525"/>
                    </a:cubicBezTo>
                    <a:cubicBezTo>
                      <a:pt x="60" y="257"/>
                      <a:pt x="278" y="57"/>
                      <a:pt x="537" y="30"/>
                    </a:cubicBezTo>
                    <a:cubicBezTo>
                      <a:pt x="825" y="0"/>
                      <a:pt x="1072" y="177"/>
                      <a:pt x="1158" y="420"/>
                    </a:cubicBezTo>
                    <a:cubicBezTo>
                      <a:pt x="1246" y="668"/>
                      <a:pt x="1158" y="927"/>
                      <a:pt x="976" y="107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2" name="Freeform 47">
                <a:extLst>
                  <a:ext uri="{FF2B5EF4-FFF2-40B4-BE49-F238E27FC236}">
                    <a16:creationId xmlns:a16="http://schemas.microsoft.com/office/drawing/2014/main" id="{8A5B20CC-4E29-47C0-A82D-DAC1DA70AE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0688" y="2435225"/>
                <a:ext cx="674688" cy="428625"/>
              </a:xfrm>
              <a:custGeom>
                <a:avLst/>
                <a:gdLst>
                  <a:gd name="T0" fmla="*/ 263 w 267"/>
                  <a:gd name="T1" fmla="*/ 164 h 169"/>
                  <a:gd name="T2" fmla="*/ 0 w 267"/>
                  <a:gd name="T3" fmla="*/ 169 h 169"/>
                  <a:gd name="T4" fmla="*/ 0 w 267"/>
                  <a:gd name="T5" fmla="*/ 134 h 169"/>
                  <a:gd name="T6" fmla="*/ 1 w 267"/>
                  <a:gd name="T7" fmla="*/ 41 h 169"/>
                  <a:gd name="T8" fmla="*/ 8 w 267"/>
                  <a:gd name="T9" fmla="*/ 31 h 169"/>
                  <a:gd name="T10" fmla="*/ 184 w 267"/>
                  <a:gd name="T11" fmla="*/ 11 h 169"/>
                  <a:gd name="T12" fmla="*/ 267 w 267"/>
                  <a:gd name="T13" fmla="*/ 28 h 169"/>
                  <a:gd name="T14" fmla="*/ 263 w 267"/>
                  <a:gd name="T15" fmla="*/ 164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67" h="169">
                    <a:moveTo>
                      <a:pt x="263" y="164"/>
                    </a:moveTo>
                    <a:cubicBezTo>
                      <a:pt x="175" y="144"/>
                      <a:pt x="88" y="136"/>
                      <a:pt x="0" y="169"/>
                    </a:cubicBezTo>
                    <a:cubicBezTo>
                      <a:pt x="0" y="156"/>
                      <a:pt x="0" y="145"/>
                      <a:pt x="0" y="134"/>
                    </a:cubicBezTo>
                    <a:cubicBezTo>
                      <a:pt x="1" y="103"/>
                      <a:pt x="1" y="72"/>
                      <a:pt x="1" y="41"/>
                    </a:cubicBezTo>
                    <a:cubicBezTo>
                      <a:pt x="1" y="35"/>
                      <a:pt x="3" y="33"/>
                      <a:pt x="8" y="31"/>
                    </a:cubicBezTo>
                    <a:cubicBezTo>
                      <a:pt x="65" y="8"/>
                      <a:pt x="124" y="0"/>
                      <a:pt x="184" y="11"/>
                    </a:cubicBezTo>
                    <a:cubicBezTo>
                      <a:pt x="212" y="16"/>
                      <a:pt x="239" y="22"/>
                      <a:pt x="267" y="28"/>
                    </a:cubicBezTo>
                    <a:cubicBezTo>
                      <a:pt x="265" y="74"/>
                      <a:pt x="264" y="119"/>
                      <a:pt x="263" y="1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3" name="Freeform 48">
                <a:extLst>
                  <a:ext uri="{FF2B5EF4-FFF2-40B4-BE49-F238E27FC236}">
                    <a16:creationId xmlns:a16="http://schemas.microsoft.com/office/drawing/2014/main" id="{0CD61C8F-4725-4F5B-98EC-086F363154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40375" y="2898775"/>
                <a:ext cx="604838" cy="293688"/>
              </a:xfrm>
              <a:custGeom>
                <a:avLst/>
                <a:gdLst>
                  <a:gd name="T0" fmla="*/ 0 w 239"/>
                  <a:gd name="T1" fmla="*/ 35 h 116"/>
                  <a:gd name="T2" fmla="*/ 129 w 239"/>
                  <a:gd name="T3" fmla="*/ 5 h 116"/>
                  <a:gd name="T4" fmla="*/ 221 w 239"/>
                  <a:gd name="T5" fmla="*/ 17 h 116"/>
                  <a:gd name="T6" fmla="*/ 239 w 239"/>
                  <a:gd name="T7" fmla="*/ 22 h 116"/>
                  <a:gd name="T8" fmla="*/ 232 w 239"/>
                  <a:gd name="T9" fmla="*/ 35 h 116"/>
                  <a:gd name="T10" fmla="*/ 144 w 239"/>
                  <a:gd name="T11" fmla="*/ 107 h 116"/>
                  <a:gd name="T12" fmla="*/ 93 w 239"/>
                  <a:gd name="T13" fmla="*/ 107 h 116"/>
                  <a:gd name="T14" fmla="*/ 60 w 239"/>
                  <a:gd name="T15" fmla="*/ 87 h 116"/>
                  <a:gd name="T16" fmla="*/ 0 w 239"/>
                  <a:gd name="T17" fmla="*/ 35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9" h="116">
                    <a:moveTo>
                      <a:pt x="0" y="35"/>
                    </a:moveTo>
                    <a:cubicBezTo>
                      <a:pt x="42" y="11"/>
                      <a:pt x="83" y="0"/>
                      <a:pt x="129" y="5"/>
                    </a:cubicBezTo>
                    <a:cubicBezTo>
                      <a:pt x="159" y="9"/>
                      <a:pt x="190" y="13"/>
                      <a:pt x="221" y="17"/>
                    </a:cubicBezTo>
                    <a:cubicBezTo>
                      <a:pt x="227" y="18"/>
                      <a:pt x="232" y="20"/>
                      <a:pt x="239" y="22"/>
                    </a:cubicBezTo>
                    <a:cubicBezTo>
                      <a:pt x="236" y="27"/>
                      <a:pt x="234" y="32"/>
                      <a:pt x="232" y="35"/>
                    </a:cubicBezTo>
                    <a:cubicBezTo>
                      <a:pt x="207" y="65"/>
                      <a:pt x="178" y="89"/>
                      <a:pt x="144" y="107"/>
                    </a:cubicBezTo>
                    <a:cubicBezTo>
                      <a:pt x="127" y="116"/>
                      <a:pt x="109" y="115"/>
                      <a:pt x="93" y="107"/>
                    </a:cubicBezTo>
                    <a:cubicBezTo>
                      <a:pt x="81" y="101"/>
                      <a:pt x="70" y="95"/>
                      <a:pt x="60" y="87"/>
                    </a:cubicBezTo>
                    <a:cubicBezTo>
                      <a:pt x="40" y="71"/>
                      <a:pt x="21" y="53"/>
                      <a:pt x="0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4" name="Freeform 49">
                <a:extLst>
                  <a:ext uri="{FF2B5EF4-FFF2-40B4-BE49-F238E27FC236}">
                    <a16:creationId xmlns:a16="http://schemas.microsoft.com/office/drawing/2014/main" id="{55430D2F-BCA1-4B7D-B70E-2E3548D752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13388" y="2133600"/>
                <a:ext cx="661988" cy="263525"/>
              </a:xfrm>
              <a:custGeom>
                <a:avLst/>
                <a:gdLst>
                  <a:gd name="T0" fmla="*/ 0 w 262"/>
                  <a:gd name="T1" fmla="*/ 103 h 104"/>
                  <a:gd name="T2" fmla="*/ 24 w 262"/>
                  <a:gd name="T3" fmla="*/ 55 h 104"/>
                  <a:gd name="T4" fmla="*/ 31 w 262"/>
                  <a:gd name="T5" fmla="*/ 50 h 104"/>
                  <a:gd name="T6" fmla="*/ 118 w 262"/>
                  <a:gd name="T7" fmla="*/ 3 h 104"/>
                  <a:gd name="T8" fmla="*/ 131 w 262"/>
                  <a:gd name="T9" fmla="*/ 3 h 104"/>
                  <a:gd name="T10" fmla="*/ 213 w 262"/>
                  <a:gd name="T11" fmla="*/ 39 h 104"/>
                  <a:gd name="T12" fmla="*/ 242 w 262"/>
                  <a:gd name="T13" fmla="*/ 56 h 104"/>
                  <a:gd name="T14" fmla="*/ 260 w 262"/>
                  <a:gd name="T15" fmla="*/ 96 h 104"/>
                  <a:gd name="T16" fmla="*/ 251 w 262"/>
                  <a:gd name="T17" fmla="*/ 102 h 104"/>
                  <a:gd name="T18" fmla="*/ 151 w 262"/>
                  <a:gd name="T19" fmla="*/ 76 h 104"/>
                  <a:gd name="T20" fmla="*/ 40 w 262"/>
                  <a:gd name="T21" fmla="*/ 88 h 104"/>
                  <a:gd name="T22" fmla="*/ 0 w 262"/>
                  <a:gd name="T23" fmla="*/ 10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62" h="104">
                    <a:moveTo>
                      <a:pt x="0" y="103"/>
                    </a:moveTo>
                    <a:cubicBezTo>
                      <a:pt x="3" y="84"/>
                      <a:pt x="11" y="68"/>
                      <a:pt x="24" y="55"/>
                    </a:cubicBezTo>
                    <a:cubicBezTo>
                      <a:pt x="26" y="53"/>
                      <a:pt x="29" y="51"/>
                      <a:pt x="31" y="50"/>
                    </a:cubicBezTo>
                    <a:cubicBezTo>
                      <a:pt x="63" y="40"/>
                      <a:pt x="90" y="21"/>
                      <a:pt x="118" y="3"/>
                    </a:cubicBezTo>
                    <a:cubicBezTo>
                      <a:pt x="122" y="1"/>
                      <a:pt x="126" y="0"/>
                      <a:pt x="131" y="3"/>
                    </a:cubicBezTo>
                    <a:cubicBezTo>
                      <a:pt x="158" y="15"/>
                      <a:pt x="186" y="27"/>
                      <a:pt x="213" y="39"/>
                    </a:cubicBezTo>
                    <a:cubicBezTo>
                      <a:pt x="223" y="44"/>
                      <a:pt x="233" y="50"/>
                      <a:pt x="242" y="56"/>
                    </a:cubicBezTo>
                    <a:cubicBezTo>
                      <a:pt x="255" y="66"/>
                      <a:pt x="262" y="79"/>
                      <a:pt x="260" y="96"/>
                    </a:cubicBezTo>
                    <a:cubicBezTo>
                      <a:pt x="260" y="102"/>
                      <a:pt x="258" y="104"/>
                      <a:pt x="251" y="102"/>
                    </a:cubicBezTo>
                    <a:cubicBezTo>
                      <a:pt x="218" y="93"/>
                      <a:pt x="185" y="84"/>
                      <a:pt x="151" y="76"/>
                    </a:cubicBezTo>
                    <a:cubicBezTo>
                      <a:pt x="113" y="68"/>
                      <a:pt x="76" y="74"/>
                      <a:pt x="40" y="88"/>
                    </a:cubicBezTo>
                    <a:cubicBezTo>
                      <a:pt x="27" y="93"/>
                      <a:pt x="14" y="98"/>
                      <a:pt x="0" y="10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5" name="Freeform 50">
                <a:extLst>
                  <a:ext uri="{FF2B5EF4-FFF2-40B4-BE49-F238E27FC236}">
                    <a16:creationId xmlns:a16="http://schemas.microsoft.com/office/drawing/2014/main" id="{8ECCC7EE-2484-485A-A226-CE8D4AD921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65725" y="2574925"/>
                <a:ext cx="223838" cy="455613"/>
              </a:xfrm>
              <a:custGeom>
                <a:avLst/>
                <a:gdLst>
                  <a:gd name="T0" fmla="*/ 15 w 88"/>
                  <a:gd name="T1" fmla="*/ 180 h 180"/>
                  <a:gd name="T2" fmla="*/ 83 w 88"/>
                  <a:gd name="T3" fmla="*/ 0 h 180"/>
                  <a:gd name="T4" fmla="*/ 84 w 88"/>
                  <a:gd name="T5" fmla="*/ 7 h 180"/>
                  <a:gd name="T6" fmla="*/ 87 w 88"/>
                  <a:gd name="T7" fmla="*/ 120 h 180"/>
                  <a:gd name="T8" fmla="*/ 80 w 88"/>
                  <a:gd name="T9" fmla="*/ 131 h 180"/>
                  <a:gd name="T10" fmla="*/ 63 w 88"/>
                  <a:gd name="T11" fmla="*/ 139 h 180"/>
                  <a:gd name="T12" fmla="*/ 15 w 88"/>
                  <a:gd name="T13" fmla="*/ 180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8" h="180">
                    <a:moveTo>
                      <a:pt x="15" y="180"/>
                    </a:moveTo>
                    <a:cubicBezTo>
                      <a:pt x="0" y="106"/>
                      <a:pt x="31" y="34"/>
                      <a:pt x="83" y="0"/>
                    </a:cubicBezTo>
                    <a:cubicBezTo>
                      <a:pt x="84" y="2"/>
                      <a:pt x="84" y="4"/>
                      <a:pt x="84" y="7"/>
                    </a:cubicBezTo>
                    <a:cubicBezTo>
                      <a:pt x="85" y="44"/>
                      <a:pt x="86" y="82"/>
                      <a:pt x="87" y="120"/>
                    </a:cubicBezTo>
                    <a:cubicBezTo>
                      <a:pt x="88" y="126"/>
                      <a:pt x="85" y="129"/>
                      <a:pt x="80" y="131"/>
                    </a:cubicBezTo>
                    <a:cubicBezTo>
                      <a:pt x="74" y="133"/>
                      <a:pt x="68" y="136"/>
                      <a:pt x="63" y="139"/>
                    </a:cubicBezTo>
                    <a:cubicBezTo>
                      <a:pt x="43" y="148"/>
                      <a:pt x="26" y="160"/>
                      <a:pt x="15" y="1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6" name="Freeform 51">
                <a:extLst>
                  <a:ext uri="{FF2B5EF4-FFF2-40B4-BE49-F238E27FC236}">
                    <a16:creationId xmlns:a16="http://schemas.microsoft.com/office/drawing/2014/main" id="{591A7532-CE9C-4119-946F-4EBD7C0308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94438" y="2574925"/>
                <a:ext cx="209550" cy="439738"/>
              </a:xfrm>
              <a:custGeom>
                <a:avLst/>
                <a:gdLst>
                  <a:gd name="T0" fmla="*/ 76 w 83"/>
                  <a:gd name="T1" fmla="*/ 174 h 174"/>
                  <a:gd name="T2" fmla="*/ 4 w 83"/>
                  <a:gd name="T3" fmla="*/ 131 h 174"/>
                  <a:gd name="T4" fmla="*/ 0 w 83"/>
                  <a:gd name="T5" fmla="*/ 123 h 174"/>
                  <a:gd name="T6" fmla="*/ 4 w 83"/>
                  <a:gd name="T7" fmla="*/ 27 h 174"/>
                  <a:gd name="T8" fmla="*/ 6 w 83"/>
                  <a:gd name="T9" fmla="*/ 0 h 174"/>
                  <a:gd name="T10" fmla="*/ 76 w 83"/>
                  <a:gd name="T11" fmla="*/ 174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3" h="174">
                    <a:moveTo>
                      <a:pt x="76" y="174"/>
                    </a:moveTo>
                    <a:cubicBezTo>
                      <a:pt x="52" y="159"/>
                      <a:pt x="28" y="146"/>
                      <a:pt x="4" y="131"/>
                    </a:cubicBezTo>
                    <a:cubicBezTo>
                      <a:pt x="2" y="130"/>
                      <a:pt x="0" y="126"/>
                      <a:pt x="0" y="123"/>
                    </a:cubicBezTo>
                    <a:cubicBezTo>
                      <a:pt x="1" y="91"/>
                      <a:pt x="3" y="59"/>
                      <a:pt x="4" y="27"/>
                    </a:cubicBezTo>
                    <a:cubicBezTo>
                      <a:pt x="5" y="18"/>
                      <a:pt x="5" y="9"/>
                      <a:pt x="6" y="0"/>
                    </a:cubicBezTo>
                    <a:cubicBezTo>
                      <a:pt x="45" y="13"/>
                      <a:pt x="83" y="109"/>
                      <a:pt x="76" y="17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7" name="Freeform 52">
                <a:extLst>
                  <a:ext uri="{FF2B5EF4-FFF2-40B4-BE49-F238E27FC236}">
                    <a16:creationId xmlns:a16="http://schemas.microsoft.com/office/drawing/2014/main" id="{92486D16-501D-4DF1-829B-E3CDF3E7D9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02325" y="3968750"/>
                <a:ext cx="82550" cy="236538"/>
              </a:xfrm>
              <a:custGeom>
                <a:avLst/>
                <a:gdLst>
                  <a:gd name="T0" fmla="*/ 0 w 33"/>
                  <a:gd name="T1" fmla="*/ 93 h 93"/>
                  <a:gd name="T2" fmla="*/ 0 w 33"/>
                  <a:gd name="T3" fmla="*/ 18 h 93"/>
                  <a:gd name="T4" fmla="*/ 4 w 33"/>
                  <a:gd name="T5" fmla="*/ 11 h 93"/>
                  <a:gd name="T6" fmla="*/ 25 w 33"/>
                  <a:gd name="T7" fmla="*/ 0 h 93"/>
                  <a:gd name="T8" fmla="*/ 0 w 33"/>
                  <a:gd name="T9" fmla="*/ 93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93">
                    <a:moveTo>
                      <a:pt x="0" y="93"/>
                    </a:moveTo>
                    <a:cubicBezTo>
                      <a:pt x="0" y="67"/>
                      <a:pt x="0" y="42"/>
                      <a:pt x="0" y="18"/>
                    </a:cubicBezTo>
                    <a:cubicBezTo>
                      <a:pt x="0" y="16"/>
                      <a:pt x="2" y="13"/>
                      <a:pt x="4" y="11"/>
                    </a:cubicBezTo>
                    <a:cubicBezTo>
                      <a:pt x="11" y="8"/>
                      <a:pt x="17" y="4"/>
                      <a:pt x="25" y="0"/>
                    </a:cubicBezTo>
                    <a:cubicBezTo>
                      <a:pt x="23" y="33"/>
                      <a:pt x="33" y="67"/>
                      <a:pt x="0" y="9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8" name="Freeform 53">
                <a:extLst>
                  <a:ext uri="{FF2B5EF4-FFF2-40B4-BE49-F238E27FC236}">
                    <a16:creationId xmlns:a16="http://schemas.microsoft.com/office/drawing/2014/main" id="{987B2A02-9D69-413C-A417-E5D24D6596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65800" y="3756025"/>
                <a:ext cx="58738" cy="157163"/>
              </a:xfrm>
              <a:custGeom>
                <a:avLst/>
                <a:gdLst>
                  <a:gd name="T0" fmla="*/ 23 w 23"/>
                  <a:gd name="T1" fmla="*/ 62 h 62"/>
                  <a:gd name="T2" fmla="*/ 3 w 23"/>
                  <a:gd name="T3" fmla="*/ 41 h 62"/>
                  <a:gd name="T4" fmla="*/ 0 w 23"/>
                  <a:gd name="T5" fmla="*/ 14 h 62"/>
                  <a:gd name="T6" fmla="*/ 13 w 23"/>
                  <a:gd name="T7" fmla="*/ 0 h 62"/>
                  <a:gd name="T8" fmla="*/ 23 w 23"/>
                  <a:gd name="T9" fmla="*/ 1 h 62"/>
                  <a:gd name="T10" fmla="*/ 23 w 23"/>
                  <a:gd name="T11" fmla="*/ 6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3" h="62">
                    <a:moveTo>
                      <a:pt x="23" y="62"/>
                    </a:moveTo>
                    <a:cubicBezTo>
                      <a:pt x="12" y="61"/>
                      <a:pt x="4" y="53"/>
                      <a:pt x="3" y="41"/>
                    </a:cubicBezTo>
                    <a:cubicBezTo>
                      <a:pt x="1" y="32"/>
                      <a:pt x="1" y="23"/>
                      <a:pt x="0" y="14"/>
                    </a:cubicBezTo>
                    <a:cubicBezTo>
                      <a:pt x="0" y="3"/>
                      <a:pt x="2" y="1"/>
                      <a:pt x="13" y="0"/>
                    </a:cubicBezTo>
                    <a:cubicBezTo>
                      <a:pt x="16" y="0"/>
                      <a:pt x="19" y="1"/>
                      <a:pt x="23" y="1"/>
                    </a:cubicBezTo>
                    <a:cubicBezTo>
                      <a:pt x="23" y="22"/>
                      <a:pt x="23" y="42"/>
                      <a:pt x="23" y="6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9" name="Freeform 54">
                <a:extLst>
                  <a:ext uri="{FF2B5EF4-FFF2-40B4-BE49-F238E27FC236}">
                    <a16:creationId xmlns:a16="http://schemas.microsoft.com/office/drawing/2014/main" id="{9F62D97C-A2D2-4045-B9E6-F61E0017442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67400" y="3529013"/>
                <a:ext cx="107950" cy="68263"/>
              </a:xfrm>
              <a:custGeom>
                <a:avLst/>
                <a:gdLst>
                  <a:gd name="T0" fmla="*/ 19 w 43"/>
                  <a:gd name="T1" fmla="*/ 26 h 27"/>
                  <a:gd name="T2" fmla="*/ 16 w 43"/>
                  <a:gd name="T3" fmla="*/ 26 h 27"/>
                  <a:gd name="T4" fmla="*/ 0 w 43"/>
                  <a:gd name="T5" fmla="*/ 22 h 27"/>
                  <a:gd name="T6" fmla="*/ 7 w 43"/>
                  <a:gd name="T7" fmla="*/ 4 h 27"/>
                  <a:gd name="T8" fmla="*/ 9 w 43"/>
                  <a:gd name="T9" fmla="*/ 2 h 27"/>
                  <a:gd name="T10" fmla="*/ 39 w 43"/>
                  <a:gd name="T11" fmla="*/ 14 h 27"/>
                  <a:gd name="T12" fmla="*/ 33 w 43"/>
                  <a:gd name="T13" fmla="*/ 26 h 27"/>
                  <a:gd name="T14" fmla="*/ 19 w 43"/>
                  <a:gd name="T15" fmla="*/ 27 h 27"/>
                  <a:gd name="T16" fmla="*/ 19 w 43"/>
                  <a:gd name="T17" fmla="*/ 26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3" h="27">
                    <a:moveTo>
                      <a:pt x="19" y="26"/>
                    </a:moveTo>
                    <a:cubicBezTo>
                      <a:pt x="18" y="26"/>
                      <a:pt x="17" y="27"/>
                      <a:pt x="16" y="26"/>
                    </a:cubicBezTo>
                    <a:cubicBezTo>
                      <a:pt x="10" y="25"/>
                      <a:pt x="5" y="23"/>
                      <a:pt x="0" y="22"/>
                    </a:cubicBezTo>
                    <a:cubicBezTo>
                      <a:pt x="3" y="16"/>
                      <a:pt x="5" y="10"/>
                      <a:pt x="7" y="4"/>
                    </a:cubicBezTo>
                    <a:cubicBezTo>
                      <a:pt x="8" y="3"/>
                      <a:pt x="9" y="2"/>
                      <a:pt x="9" y="2"/>
                    </a:cubicBezTo>
                    <a:cubicBezTo>
                      <a:pt x="15" y="0"/>
                      <a:pt x="37" y="8"/>
                      <a:pt x="39" y="14"/>
                    </a:cubicBezTo>
                    <a:cubicBezTo>
                      <a:pt x="43" y="21"/>
                      <a:pt x="41" y="24"/>
                      <a:pt x="33" y="26"/>
                    </a:cubicBezTo>
                    <a:cubicBezTo>
                      <a:pt x="29" y="26"/>
                      <a:pt x="24" y="26"/>
                      <a:pt x="19" y="27"/>
                    </a:cubicBezTo>
                    <a:cubicBezTo>
                      <a:pt x="19" y="27"/>
                      <a:pt x="19" y="26"/>
                      <a:pt x="19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0" name="Freeform 55">
                <a:extLst>
                  <a:ext uri="{FF2B5EF4-FFF2-40B4-BE49-F238E27FC236}">
                    <a16:creationId xmlns:a16="http://schemas.microsoft.com/office/drawing/2014/main" id="{EE85599A-1CB7-42ED-A5AC-EFBFE38A70F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922963" y="4691063"/>
                <a:ext cx="87313" cy="150813"/>
              </a:xfrm>
              <a:custGeom>
                <a:avLst/>
                <a:gdLst>
                  <a:gd name="T0" fmla="*/ 35 w 35"/>
                  <a:gd name="T1" fmla="*/ 32 h 60"/>
                  <a:gd name="T2" fmla="*/ 32 w 35"/>
                  <a:gd name="T3" fmla="*/ 48 h 60"/>
                  <a:gd name="T4" fmla="*/ 18 w 35"/>
                  <a:gd name="T5" fmla="*/ 58 h 60"/>
                  <a:gd name="T6" fmla="*/ 4 w 35"/>
                  <a:gd name="T7" fmla="*/ 49 h 60"/>
                  <a:gd name="T8" fmla="*/ 1 w 35"/>
                  <a:gd name="T9" fmla="*/ 12 h 60"/>
                  <a:gd name="T10" fmla="*/ 16 w 35"/>
                  <a:gd name="T11" fmla="*/ 1 h 60"/>
                  <a:gd name="T12" fmla="*/ 31 w 35"/>
                  <a:gd name="T13" fmla="*/ 11 h 60"/>
                  <a:gd name="T14" fmla="*/ 35 w 35"/>
                  <a:gd name="T15" fmla="*/ 32 h 60"/>
                  <a:gd name="T16" fmla="*/ 29 w 35"/>
                  <a:gd name="T17" fmla="*/ 34 h 60"/>
                  <a:gd name="T18" fmla="*/ 24 w 35"/>
                  <a:gd name="T19" fmla="*/ 11 h 60"/>
                  <a:gd name="T20" fmla="*/ 14 w 35"/>
                  <a:gd name="T21" fmla="*/ 3 h 60"/>
                  <a:gd name="T22" fmla="*/ 5 w 35"/>
                  <a:gd name="T23" fmla="*/ 14 h 60"/>
                  <a:gd name="T24" fmla="*/ 7 w 35"/>
                  <a:gd name="T25" fmla="*/ 39 h 60"/>
                  <a:gd name="T26" fmla="*/ 19 w 35"/>
                  <a:gd name="T27" fmla="*/ 56 h 60"/>
                  <a:gd name="T28" fmla="*/ 29 w 35"/>
                  <a:gd name="T29" fmla="*/ 34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5" h="60">
                    <a:moveTo>
                      <a:pt x="35" y="32"/>
                    </a:moveTo>
                    <a:cubicBezTo>
                      <a:pt x="34" y="38"/>
                      <a:pt x="34" y="44"/>
                      <a:pt x="32" y="48"/>
                    </a:cubicBezTo>
                    <a:cubicBezTo>
                      <a:pt x="29" y="52"/>
                      <a:pt x="23" y="56"/>
                      <a:pt x="18" y="58"/>
                    </a:cubicBezTo>
                    <a:cubicBezTo>
                      <a:pt x="12" y="60"/>
                      <a:pt x="5" y="56"/>
                      <a:pt x="4" y="49"/>
                    </a:cubicBezTo>
                    <a:cubicBezTo>
                      <a:pt x="1" y="37"/>
                      <a:pt x="0" y="24"/>
                      <a:pt x="1" y="12"/>
                    </a:cubicBezTo>
                    <a:cubicBezTo>
                      <a:pt x="2" y="5"/>
                      <a:pt x="8" y="1"/>
                      <a:pt x="16" y="1"/>
                    </a:cubicBezTo>
                    <a:cubicBezTo>
                      <a:pt x="24" y="0"/>
                      <a:pt x="29" y="4"/>
                      <a:pt x="31" y="11"/>
                    </a:cubicBezTo>
                    <a:cubicBezTo>
                      <a:pt x="33" y="18"/>
                      <a:pt x="34" y="25"/>
                      <a:pt x="35" y="32"/>
                    </a:cubicBezTo>
                    <a:close/>
                    <a:moveTo>
                      <a:pt x="29" y="34"/>
                    </a:moveTo>
                    <a:cubicBezTo>
                      <a:pt x="28" y="28"/>
                      <a:pt x="27" y="19"/>
                      <a:pt x="24" y="11"/>
                    </a:cubicBezTo>
                    <a:cubicBezTo>
                      <a:pt x="23" y="7"/>
                      <a:pt x="17" y="3"/>
                      <a:pt x="14" y="3"/>
                    </a:cubicBezTo>
                    <a:cubicBezTo>
                      <a:pt x="10" y="4"/>
                      <a:pt x="6" y="10"/>
                      <a:pt x="5" y="14"/>
                    </a:cubicBezTo>
                    <a:cubicBezTo>
                      <a:pt x="4" y="22"/>
                      <a:pt x="5" y="31"/>
                      <a:pt x="7" y="39"/>
                    </a:cubicBezTo>
                    <a:cubicBezTo>
                      <a:pt x="8" y="51"/>
                      <a:pt x="13" y="57"/>
                      <a:pt x="19" y="56"/>
                    </a:cubicBezTo>
                    <a:cubicBezTo>
                      <a:pt x="30" y="54"/>
                      <a:pt x="28" y="45"/>
                      <a:pt x="29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1" name="Freeform 56">
                <a:extLst>
                  <a:ext uri="{FF2B5EF4-FFF2-40B4-BE49-F238E27FC236}">
                    <a16:creationId xmlns:a16="http://schemas.microsoft.com/office/drawing/2014/main" id="{BF9C2111-16F1-405F-B096-DFFB7902858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9438" y="4687888"/>
                <a:ext cx="107950" cy="144463"/>
              </a:xfrm>
              <a:custGeom>
                <a:avLst/>
                <a:gdLst>
                  <a:gd name="T0" fmla="*/ 6 w 43"/>
                  <a:gd name="T1" fmla="*/ 57 h 57"/>
                  <a:gd name="T2" fmla="*/ 28 w 43"/>
                  <a:gd name="T3" fmla="*/ 32 h 57"/>
                  <a:gd name="T4" fmla="*/ 10 w 43"/>
                  <a:gd name="T5" fmla="*/ 34 h 57"/>
                  <a:gd name="T6" fmla="*/ 1 w 43"/>
                  <a:gd name="T7" fmla="*/ 15 h 57"/>
                  <a:gd name="T8" fmla="*/ 17 w 43"/>
                  <a:gd name="T9" fmla="*/ 0 h 57"/>
                  <a:gd name="T10" fmla="*/ 35 w 43"/>
                  <a:gd name="T11" fmla="*/ 11 h 57"/>
                  <a:gd name="T12" fmla="*/ 6 w 43"/>
                  <a:gd name="T13" fmla="*/ 57 h 57"/>
                  <a:gd name="T14" fmla="*/ 30 w 43"/>
                  <a:gd name="T15" fmla="*/ 18 h 57"/>
                  <a:gd name="T16" fmla="*/ 18 w 43"/>
                  <a:gd name="T17" fmla="*/ 3 h 57"/>
                  <a:gd name="T18" fmla="*/ 7 w 43"/>
                  <a:gd name="T19" fmla="*/ 17 h 57"/>
                  <a:gd name="T20" fmla="*/ 19 w 43"/>
                  <a:gd name="T21" fmla="*/ 32 h 57"/>
                  <a:gd name="T22" fmla="*/ 30 w 43"/>
                  <a:gd name="T23" fmla="*/ 18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3" h="57">
                    <a:moveTo>
                      <a:pt x="6" y="57"/>
                    </a:moveTo>
                    <a:cubicBezTo>
                      <a:pt x="18" y="52"/>
                      <a:pt x="27" y="45"/>
                      <a:pt x="28" y="32"/>
                    </a:cubicBezTo>
                    <a:cubicBezTo>
                      <a:pt x="22" y="33"/>
                      <a:pt x="15" y="35"/>
                      <a:pt x="10" y="34"/>
                    </a:cubicBezTo>
                    <a:cubicBezTo>
                      <a:pt x="0" y="31"/>
                      <a:pt x="0" y="23"/>
                      <a:pt x="1" y="15"/>
                    </a:cubicBezTo>
                    <a:cubicBezTo>
                      <a:pt x="2" y="7"/>
                      <a:pt x="9" y="1"/>
                      <a:pt x="17" y="0"/>
                    </a:cubicBezTo>
                    <a:cubicBezTo>
                      <a:pt x="26" y="0"/>
                      <a:pt x="32" y="3"/>
                      <a:pt x="35" y="11"/>
                    </a:cubicBezTo>
                    <a:cubicBezTo>
                      <a:pt x="43" y="31"/>
                      <a:pt x="28" y="55"/>
                      <a:pt x="6" y="57"/>
                    </a:cubicBezTo>
                    <a:close/>
                    <a:moveTo>
                      <a:pt x="30" y="18"/>
                    </a:moveTo>
                    <a:cubicBezTo>
                      <a:pt x="30" y="9"/>
                      <a:pt x="25" y="3"/>
                      <a:pt x="18" y="3"/>
                    </a:cubicBezTo>
                    <a:cubicBezTo>
                      <a:pt x="12" y="2"/>
                      <a:pt x="7" y="8"/>
                      <a:pt x="7" y="17"/>
                    </a:cubicBezTo>
                    <a:cubicBezTo>
                      <a:pt x="7" y="25"/>
                      <a:pt x="12" y="32"/>
                      <a:pt x="19" y="32"/>
                    </a:cubicBezTo>
                    <a:cubicBezTo>
                      <a:pt x="25" y="32"/>
                      <a:pt x="30" y="26"/>
                      <a:pt x="30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2" name="Freeform 57">
                <a:extLst>
                  <a:ext uri="{FF2B5EF4-FFF2-40B4-BE49-F238E27FC236}">
                    <a16:creationId xmlns:a16="http://schemas.microsoft.com/office/drawing/2014/main" id="{874F5082-F5D4-400A-943E-3CAF9998A8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27750" y="4652963"/>
                <a:ext cx="107950" cy="150813"/>
              </a:xfrm>
              <a:custGeom>
                <a:avLst/>
                <a:gdLst>
                  <a:gd name="T0" fmla="*/ 31 w 43"/>
                  <a:gd name="T1" fmla="*/ 57 h 60"/>
                  <a:gd name="T2" fmla="*/ 13 w 43"/>
                  <a:gd name="T3" fmla="*/ 53 h 60"/>
                  <a:gd name="T4" fmla="*/ 26 w 43"/>
                  <a:gd name="T5" fmla="*/ 0 h 60"/>
                  <a:gd name="T6" fmla="*/ 14 w 43"/>
                  <a:gd name="T7" fmla="*/ 32 h 60"/>
                  <a:gd name="T8" fmla="*/ 35 w 43"/>
                  <a:gd name="T9" fmla="*/ 26 h 60"/>
                  <a:gd name="T10" fmla="*/ 42 w 43"/>
                  <a:gd name="T11" fmla="*/ 42 h 60"/>
                  <a:gd name="T12" fmla="*/ 31 w 43"/>
                  <a:gd name="T13" fmla="*/ 58 h 60"/>
                  <a:gd name="T14" fmla="*/ 33 w 43"/>
                  <a:gd name="T15" fmla="*/ 33 h 60"/>
                  <a:gd name="T16" fmla="*/ 22 w 43"/>
                  <a:gd name="T17" fmla="*/ 30 h 60"/>
                  <a:gd name="T18" fmla="*/ 15 w 43"/>
                  <a:gd name="T19" fmla="*/ 41 h 60"/>
                  <a:gd name="T20" fmla="*/ 31 w 43"/>
                  <a:gd name="T21" fmla="*/ 57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3" h="60">
                    <a:moveTo>
                      <a:pt x="31" y="57"/>
                    </a:moveTo>
                    <a:cubicBezTo>
                      <a:pt x="24" y="60"/>
                      <a:pt x="18" y="59"/>
                      <a:pt x="13" y="53"/>
                    </a:cubicBezTo>
                    <a:cubicBezTo>
                      <a:pt x="0" y="37"/>
                      <a:pt x="6" y="8"/>
                      <a:pt x="26" y="0"/>
                    </a:cubicBezTo>
                    <a:cubicBezTo>
                      <a:pt x="13" y="14"/>
                      <a:pt x="11" y="20"/>
                      <a:pt x="14" y="32"/>
                    </a:cubicBezTo>
                    <a:cubicBezTo>
                      <a:pt x="20" y="26"/>
                      <a:pt x="27" y="19"/>
                      <a:pt x="35" y="26"/>
                    </a:cubicBezTo>
                    <a:cubicBezTo>
                      <a:pt x="39" y="29"/>
                      <a:pt x="42" y="36"/>
                      <a:pt x="42" y="42"/>
                    </a:cubicBezTo>
                    <a:cubicBezTo>
                      <a:pt x="43" y="49"/>
                      <a:pt x="39" y="55"/>
                      <a:pt x="31" y="58"/>
                    </a:cubicBezTo>
                    <a:cubicBezTo>
                      <a:pt x="39" y="49"/>
                      <a:pt x="40" y="39"/>
                      <a:pt x="33" y="33"/>
                    </a:cubicBezTo>
                    <a:cubicBezTo>
                      <a:pt x="30" y="30"/>
                      <a:pt x="24" y="29"/>
                      <a:pt x="22" y="30"/>
                    </a:cubicBezTo>
                    <a:cubicBezTo>
                      <a:pt x="18" y="32"/>
                      <a:pt x="15" y="37"/>
                      <a:pt x="15" y="41"/>
                    </a:cubicBezTo>
                    <a:cubicBezTo>
                      <a:pt x="15" y="50"/>
                      <a:pt x="21" y="55"/>
                      <a:pt x="31" y="5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3" name="Freeform 58">
                <a:extLst>
                  <a:ext uri="{FF2B5EF4-FFF2-40B4-BE49-F238E27FC236}">
                    <a16:creationId xmlns:a16="http://schemas.microsoft.com/office/drawing/2014/main" id="{C8CFA897-E05B-4B76-A072-A74DA75E04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29250" y="4665663"/>
                <a:ext cx="76200" cy="141288"/>
              </a:xfrm>
              <a:custGeom>
                <a:avLst/>
                <a:gdLst>
                  <a:gd name="T0" fmla="*/ 25 w 30"/>
                  <a:gd name="T1" fmla="*/ 56 h 56"/>
                  <a:gd name="T2" fmla="*/ 0 w 30"/>
                  <a:gd name="T3" fmla="*/ 50 h 56"/>
                  <a:gd name="T4" fmla="*/ 13 w 30"/>
                  <a:gd name="T5" fmla="*/ 40 h 56"/>
                  <a:gd name="T6" fmla="*/ 22 w 30"/>
                  <a:gd name="T7" fmla="*/ 4 h 56"/>
                  <a:gd name="T8" fmla="*/ 7 w 30"/>
                  <a:gd name="T9" fmla="*/ 5 h 56"/>
                  <a:gd name="T10" fmla="*/ 7 w 30"/>
                  <a:gd name="T11" fmla="*/ 3 h 56"/>
                  <a:gd name="T12" fmla="*/ 30 w 30"/>
                  <a:gd name="T13" fmla="*/ 0 h 56"/>
                  <a:gd name="T14" fmla="*/ 19 w 30"/>
                  <a:gd name="T15" fmla="*/ 40 h 56"/>
                  <a:gd name="T16" fmla="*/ 25 w 30"/>
                  <a:gd name="T17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0" h="56">
                    <a:moveTo>
                      <a:pt x="25" y="56"/>
                    </a:moveTo>
                    <a:cubicBezTo>
                      <a:pt x="17" y="54"/>
                      <a:pt x="8" y="52"/>
                      <a:pt x="0" y="50"/>
                    </a:cubicBezTo>
                    <a:cubicBezTo>
                      <a:pt x="10" y="50"/>
                      <a:pt x="10" y="50"/>
                      <a:pt x="13" y="40"/>
                    </a:cubicBezTo>
                    <a:cubicBezTo>
                      <a:pt x="16" y="28"/>
                      <a:pt x="19" y="17"/>
                      <a:pt x="22" y="4"/>
                    </a:cubicBezTo>
                    <a:cubicBezTo>
                      <a:pt x="16" y="4"/>
                      <a:pt x="11" y="5"/>
                      <a:pt x="7" y="5"/>
                    </a:cubicBezTo>
                    <a:cubicBezTo>
                      <a:pt x="7" y="5"/>
                      <a:pt x="7" y="4"/>
                      <a:pt x="7" y="3"/>
                    </a:cubicBezTo>
                    <a:cubicBezTo>
                      <a:pt x="14" y="2"/>
                      <a:pt x="21" y="1"/>
                      <a:pt x="30" y="0"/>
                    </a:cubicBezTo>
                    <a:cubicBezTo>
                      <a:pt x="26" y="14"/>
                      <a:pt x="23" y="27"/>
                      <a:pt x="19" y="40"/>
                    </a:cubicBezTo>
                    <a:cubicBezTo>
                      <a:pt x="17" y="46"/>
                      <a:pt x="15" y="53"/>
                      <a:pt x="25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124" name="文本占位符 65">
            <a:extLst>
              <a:ext uri="{FF2B5EF4-FFF2-40B4-BE49-F238E27FC236}">
                <a16:creationId xmlns:a16="http://schemas.microsoft.com/office/drawing/2014/main" id="{34FDB319-B581-4254-83C4-18EDB0CD6030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1097899" y="253874"/>
            <a:ext cx="2649600" cy="60590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</p:spPr>
        <p:txBody>
          <a:bodyPr vert="horz" wrap="none" lIns="72000" tIns="0" rIns="252000" bIns="0" anchor="ctr" anchorCtr="0">
            <a:spAutoFit/>
          </a:bodyPr>
          <a:lstStyle>
            <a:lvl1pPr mar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800" spc="0">
                <a:solidFill>
                  <a:srgbClr val="FFFFFF"/>
                </a:solidFill>
                <a:latin typeface="+mj-ea"/>
                <a:ea typeface="+mj-ea"/>
                <a:sym typeface="思源宋体 CN Heavy" panose="02020900000000000000" pitchFamily="18" charset="-122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2pPr>
            <a:lvl3pPr marL="9144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3pPr>
            <a:lvl4pPr marL="13716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4pPr>
            <a:lvl5pPr marL="18288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zh-CN" altLang="en-US" dirty="0"/>
              <a:t>标题文字输入</a:t>
            </a:r>
          </a:p>
        </p:txBody>
      </p:sp>
    </p:spTree>
    <p:extLst>
      <p:ext uri="{BB962C8B-B14F-4D97-AF65-F5344CB8AC3E}">
        <p14:creationId xmlns:p14="http://schemas.microsoft.com/office/powerpoint/2010/main" val="23123764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多人介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>
            <a:extLst>
              <a:ext uri="{FF2B5EF4-FFF2-40B4-BE49-F238E27FC236}">
                <a16:creationId xmlns:a16="http://schemas.microsoft.com/office/drawing/2014/main" id="{0CCB688E-D063-420B-96D7-23B6DFF124AF}"/>
              </a:ext>
            </a:extLst>
          </p:cNvPr>
          <p:cNvGrpSpPr/>
          <p:nvPr userDrawn="1"/>
        </p:nvGrpSpPr>
        <p:grpSpPr>
          <a:xfrm rot="169789">
            <a:off x="7333468" y="1757113"/>
            <a:ext cx="5694860" cy="5835138"/>
            <a:chOff x="377825" y="6983413"/>
            <a:chExt cx="5284788" cy="5414962"/>
          </a:xfrm>
          <a:solidFill>
            <a:schemeClr val="accent1">
              <a:alpha val="4000"/>
            </a:schemeClr>
          </a:solidFill>
        </p:grpSpPr>
        <p:sp>
          <p:nvSpPr>
            <p:cNvPr id="28" name="Freeform 19">
              <a:extLst>
                <a:ext uri="{FF2B5EF4-FFF2-40B4-BE49-F238E27FC236}">
                  <a16:creationId xmlns:a16="http://schemas.microsoft.com/office/drawing/2014/main" id="{C8B76147-23CD-4C55-B76E-7F3532CED47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87650" y="9477375"/>
              <a:ext cx="2874963" cy="1692275"/>
            </a:xfrm>
            <a:custGeom>
              <a:avLst/>
              <a:gdLst>
                <a:gd name="T0" fmla="*/ 209 w 888"/>
                <a:gd name="T1" fmla="*/ 128 h 522"/>
                <a:gd name="T2" fmla="*/ 324 w 888"/>
                <a:gd name="T3" fmla="*/ 64 h 522"/>
                <a:gd name="T4" fmla="*/ 539 w 888"/>
                <a:gd name="T5" fmla="*/ 2 h 522"/>
                <a:gd name="T6" fmla="*/ 641 w 888"/>
                <a:gd name="T7" fmla="*/ 7 h 522"/>
                <a:gd name="T8" fmla="*/ 760 w 888"/>
                <a:gd name="T9" fmla="*/ 108 h 522"/>
                <a:gd name="T10" fmla="*/ 786 w 888"/>
                <a:gd name="T11" fmla="*/ 130 h 522"/>
                <a:gd name="T12" fmla="*/ 852 w 888"/>
                <a:gd name="T13" fmla="*/ 159 h 522"/>
                <a:gd name="T14" fmla="*/ 854 w 888"/>
                <a:gd name="T15" fmla="*/ 230 h 522"/>
                <a:gd name="T16" fmla="*/ 745 w 888"/>
                <a:gd name="T17" fmla="*/ 274 h 522"/>
                <a:gd name="T18" fmla="*/ 513 w 888"/>
                <a:gd name="T19" fmla="*/ 252 h 522"/>
                <a:gd name="T20" fmla="*/ 439 w 888"/>
                <a:gd name="T21" fmla="*/ 217 h 522"/>
                <a:gd name="T22" fmla="*/ 398 w 888"/>
                <a:gd name="T23" fmla="*/ 208 h 522"/>
                <a:gd name="T24" fmla="*/ 358 w 888"/>
                <a:gd name="T25" fmla="*/ 230 h 522"/>
                <a:gd name="T26" fmla="*/ 331 w 888"/>
                <a:gd name="T27" fmla="*/ 305 h 522"/>
                <a:gd name="T28" fmla="*/ 304 w 888"/>
                <a:gd name="T29" fmla="*/ 395 h 522"/>
                <a:gd name="T30" fmla="*/ 171 w 888"/>
                <a:gd name="T31" fmla="*/ 512 h 522"/>
                <a:gd name="T32" fmla="*/ 85 w 888"/>
                <a:gd name="T33" fmla="*/ 521 h 522"/>
                <a:gd name="T34" fmla="*/ 5 w 888"/>
                <a:gd name="T35" fmla="*/ 426 h 522"/>
                <a:gd name="T36" fmla="*/ 234 w 888"/>
                <a:gd name="T37" fmla="*/ 161 h 522"/>
                <a:gd name="T38" fmla="*/ 427 w 888"/>
                <a:gd name="T39" fmla="*/ 187 h 522"/>
                <a:gd name="T40" fmla="*/ 531 w 888"/>
                <a:gd name="T41" fmla="*/ 233 h 522"/>
                <a:gd name="T42" fmla="*/ 720 w 888"/>
                <a:gd name="T43" fmla="*/ 247 h 522"/>
                <a:gd name="T44" fmla="*/ 809 w 888"/>
                <a:gd name="T45" fmla="*/ 222 h 522"/>
                <a:gd name="T46" fmla="*/ 837 w 888"/>
                <a:gd name="T47" fmla="*/ 207 h 522"/>
                <a:gd name="T48" fmla="*/ 838 w 888"/>
                <a:gd name="T49" fmla="*/ 174 h 522"/>
                <a:gd name="T50" fmla="*/ 786 w 888"/>
                <a:gd name="T51" fmla="*/ 142 h 522"/>
                <a:gd name="T52" fmla="*/ 756 w 888"/>
                <a:gd name="T53" fmla="*/ 115 h 522"/>
                <a:gd name="T54" fmla="*/ 631 w 888"/>
                <a:gd name="T55" fmla="*/ 32 h 522"/>
                <a:gd name="T56" fmla="*/ 411 w 888"/>
                <a:gd name="T57" fmla="*/ 46 h 522"/>
                <a:gd name="T58" fmla="*/ 224 w 888"/>
                <a:gd name="T59" fmla="*/ 126 h 522"/>
                <a:gd name="T60" fmla="*/ 211 w 888"/>
                <a:gd name="T61" fmla="*/ 131 h 522"/>
                <a:gd name="T62" fmla="*/ 209 w 888"/>
                <a:gd name="T63" fmla="*/ 128 h 522"/>
                <a:gd name="T64" fmla="*/ 403 w 888"/>
                <a:gd name="T65" fmla="*/ 196 h 522"/>
                <a:gd name="T66" fmla="*/ 395 w 888"/>
                <a:gd name="T67" fmla="*/ 190 h 522"/>
                <a:gd name="T68" fmla="*/ 220 w 888"/>
                <a:gd name="T69" fmla="*/ 178 h 522"/>
                <a:gd name="T70" fmla="*/ 70 w 888"/>
                <a:gd name="T71" fmla="*/ 294 h 522"/>
                <a:gd name="T72" fmla="*/ 17 w 888"/>
                <a:gd name="T73" fmla="*/ 400 h 522"/>
                <a:gd name="T74" fmla="*/ 104 w 888"/>
                <a:gd name="T75" fmla="*/ 503 h 522"/>
                <a:gd name="T76" fmla="*/ 201 w 888"/>
                <a:gd name="T77" fmla="*/ 478 h 522"/>
                <a:gd name="T78" fmla="*/ 292 w 888"/>
                <a:gd name="T79" fmla="*/ 364 h 522"/>
                <a:gd name="T80" fmla="*/ 313 w 888"/>
                <a:gd name="T81" fmla="*/ 279 h 522"/>
                <a:gd name="T82" fmla="*/ 403 w 888"/>
                <a:gd name="T83" fmla="*/ 196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888" h="522">
                  <a:moveTo>
                    <a:pt x="209" y="128"/>
                  </a:moveTo>
                  <a:cubicBezTo>
                    <a:pt x="247" y="107"/>
                    <a:pt x="285" y="84"/>
                    <a:pt x="324" y="64"/>
                  </a:cubicBezTo>
                  <a:cubicBezTo>
                    <a:pt x="392" y="31"/>
                    <a:pt x="463" y="7"/>
                    <a:pt x="539" y="2"/>
                  </a:cubicBezTo>
                  <a:cubicBezTo>
                    <a:pt x="573" y="0"/>
                    <a:pt x="608" y="1"/>
                    <a:pt x="641" y="7"/>
                  </a:cubicBezTo>
                  <a:cubicBezTo>
                    <a:pt x="698" y="19"/>
                    <a:pt x="735" y="58"/>
                    <a:pt x="760" y="108"/>
                  </a:cubicBezTo>
                  <a:cubicBezTo>
                    <a:pt x="766" y="120"/>
                    <a:pt x="774" y="126"/>
                    <a:pt x="786" y="130"/>
                  </a:cubicBezTo>
                  <a:cubicBezTo>
                    <a:pt x="809" y="139"/>
                    <a:pt x="831" y="147"/>
                    <a:pt x="852" y="159"/>
                  </a:cubicBezTo>
                  <a:cubicBezTo>
                    <a:pt x="887" y="180"/>
                    <a:pt x="888" y="206"/>
                    <a:pt x="854" y="230"/>
                  </a:cubicBezTo>
                  <a:cubicBezTo>
                    <a:pt x="821" y="253"/>
                    <a:pt x="784" y="267"/>
                    <a:pt x="745" y="274"/>
                  </a:cubicBezTo>
                  <a:cubicBezTo>
                    <a:pt x="665" y="288"/>
                    <a:pt x="588" y="281"/>
                    <a:pt x="513" y="252"/>
                  </a:cubicBezTo>
                  <a:cubicBezTo>
                    <a:pt x="488" y="242"/>
                    <a:pt x="464" y="227"/>
                    <a:pt x="439" y="217"/>
                  </a:cubicBezTo>
                  <a:cubicBezTo>
                    <a:pt x="426" y="212"/>
                    <a:pt x="412" y="210"/>
                    <a:pt x="398" y="208"/>
                  </a:cubicBezTo>
                  <a:cubicBezTo>
                    <a:pt x="381" y="206"/>
                    <a:pt x="365" y="214"/>
                    <a:pt x="358" y="230"/>
                  </a:cubicBezTo>
                  <a:cubicBezTo>
                    <a:pt x="347" y="254"/>
                    <a:pt x="339" y="280"/>
                    <a:pt x="331" y="305"/>
                  </a:cubicBezTo>
                  <a:cubicBezTo>
                    <a:pt x="321" y="335"/>
                    <a:pt x="313" y="365"/>
                    <a:pt x="304" y="395"/>
                  </a:cubicBezTo>
                  <a:cubicBezTo>
                    <a:pt x="283" y="460"/>
                    <a:pt x="234" y="495"/>
                    <a:pt x="171" y="512"/>
                  </a:cubicBezTo>
                  <a:cubicBezTo>
                    <a:pt x="144" y="519"/>
                    <a:pt x="114" y="522"/>
                    <a:pt x="85" y="521"/>
                  </a:cubicBezTo>
                  <a:cubicBezTo>
                    <a:pt x="33" y="519"/>
                    <a:pt x="0" y="479"/>
                    <a:pt x="5" y="426"/>
                  </a:cubicBezTo>
                  <a:cubicBezTo>
                    <a:pt x="15" y="320"/>
                    <a:pt x="94" y="194"/>
                    <a:pt x="234" y="161"/>
                  </a:cubicBezTo>
                  <a:cubicBezTo>
                    <a:pt x="303" y="145"/>
                    <a:pt x="365" y="161"/>
                    <a:pt x="427" y="187"/>
                  </a:cubicBezTo>
                  <a:cubicBezTo>
                    <a:pt x="462" y="202"/>
                    <a:pt x="496" y="217"/>
                    <a:pt x="531" y="233"/>
                  </a:cubicBezTo>
                  <a:cubicBezTo>
                    <a:pt x="592" y="260"/>
                    <a:pt x="656" y="261"/>
                    <a:pt x="720" y="247"/>
                  </a:cubicBezTo>
                  <a:cubicBezTo>
                    <a:pt x="750" y="241"/>
                    <a:pt x="780" y="231"/>
                    <a:pt x="809" y="222"/>
                  </a:cubicBezTo>
                  <a:cubicBezTo>
                    <a:pt x="819" y="218"/>
                    <a:pt x="829" y="213"/>
                    <a:pt x="837" y="207"/>
                  </a:cubicBezTo>
                  <a:cubicBezTo>
                    <a:pt x="851" y="197"/>
                    <a:pt x="852" y="184"/>
                    <a:pt x="838" y="174"/>
                  </a:cubicBezTo>
                  <a:cubicBezTo>
                    <a:pt x="822" y="161"/>
                    <a:pt x="804" y="151"/>
                    <a:pt x="786" y="142"/>
                  </a:cubicBezTo>
                  <a:cubicBezTo>
                    <a:pt x="774" y="135"/>
                    <a:pt x="763" y="128"/>
                    <a:pt x="756" y="115"/>
                  </a:cubicBezTo>
                  <a:cubicBezTo>
                    <a:pt x="728" y="67"/>
                    <a:pt x="682" y="45"/>
                    <a:pt x="631" y="32"/>
                  </a:cubicBezTo>
                  <a:cubicBezTo>
                    <a:pt x="556" y="13"/>
                    <a:pt x="483" y="25"/>
                    <a:pt x="411" y="46"/>
                  </a:cubicBezTo>
                  <a:cubicBezTo>
                    <a:pt x="345" y="65"/>
                    <a:pt x="285" y="97"/>
                    <a:pt x="224" y="126"/>
                  </a:cubicBezTo>
                  <a:cubicBezTo>
                    <a:pt x="220" y="128"/>
                    <a:pt x="215" y="130"/>
                    <a:pt x="211" y="131"/>
                  </a:cubicBezTo>
                  <a:cubicBezTo>
                    <a:pt x="210" y="130"/>
                    <a:pt x="210" y="129"/>
                    <a:pt x="209" y="128"/>
                  </a:cubicBezTo>
                  <a:close/>
                  <a:moveTo>
                    <a:pt x="403" y="196"/>
                  </a:moveTo>
                  <a:cubicBezTo>
                    <a:pt x="400" y="193"/>
                    <a:pt x="398" y="192"/>
                    <a:pt x="395" y="190"/>
                  </a:cubicBezTo>
                  <a:cubicBezTo>
                    <a:pt x="339" y="160"/>
                    <a:pt x="279" y="157"/>
                    <a:pt x="220" y="178"/>
                  </a:cubicBezTo>
                  <a:cubicBezTo>
                    <a:pt x="158" y="200"/>
                    <a:pt x="111" y="244"/>
                    <a:pt x="70" y="294"/>
                  </a:cubicBezTo>
                  <a:cubicBezTo>
                    <a:pt x="45" y="325"/>
                    <a:pt x="24" y="360"/>
                    <a:pt x="17" y="400"/>
                  </a:cubicBezTo>
                  <a:cubicBezTo>
                    <a:pt x="6" y="460"/>
                    <a:pt x="43" y="504"/>
                    <a:pt x="104" y="503"/>
                  </a:cubicBezTo>
                  <a:cubicBezTo>
                    <a:pt x="138" y="503"/>
                    <a:pt x="170" y="492"/>
                    <a:pt x="201" y="478"/>
                  </a:cubicBezTo>
                  <a:cubicBezTo>
                    <a:pt x="252" y="456"/>
                    <a:pt x="280" y="417"/>
                    <a:pt x="292" y="364"/>
                  </a:cubicBezTo>
                  <a:cubicBezTo>
                    <a:pt x="299" y="336"/>
                    <a:pt x="306" y="308"/>
                    <a:pt x="313" y="279"/>
                  </a:cubicBezTo>
                  <a:cubicBezTo>
                    <a:pt x="327" y="222"/>
                    <a:pt x="347" y="203"/>
                    <a:pt x="403" y="1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29" name="Freeform 20">
              <a:extLst>
                <a:ext uri="{FF2B5EF4-FFF2-40B4-BE49-F238E27FC236}">
                  <a16:creationId xmlns:a16="http://schemas.microsoft.com/office/drawing/2014/main" id="{12AF45E5-429F-400A-ABAD-D272C5AEF725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5425" y="7048500"/>
              <a:ext cx="1139825" cy="3148013"/>
            </a:xfrm>
            <a:custGeom>
              <a:avLst/>
              <a:gdLst>
                <a:gd name="T0" fmla="*/ 167 w 352"/>
                <a:gd name="T1" fmla="*/ 889 h 971"/>
                <a:gd name="T2" fmla="*/ 231 w 352"/>
                <a:gd name="T3" fmla="*/ 720 h 971"/>
                <a:gd name="T4" fmla="*/ 303 w 352"/>
                <a:gd name="T5" fmla="*/ 421 h 971"/>
                <a:gd name="T6" fmla="*/ 298 w 352"/>
                <a:gd name="T7" fmla="*/ 228 h 971"/>
                <a:gd name="T8" fmla="*/ 266 w 352"/>
                <a:gd name="T9" fmla="*/ 165 h 971"/>
                <a:gd name="T10" fmla="*/ 217 w 352"/>
                <a:gd name="T11" fmla="*/ 50 h 971"/>
                <a:gd name="T12" fmla="*/ 197 w 352"/>
                <a:gd name="T13" fmla="*/ 43 h 971"/>
                <a:gd name="T14" fmla="*/ 51 w 352"/>
                <a:gd name="T15" fmla="*/ 264 h 971"/>
                <a:gd name="T16" fmla="*/ 39 w 352"/>
                <a:gd name="T17" fmla="*/ 437 h 971"/>
                <a:gd name="T18" fmla="*/ 59 w 352"/>
                <a:gd name="T19" fmla="*/ 682 h 971"/>
                <a:gd name="T20" fmla="*/ 71 w 352"/>
                <a:gd name="T21" fmla="*/ 905 h 971"/>
                <a:gd name="T22" fmla="*/ 79 w 352"/>
                <a:gd name="T23" fmla="*/ 955 h 971"/>
                <a:gd name="T24" fmla="*/ 79 w 352"/>
                <a:gd name="T25" fmla="*/ 970 h 971"/>
                <a:gd name="T26" fmla="*/ 73 w 352"/>
                <a:gd name="T27" fmla="*/ 971 h 971"/>
                <a:gd name="T28" fmla="*/ 59 w 352"/>
                <a:gd name="T29" fmla="*/ 914 h 971"/>
                <a:gd name="T30" fmla="*/ 41 w 352"/>
                <a:gd name="T31" fmla="*/ 696 h 971"/>
                <a:gd name="T32" fmla="*/ 22 w 352"/>
                <a:gd name="T33" fmla="*/ 461 h 971"/>
                <a:gd name="T34" fmla="*/ 8 w 352"/>
                <a:gd name="T35" fmla="*/ 389 h 971"/>
                <a:gd name="T36" fmla="*/ 39 w 352"/>
                <a:gd name="T37" fmla="*/ 228 h 971"/>
                <a:gd name="T38" fmla="*/ 193 w 352"/>
                <a:gd name="T39" fmla="*/ 14 h 971"/>
                <a:gd name="T40" fmla="*/ 218 w 352"/>
                <a:gd name="T41" fmla="*/ 0 h 971"/>
                <a:gd name="T42" fmla="*/ 224 w 352"/>
                <a:gd name="T43" fmla="*/ 25 h 971"/>
                <a:gd name="T44" fmla="*/ 262 w 352"/>
                <a:gd name="T45" fmla="*/ 110 h 971"/>
                <a:gd name="T46" fmla="*/ 316 w 352"/>
                <a:gd name="T47" fmla="*/ 193 h 971"/>
                <a:gd name="T48" fmla="*/ 333 w 352"/>
                <a:gd name="T49" fmla="*/ 406 h 971"/>
                <a:gd name="T50" fmla="*/ 287 w 352"/>
                <a:gd name="T51" fmla="*/ 567 h 971"/>
                <a:gd name="T52" fmla="*/ 237 w 352"/>
                <a:gd name="T53" fmla="*/ 757 h 971"/>
                <a:gd name="T54" fmla="*/ 187 w 352"/>
                <a:gd name="T55" fmla="*/ 873 h 971"/>
                <a:gd name="T56" fmla="*/ 170 w 352"/>
                <a:gd name="T57" fmla="*/ 892 h 971"/>
                <a:gd name="T58" fmla="*/ 167 w 352"/>
                <a:gd name="T59" fmla="*/ 889 h 9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52" h="971">
                  <a:moveTo>
                    <a:pt x="167" y="889"/>
                  </a:moveTo>
                  <a:cubicBezTo>
                    <a:pt x="203" y="838"/>
                    <a:pt x="218" y="779"/>
                    <a:pt x="231" y="720"/>
                  </a:cubicBezTo>
                  <a:cubicBezTo>
                    <a:pt x="254" y="620"/>
                    <a:pt x="280" y="521"/>
                    <a:pt x="303" y="421"/>
                  </a:cubicBezTo>
                  <a:cubicBezTo>
                    <a:pt x="318" y="357"/>
                    <a:pt x="322" y="291"/>
                    <a:pt x="298" y="228"/>
                  </a:cubicBezTo>
                  <a:cubicBezTo>
                    <a:pt x="290" y="206"/>
                    <a:pt x="279" y="185"/>
                    <a:pt x="266" y="165"/>
                  </a:cubicBezTo>
                  <a:cubicBezTo>
                    <a:pt x="244" y="129"/>
                    <a:pt x="226" y="92"/>
                    <a:pt x="217" y="50"/>
                  </a:cubicBezTo>
                  <a:cubicBezTo>
                    <a:pt x="214" y="34"/>
                    <a:pt x="208" y="32"/>
                    <a:pt x="197" y="43"/>
                  </a:cubicBezTo>
                  <a:cubicBezTo>
                    <a:pt x="135" y="108"/>
                    <a:pt x="79" y="176"/>
                    <a:pt x="51" y="264"/>
                  </a:cubicBezTo>
                  <a:cubicBezTo>
                    <a:pt x="33" y="321"/>
                    <a:pt x="30" y="379"/>
                    <a:pt x="39" y="437"/>
                  </a:cubicBezTo>
                  <a:cubicBezTo>
                    <a:pt x="52" y="518"/>
                    <a:pt x="56" y="600"/>
                    <a:pt x="59" y="682"/>
                  </a:cubicBezTo>
                  <a:cubicBezTo>
                    <a:pt x="62" y="756"/>
                    <a:pt x="66" y="831"/>
                    <a:pt x="71" y="905"/>
                  </a:cubicBezTo>
                  <a:cubicBezTo>
                    <a:pt x="72" y="922"/>
                    <a:pt x="76" y="939"/>
                    <a:pt x="79" y="955"/>
                  </a:cubicBezTo>
                  <a:cubicBezTo>
                    <a:pt x="79" y="960"/>
                    <a:pt x="79" y="965"/>
                    <a:pt x="79" y="970"/>
                  </a:cubicBezTo>
                  <a:cubicBezTo>
                    <a:pt x="77" y="970"/>
                    <a:pt x="75" y="971"/>
                    <a:pt x="73" y="971"/>
                  </a:cubicBezTo>
                  <a:cubicBezTo>
                    <a:pt x="68" y="952"/>
                    <a:pt x="61" y="934"/>
                    <a:pt x="59" y="914"/>
                  </a:cubicBezTo>
                  <a:cubicBezTo>
                    <a:pt x="52" y="842"/>
                    <a:pt x="46" y="769"/>
                    <a:pt x="41" y="696"/>
                  </a:cubicBezTo>
                  <a:cubicBezTo>
                    <a:pt x="35" y="618"/>
                    <a:pt x="29" y="539"/>
                    <a:pt x="22" y="461"/>
                  </a:cubicBezTo>
                  <a:cubicBezTo>
                    <a:pt x="20" y="436"/>
                    <a:pt x="12" y="413"/>
                    <a:pt x="8" y="389"/>
                  </a:cubicBezTo>
                  <a:cubicBezTo>
                    <a:pt x="0" y="332"/>
                    <a:pt x="16" y="279"/>
                    <a:pt x="39" y="228"/>
                  </a:cubicBezTo>
                  <a:cubicBezTo>
                    <a:pt x="75" y="145"/>
                    <a:pt x="126" y="74"/>
                    <a:pt x="193" y="14"/>
                  </a:cubicBezTo>
                  <a:cubicBezTo>
                    <a:pt x="200" y="8"/>
                    <a:pt x="210" y="5"/>
                    <a:pt x="218" y="0"/>
                  </a:cubicBezTo>
                  <a:cubicBezTo>
                    <a:pt x="220" y="8"/>
                    <a:pt x="224" y="17"/>
                    <a:pt x="224" y="25"/>
                  </a:cubicBezTo>
                  <a:cubicBezTo>
                    <a:pt x="227" y="58"/>
                    <a:pt x="244" y="84"/>
                    <a:pt x="262" y="110"/>
                  </a:cubicBezTo>
                  <a:cubicBezTo>
                    <a:pt x="280" y="138"/>
                    <a:pt x="300" y="164"/>
                    <a:pt x="316" y="193"/>
                  </a:cubicBezTo>
                  <a:cubicBezTo>
                    <a:pt x="352" y="261"/>
                    <a:pt x="351" y="334"/>
                    <a:pt x="333" y="406"/>
                  </a:cubicBezTo>
                  <a:cubicBezTo>
                    <a:pt x="319" y="460"/>
                    <a:pt x="301" y="513"/>
                    <a:pt x="287" y="567"/>
                  </a:cubicBezTo>
                  <a:cubicBezTo>
                    <a:pt x="269" y="630"/>
                    <a:pt x="255" y="694"/>
                    <a:pt x="237" y="757"/>
                  </a:cubicBezTo>
                  <a:cubicBezTo>
                    <a:pt x="226" y="798"/>
                    <a:pt x="212" y="838"/>
                    <a:pt x="187" y="873"/>
                  </a:cubicBezTo>
                  <a:cubicBezTo>
                    <a:pt x="182" y="880"/>
                    <a:pt x="176" y="886"/>
                    <a:pt x="170" y="892"/>
                  </a:cubicBezTo>
                  <a:cubicBezTo>
                    <a:pt x="169" y="891"/>
                    <a:pt x="168" y="890"/>
                    <a:pt x="167" y="88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D35B0EAD-B1F4-457D-9AFD-DC066F8FC647}"/>
                </a:ext>
              </a:extLst>
            </p:cNvPr>
            <p:cNvSpPr>
              <a:spLocks/>
            </p:cNvSpPr>
            <p:nvPr/>
          </p:nvSpPr>
          <p:spPr bwMode="auto">
            <a:xfrm>
              <a:off x="968375" y="7385050"/>
              <a:ext cx="1520825" cy="3641725"/>
            </a:xfrm>
            <a:custGeom>
              <a:avLst/>
              <a:gdLst>
                <a:gd name="T0" fmla="*/ 141 w 470"/>
                <a:gd name="T1" fmla="*/ 62 h 1123"/>
                <a:gd name="T2" fmla="*/ 39 w 470"/>
                <a:gd name="T3" fmla="*/ 15 h 1123"/>
                <a:gd name="T4" fmla="*/ 42 w 470"/>
                <a:gd name="T5" fmla="*/ 29 h 1123"/>
                <a:gd name="T6" fmla="*/ 54 w 470"/>
                <a:gd name="T7" fmla="*/ 209 h 1123"/>
                <a:gd name="T8" fmla="*/ 31 w 470"/>
                <a:gd name="T9" fmla="*/ 372 h 1123"/>
                <a:gd name="T10" fmla="*/ 132 w 470"/>
                <a:gd name="T11" fmla="*/ 675 h 1123"/>
                <a:gd name="T12" fmla="*/ 243 w 470"/>
                <a:gd name="T13" fmla="*/ 786 h 1123"/>
                <a:gd name="T14" fmla="*/ 331 w 470"/>
                <a:gd name="T15" fmla="*/ 928 h 1123"/>
                <a:gd name="T16" fmla="*/ 470 w 470"/>
                <a:gd name="T17" fmla="*/ 1119 h 1123"/>
                <a:gd name="T18" fmla="*/ 466 w 470"/>
                <a:gd name="T19" fmla="*/ 1123 h 1123"/>
                <a:gd name="T20" fmla="*/ 420 w 470"/>
                <a:gd name="T21" fmla="*/ 1090 h 1123"/>
                <a:gd name="T22" fmla="*/ 333 w 470"/>
                <a:gd name="T23" fmla="*/ 970 h 1123"/>
                <a:gd name="T24" fmla="*/ 187 w 470"/>
                <a:gd name="T25" fmla="*/ 767 h 1123"/>
                <a:gd name="T26" fmla="*/ 86 w 470"/>
                <a:gd name="T27" fmla="*/ 662 h 1123"/>
                <a:gd name="T28" fmla="*/ 1 w 470"/>
                <a:gd name="T29" fmla="*/ 410 h 1123"/>
                <a:gd name="T30" fmla="*/ 27 w 470"/>
                <a:gd name="T31" fmla="*/ 204 h 1123"/>
                <a:gd name="T32" fmla="*/ 41 w 470"/>
                <a:gd name="T33" fmla="*/ 126 h 1123"/>
                <a:gd name="T34" fmla="*/ 25 w 470"/>
                <a:gd name="T35" fmla="*/ 26 h 1123"/>
                <a:gd name="T36" fmla="*/ 36 w 470"/>
                <a:gd name="T37" fmla="*/ 1 h 1123"/>
                <a:gd name="T38" fmla="*/ 46 w 470"/>
                <a:gd name="T39" fmla="*/ 1 h 1123"/>
                <a:gd name="T40" fmla="*/ 141 w 470"/>
                <a:gd name="T41" fmla="*/ 62 h 1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70" h="1123">
                  <a:moveTo>
                    <a:pt x="141" y="62"/>
                  </a:moveTo>
                  <a:cubicBezTo>
                    <a:pt x="111" y="39"/>
                    <a:pt x="79" y="22"/>
                    <a:pt x="39" y="15"/>
                  </a:cubicBezTo>
                  <a:cubicBezTo>
                    <a:pt x="40" y="21"/>
                    <a:pt x="40" y="25"/>
                    <a:pt x="42" y="29"/>
                  </a:cubicBezTo>
                  <a:cubicBezTo>
                    <a:pt x="66" y="88"/>
                    <a:pt x="63" y="148"/>
                    <a:pt x="54" y="209"/>
                  </a:cubicBezTo>
                  <a:cubicBezTo>
                    <a:pt x="47" y="264"/>
                    <a:pt x="38" y="318"/>
                    <a:pt x="31" y="372"/>
                  </a:cubicBezTo>
                  <a:cubicBezTo>
                    <a:pt x="18" y="489"/>
                    <a:pt x="53" y="590"/>
                    <a:pt x="132" y="675"/>
                  </a:cubicBezTo>
                  <a:cubicBezTo>
                    <a:pt x="168" y="713"/>
                    <a:pt x="206" y="749"/>
                    <a:pt x="243" y="786"/>
                  </a:cubicBezTo>
                  <a:cubicBezTo>
                    <a:pt x="283" y="827"/>
                    <a:pt x="314" y="873"/>
                    <a:pt x="331" y="928"/>
                  </a:cubicBezTo>
                  <a:cubicBezTo>
                    <a:pt x="356" y="1006"/>
                    <a:pt x="396" y="1075"/>
                    <a:pt x="470" y="1119"/>
                  </a:cubicBezTo>
                  <a:cubicBezTo>
                    <a:pt x="468" y="1120"/>
                    <a:pt x="467" y="1121"/>
                    <a:pt x="466" y="1123"/>
                  </a:cubicBezTo>
                  <a:cubicBezTo>
                    <a:pt x="451" y="1112"/>
                    <a:pt x="435" y="1101"/>
                    <a:pt x="420" y="1090"/>
                  </a:cubicBezTo>
                  <a:cubicBezTo>
                    <a:pt x="380" y="1057"/>
                    <a:pt x="351" y="1016"/>
                    <a:pt x="333" y="970"/>
                  </a:cubicBezTo>
                  <a:cubicBezTo>
                    <a:pt x="301" y="889"/>
                    <a:pt x="246" y="827"/>
                    <a:pt x="187" y="767"/>
                  </a:cubicBezTo>
                  <a:cubicBezTo>
                    <a:pt x="153" y="733"/>
                    <a:pt x="118" y="699"/>
                    <a:pt x="86" y="662"/>
                  </a:cubicBezTo>
                  <a:cubicBezTo>
                    <a:pt x="22" y="591"/>
                    <a:pt x="0" y="505"/>
                    <a:pt x="1" y="410"/>
                  </a:cubicBezTo>
                  <a:cubicBezTo>
                    <a:pt x="2" y="340"/>
                    <a:pt x="16" y="272"/>
                    <a:pt x="27" y="204"/>
                  </a:cubicBezTo>
                  <a:cubicBezTo>
                    <a:pt x="31" y="178"/>
                    <a:pt x="36" y="152"/>
                    <a:pt x="41" y="126"/>
                  </a:cubicBezTo>
                  <a:cubicBezTo>
                    <a:pt x="48" y="90"/>
                    <a:pt x="43" y="57"/>
                    <a:pt x="25" y="26"/>
                  </a:cubicBezTo>
                  <a:cubicBezTo>
                    <a:pt x="17" y="13"/>
                    <a:pt x="21" y="5"/>
                    <a:pt x="36" y="1"/>
                  </a:cubicBezTo>
                  <a:cubicBezTo>
                    <a:pt x="39" y="1"/>
                    <a:pt x="43" y="0"/>
                    <a:pt x="46" y="1"/>
                  </a:cubicBezTo>
                  <a:cubicBezTo>
                    <a:pt x="87" y="6"/>
                    <a:pt x="118" y="28"/>
                    <a:pt x="141" y="6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86DBEC3F-973B-4262-BA66-757DE1FC2465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825" y="9642475"/>
              <a:ext cx="2266950" cy="1509713"/>
            </a:xfrm>
            <a:custGeom>
              <a:avLst/>
              <a:gdLst>
                <a:gd name="T0" fmla="*/ 700 w 700"/>
                <a:gd name="T1" fmla="*/ 457 h 466"/>
                <a:gd name="T2" fmla="*/ 570 w 700"/>
                <a:gd name="T3" fmla="*/ 449 h 466"/>
                <a:gd name="T4" fmla="*/ 367 w 700"/>
                <a:gd name="T5" fmla="*/ 408 h 466"/>
                <a:gd name="T6" fmla="*/ 251 w 700"/>
                <a:gd name="T7" fmla="*/ 363 h 466"/>
                <a:gd name="T8" fmla="*/ 194 w 700"/>
                <a:gd name="T9" fmla="*/ 291 h 466"/>
                <a:gd name="T10" fmla="*/ 104 w 700"/>
                <a:gd name="T11" fmla="*/ 167 h 466"/>
                <a:gd name="T12" fmla="*/ 19 w 700"/>
                <a:gd name="T13" fmla="*/ 79 h 466"/>
                <a:gd name="T14" fmla="*/ 27 w 700"/>
                <a:gd name="T15" fmla="*/ 33 h 466"/>
                <a:gd name="T16" fmla="*/ 196 w 700"/>
                <a:gd name="T17" fmla="*/ 16 h 466"/>
                <a:gd name="T18" fmla="*/ 402 w 700"/>
                <a:gd name="T19" fmla="*/ 189 h 466"/>
                <a:gd name="T20" fmla="*/ 494 w 700"/>
                <a:gd name="T21" fmla="*/ 306 h 466"/>
                <a:gd name="T22" fmla="*/ 527 w 700"/>
                <a:gd name="T23" fmla="*/ 332 h 466"/>
                <a:gd name="T24" fmla="*/ 476 w 700"/>
                <a:gd name="T25" fmla="*/ 306 h 466"/>
                <a:gd name="T26" fmla="*/ 373 w 700"/>
                <a:gd name="T27" fmla="*/ 184 h 466"/>
                <a:gd name="T28" fmla="*/ 288 w 700"/>
                <a:gd name="T29" fmla="*/ 79 h 466"/>
                <a:gd name="T30" fmla="*/ 171 w 700"/>
                <a:gd name="T31" fmla="*/ 27 h 466"/>
                <a:gd name="T32" fmla="*/ 30 w 700"/>
                <a:gd name="T33" fmla="*/ 44 h 466"/>
                <a:gd name="T34" fmla="*/ 12 w 700"/>
                <a:gd name="T35" fmla="*/ 55 h 466"/>
                <a:gd name="T36" fmla="*/ 23 w 700"/>
                <a:gd name="T37" fmla="*/ 72 h 466"/>
                <a:gd name="T38" fmla="*/ 211 w 700"/>
                <a:gd name="T39" fmla="*/ 273 h 466"/>
                <a:gd name="T40" fmla="*/ 383 w 700"/>
                <a:gd name="T41" fmla="*/ 389 h 466"/>
                <a:gd name="T42" fmla="*/ 651 w 700"/>
                <a:gd name="T43" fmla="*/ 448 h 466"/>
                <a:gd name="T44" fmla="*/ 685 w 700"/>
                <a:gd name="T45" fmla="*/ 452 h 466"/>
                <a:gd name="T46" fmla="*/ 700 w 700"/>
                <a:gd name="T47" fmla="*/ 457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00" h="466">
                  <a:moveTo>
                    <a:pt x="700" y="457"/>
                  </a:moveTo>
                  <a:cubicBezTo>
                    <a:pt x="655" y="466"/>
                    <a:pt x="612" y="458"/>
                    <a:pt x="570" y="449"/>
                  </a:cubicBezTo>
                  <a:cubicBezTo>
                    <a:pt x="502" y="435"/>
                    <a:pt x="435" y="422"/>
                    <a:pt x="367" y="408"/>
                  </a:cubicBezTo>
                  <a:cubicBezTo>
                    <a:pt x="326" y="399"/>
                    <a:pt x="286" y="388"/>
                    <a:pt x="251" y="363"/>
                  </a:cubicBezTo>
                  <a:cubicBezTo>
                    <a:pt x="225" y="344"/>
                    <a:pt x="206" y="320"/>
                    <a:pt x="194" y="291"/>
                  </a:cubicBezTo>
                  <a:cubicBezTo>
                    <a:pt x="174" y="242"/>
                    <a:pt x="144" y="202"/>
                    <a:pt x="104" y="167"/>
                  </a:cubicBezTo>
                  <a:cubicBezTo>
                    <a:pt x="73" y="141"/>
                    <a:pt x="46" y="109"/>
                    <a:pt x="19" y="79"/>
                  </a:cubicBezTo>
                  <a:cubicBezTo>
                    <a:pt x="0" y="59"/>
                    <a:pt x="3" y="47"/>
                    <a:pt x="27" y="33"/>
                  </a:cubicBezTo>
                  <a:cubicBezTo>
                    <a:pt x="80" y="0"/>
                    <a:pt x="138" y="0"/>
                    <a:pt x="196" y="16"/>
                  </a:cubicBezTo>
                  <a:cubicBezTo>
                    <a:pt x="290" y="43"/>
                    <a:pt x="354" y="106"/>
                    <a:pt x="402" y="189"/>
                  </a:cubicBezTo>
                  <a:cubicBezTo>
                    <a:pt x="427" y="232"/>
                    <a:pt x="454" y="274"/>
                    <a:pt x="494" y="306"/>
                  </a:cubicBezTo>
                  <a:cubicBezTo>
                    <a:pt x="504" y="315"/>
                    <a:pt x="516" y="323"/>
                    <a:pt x="527" y="332"/>
                  </a:cubicBezTo>
                  <a:cubicBezTo>
                    <a:pt x="507" y="329"/>
                    <a:pt x="491" y="318"/>
                    <a:pt x="476" y="306"/>
                  </a:cubicBezTo>
                  <a:cubicBezTo>
                    <a:pt x="435" y="271"/>
                    <a:pt x="405" y="226"/>
                    <a:pt x="373" y="184"/>
                  </a:cubicBezTo>
                  <a:cubicBezTo>
                    <a:pt x="345" y="148"/>
                    <a:pt x="317" y="113"/>
                    <a:pt x="288" y="79"/>
                  </a:cubicBezTo>
                  <a:cubicBezTo>
                    <a:pt x="257" y="44"/>
                    <a:pt x="216" y="29"/>
                    <a:pt x="171" y="27"/>
                  </a:cubicBezTo>
                  <a:cubicBezTo>
                    <a:pt x="123" y="25"/>
                    <a:pt x="76" y="30"/>
                    <a:pt x="30" y="44"/>
                  </a:cubicBezTo>
                  <a:cubicBezTo>
                    <a:pt x="23" y="46"/>
                    <a:pt x="18" y="51"/>
                    <a:pt x="12" y="55"/>
                  </a:cubicBezTo>
                  <a:cubicBezTo>
                    <a:pt x="16" y="61"/>
                    <a:pt x="18" y="68"/>
                    <a:pt x="23" y="72"/>
                  </a:cubicBezTo>
                  <a:cubicBezTo>
                    <a:pt x="101" y="125"/>
                    <a:pt x="159" y="196"/>
                    <a:pt x="211" y="273"/>
                  </a:cubicBezTo>
                  <a:cubicBezTo>
                    <a:pt x="253" y="335"/>
                    <a:pt x="310" y="373"/>
                    <a:pt x="383" y="389"/>
                  </a:cubicBezTo>
                  <a:cubicBezTo>
                    <a:pt x="472" y="408"/>
                    <a:pt x="562" y="428"/>
                    <a:pt x="651" y="448"/>
                  </a:cubicBezTo>
                  <a:cubicBezTo>
                    <a:pt x="662" y="450"/>
                    <a:pt x="674" y="450"/>
                    <a:pt x="685" y="452"/>
                  </a:cubicBezTo>
                  <a:cubicBezTo>
                    <a:pt x="690" y="453"/>
                    <a:pt x="695" y="455"/>
                    <a:pt x="700" y="4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BD0B0387-48EB-4297-8924-D46B0D46BBF6}"/>
                </a:ext>
              </a:extLst>
            </p:cNvPr>
            <p:cNvSpPr>
              <a:spLocks/>
            </p:cNvSpPr>
            <p:nvPr/>
          </p:nvSpPr>
          <p:spPr bwMode="auto">
            <a:xfrm>
              <a:off x="3535363" y="7392988"/>
              <a:ext cx="1385888" cy="2308225"/>
            </a:xfrm>
            <a:custGeom>
              <a:avLst/>
              <a:gdLst>
                <a:gd name="T0" fmla="*/ 0 w 428"/>
                <a:gd name="T1" fmla="*/ 711 h 712"/>
                <a:gd name="T2" fmla="*/ 71 w 428"/>
                <a:gd name="T3" fmla="*/ 457 h 712"/>
                <a:gd name="T4" fmla="*/ 295 w 428"/>
                <a:gd name="T5" fmla="*/ 108 h 712"/>
                <a:gd name="T6" fmla="*/ 345 w 428"/>
                <a:gd name="T7" fmla="*/ 54 h 712"/>
                <a:gd name="T8" fmla="*/ 355 w 428"/>
                <a:gd name="T9" fmla="*/ 9 h 712"/>
                <a:gd name="T10" fmla="*/ 427 w 428"/>
                <a:gd name="T11" fmla="*/ 64 h 712"/>
                <a:gd name="T12" fmla="*/ 404 w 428"/>
                <a:gd name="T13" fmla="*/ 158 h 712"/>
                <a:gd name="T14" fmla="*/ 225 w 428"/>
                <a:gd name="T15" fmla="*/ 465 h 712"/>
                <a:gd name="T16" fmla="*/ 125 w 428"/>
                <a:gd name="T17" fmla="*/ 590 h 712"/>
                <a:gd name="T18" fmla="*/ 122 w 428"/>
                <a:gd name="T19" fmla="*/ 588 h 712"/>
                <a:gd name="T20" fmla="*/ 145 w 428"/>
                <a:gd name="T21" fmla="*/ 554 h 712"/>
                <a:gd name="T22" fmla="*/ 335 w 428"/>
                <a:gd name="T23" fmla="*/ 259 h 712"/>
                <a:gd name="T24" fmla="*/ 395 w 428"/>
                <a:gd name="T25" fmla="*/ 112 h 712"/>
                <a:gd name="T26" fmla="*/ 400 w 428"/>
                <a:gd name="T27" fmla="*/ 54 h 712"/>
                <a:gd name="T28" fmla="*/ 371 w 428"/>
                <a:gd name="T29" fmla="*/ 26 h 712"/>
                <a:gd name="T30" fmla="*/ 288 w 428"/>
                <a:gd name="T31" fmla="*/ 131 h 712"/>
                <a:gd name="T32" fmla="*/ 79 w 428"/>
                <a:gd name="T33" fmla="*/ 492 h 712"/>
                <a:gd name="T34" fmla="*/ 9 w 428"/>
                <a:gd name="T35" fmla="*/ 698 h 712"/>
                <a:gd name="T36" fmla="*/ 4 w 428"/>
                <a:gd name="T37" fmla="*/ 712 h 712"/>
                <a:gd name="T38" fmla="*/ 0 w 428"/>
                <a:gd name="T39" fmla="*/ 711 h 7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28" h="712">
                  <a:moveTo>
                    <a:pt x="0" y="711"/>
                  </a:moveTo>
                  <a:cubicBezTo>
                    <a:pt x="23" y="626"/>
                    <a:pt x="44" y="541"/>
                    <a:pt x="71" y="457"/>
                  </a:cubicBezTo>
                  <a:cubicBezTo>
                    <a:pt x="115" y="322"/>
                    <a:pt x="192" y="206"/>
                    <a:pt x="295" y="108"/>
                  </a:cubicBezTo>
                  <a:cubicBezTo>
                    <a:pt x="313" y="91"/>
                    <a:pt x="330" y="73"/>
                    <a:pt x="345" y="54"/>
                  </a:cubicBezTo>
                  <a:cubicBezTo>
                    <a:pt x="356" y="42"/>
                    <a:pt x="362" y="26"/>
                    <a:pt x="355" y="9"/>
                  </a:cubicBezTo>
                  <a:cubicBezTo>
                    <a:pt x="395" y="0"/>
                    <a:pt x="426" y="23"/>
                    <a:pt x="427" y="64"/>
                  </a:cubicBezTo>
                  <a:cubicBezTo>
                    <a:pt x="428" y="98"/>
                    <a:pt x="416" y="128"/>
                    <a:pt x="404" y="158"/>
                  </a:cubicBezTo>
                  <a:cubicBezTo>
                    <a:pt x="361" y="270"/>
                    <a:pt x="297" y="370"/>
                    <a:pt x="225" y="465"/>
                  </a:cubicBezTo>
                  <a:cubicBezTo>
                    <a:pt x="192" y="507"/>
                    <a:pt x="158" y="549"/>
                    <a:pt x="125" y="590"/>
                  </a:cubicBezTo>
                  <a:cubicBezTo>
                    <a:pt x="124" y="590"/>
                    <a:pt x="123" y="589"/>
                    <a:pt x="122" y="588"/>
                  </a:cubicBezTo>
                  <a:cubicBezTo>
                    <a:pt x="130" y="577"/>
                    <a:pt x="138" y="566"/>
                    <a:pt x="145" y="554"/>
                  </a:cubicBezTo>
                  <a:cubicBezTo>
                    <a:pt x="208" y="456"/>
                    <a:pt x="273" y="359"/>
                    <a:pt x="335" y="259"/>
                  </a:cubicBezTo>
                  <a:cubicBezTo>
                    <a:pt x="363" y="214"/>
                    <a:pt x="383" y="164"/>
                    <a:pt x="395" y="112"/>
                  </a:cubicBezTo>
                  <a:cubicBezTo>
                    <a:pt x="399" y="93"/>
                    <a:pt x="400" y="73"/>
                    <a:pt x="400" y="54"/>
                  </a:cubicBezTo>
                  <a:cubicBezTo>
                    <a:pt x="399" y="37"/>
                    <a:pt x="389" y="29"/>
                    <a:pt x="371" y="26"/>
                  </a:cubicBezTo>
                  <a:cubicBezTo>
                    <a:pt x="351" y="67"/>
                    <a:pt x="319" y="99"/>
                    <a:pt x="288" y="131"/>
                  </a:cubicBezTo>
                  <a:cubicBezTo>
                    <a:pt x="190" y="235"/>
                    <a:pt x="121" y="356"/>
                    <a:pt x="79" y="492"/>
                  </a:cubicBezTo>
                  <a:cubicBezTo>
                    <a:pt x="58" y="561"/>
                    <a:pt x="33" y="629"/>
                    <a:pt x="9" y="698"/>
                  </a:cubicBezTo>
                  <a:cubicBezTo>
                    <a:pt x="8" y="703"/>
                    <a:pt x="6" y="707"/>
                    <a:pt x="4" y="712"/>
                  </a:cubicBezTo>
                  <a:cubicBezTo>
                    <a:pt x="2" y="711"/>
                    <a:pt x="1" y="711"/>
                    <a:pt x="0" y="7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790A3AD9-13BD-4188-AA74-8E944EBFF36F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4650" y="7396163"/>
              <a:ext cx="1301750" cy="2865438"/>
            </a:xfrm>
            <a:custGeom>
              <a:avLst/>
              <a:gdLst>
                <a:gd name="T0" fmla="*/ 1 w 402"/>
                <a:gd name="T1" fmla="*/ 3 h 884"/>
                <a:gd name="T2" fmla="*/ 30 w 402"/>
                <a:gd name="T3" fmla="*/ 5 h 884"/>
                <a:gd name="T4" fmla="*/ 46 w 402"/>
                <a:gd name="T5" fmla="*/ 16 h 884"/>
                <a:gd name="T6" fmla="*/ 176 w 402"/>
                <a:gd name="T7" fmla="*/ 111 h 884"/>
                <a:gd name="T8" fmla="*/ 333 w 402"/>
                <a:gd name="T9" fmla="*/ 342 h 884"/>
                <a:gd name="T10" fmla="*/ 348 w 402"/>
                <a:gd name="T11" fmla="*/ 555 h 884"/>
                <a:gd name="T12" fmla="*/ 357 w 402"/>
                <a:gd name="T13" fmla="*/ 729 h 884"/>
                <a:gd name="T14" fmla="*/ 400 w 402"/>
                <a:gd name="T15" fmla="*/ 868 h 884"/>
                <a:gd name="T16" fmla="*/ 400 w 402"/>
                <a:gd name="T17" fmla="*/ 884 h 884"/>
                <a:gd name="T18" fmla="*/ 342 w 402"/>
                <a:gd name="T19" fmla="*/ 770 h 884"/>
                <a:gd name="T20" fmla="*/ 317 w 402"/>
                <a:gd name="T21" fmla="*/ 554 h 884"/>
                <a:gd name="T22" fmla="*/ 313 w 402"/>
                <a:gd name="T23" fmla="*/ 366 h 884"/>
                <a:gd name="T24" fmla="*/ 207 w 402"/>
                <a:gd name="T25" fmla="*/ 162 h 884"/>
                <a:gd name="T26" fmla="*/ 103 w 402"/>
                <a:gd name="T27" fmla="*/ 89 h 884"/>
                <a:gd name="T28" fmla="*/ 31 w 402"/>
                <a:gd name="T29" fmla="*/ 24 h 884"/>
                <a:gd name="T30" fmla="*/ 0 w 402"/>
                <a:gd name="T31" fmla="*/ 3 h 884"/>
                <a:gd name="T32" fmla="*/ 1 w 402"/>
                <a:gd name="T33" fmla="*/ 3 h 8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02" h="884">
                  <a:moveTo>
                    <a:pt x="1" y="3"/>
                  </a:moveTo>
                  <a:cubicBezTo>
                    <a:pt x="11" y="4"/>
                    <a:pt x="21" y="3"/>
                    <a:pt x="30" y="5"/>
                  </a:cubicBezTo>
                  <a:cubicBezTo>
                    <a:pt x="36" y="6"/>
                    <a:pt x="42" y="11"/>
                    <a:pt x="46" y="16"/>
                  </a:cubicBezTo>
                  <a:cubicBezTo>
                    <a:pt x="84" y="56"/>
                    <a:pt x="131" y="82"/>
                    <a:pt x="176" y="111"/>
                  </a:cubicBezTo>
                  <a:cubicBezTo>
                    <a:pt x="260" y="166"/>
                    <a:pt x="312" y="244"/>
                    <a:pt x="333" y="342"/>
                  </a:cubicBezTo>
                  <a:cubicBezTo>
                    <a:pt x="347" y="412"/>
                    <a:pt x="345" y="484"/>
                    <a:pt x="348" y="555"/>
                  </a:cubicBezTo>
                  <a:cubicBezTo>
                    <a:pt x="350" y="613"/>
                    <a:pt x="351" y="671"/>
                    <a:pt x="357" y="729"/>
                  </a:cubicBezTo>
                  <a:cubicBezTo>
                    <a:pt x="362" y="778"/>
                    <a:pt x="377" y="825"/>
                    <a:pt x="400" y="868"/>
                  </a:cubicBezTo>
                  <a:cubicBezTo>
                    <a:pt x="402" y="873"/>
                    <a:pt x="401" y="879"/>
                    <a:pt x="400" y="884"/>
                  </a:cubicBezTo>
                  <a:cubicBezTo>
                    <a:pt x="371" y="850"/>
                    <a:pt x="354" y="811"/>
                    <a:pt x="342" y="770"/>
                  </a:cubicBezTo>
                  <a:cubicBezTo>
                    <a:pt x="322" y="699"/>
                    <a:pt x="319" y="627"/>
                    <a:pt x="317" y="554"/>
                  </a:cubicBezTo>
                  <a:cubicBezTo>
                    <a:pt x="316" y="491"/>
                    <a:pt x="315" y="428"/>
                    <a:pt x="313" y="366"/>
                  </a:cubicBezTo>
                  <a:cubicBezTo>
                    <a:pt x="309" y="281"/>
                    <a:pt x="271" y="214"/>
                    <a:pt x="207" y="162"/>
                  </a:cubicBezTo>
                  <a:cubicBezTo>
                    <a:pt x="174" y="135"/>
                    <a:pt x="139" y="111"/>
                    <a:pt x="103" y="89"/>
                  </a:cubicBezTo>
                  <a:cubicBezTo>
                    <a:pt x="75" y="72"/>
                    <a:pt x="50" y="52"/>
                    <a:pt x="31" y="24"/>
                  </a:cubicBezTo>
                  <a:cubicBezTo>
                    <a:pt x="24" y="14"/>
                    <a:pt x="17" y="0"/>
                    <a:pt x="0" y="3"/>
                  </a:cubicBezTo>
                  <a:lnTo>
                    <a:pt x="1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0505DB5D-709C-486F-B1F9-A14AAB84CFB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2225" y="7405688"/>
              <a:ext cx="1573213" cy="3714750"/>
            </a:xfrm>
            <a:custGeom>
              <a:avLst/>
              <a:gdLst>
                <a:gd name="T0" fmla="*/ 109 w 486"/>
                <a:gd name="T1" fmla="*/ 0 h 1146"/>
                <a:gd name="T2" fmla="*/ 87 w 486"/>
                <a:gd name="T3" fmla="*/ 47 h 1146"/>
                <a:gd name="T4" fmla="*/ 35 w 486"/>
                <a:gd name="T5" fmla="*/ 237 h 1146"/>
                <a:gd name="T6" fmla="*/ 47 w 486"/>
                <a:gd name="T7" fmla="*/ 468 h 1146"/>
                <a:gd name="T8" fmla="*/ 245 w 486"/>
                <a:gd name="T9" fmla="*/ 807 h 1146"/>
                <a:gd name="T10" fmla="*/ 261 w 486"/>
                <a:gd name="T11" fmla="*/ 833 h 1146"/>
                <a:gd name="T12" fmla="*/ 361 w 486"/>
                <a:gd name="T13" fmla="*/ 1051 h 1146"/>
                <a:gd name="T14" fmla="*/ 435 w 486"/>
                <a:gd name="T15" fmla="*/ 1112 h 1146"/>
                <a:gd name="T16" fmla="*/ 464 w 486"/>
                <a:gd name="T17" fmla="*/ 1124 h 1146"/>
                <a:gd name="T18" fmla="*/ 486 w 486"/>
                <a:gd name="T19" fmla="*/ 1143 h 1146"/>
                <a:gd name="T20" fmla="*/ 381 w 486"/>
                <a:gd name="T21" fmla="*/ 1115 h 1146"/>
                <a:gd name="T22" fmla="*/ 312 w 486"/>
                <a:gd name="T23" fmla="*/ 1011 h 1146"/>
                <a:gd name="T24" fmla="*/ 260 w 486"/>
                <a:gd name="T25" fmla="*/ 852 h 1146"/>
                <a:gd name="T26" fmla="*/ 235 w 486"/>
                <a:gd name="T27" fmla="*/ 807 h 1146"/>
                <a:gd name="T28" fmla="*/ 56 w 486"/>
                <a:gd name="T29" fmla="*/ 551 h 1146"/>
                <a:gd name="T30" fmla="*/ 4 w 486"/>
                <a:gd name="T31" fmla="*/ 293 h 1146"/>
                <a:gd name="T32" fmla="*/ 44 w 486"/>
                <a:gd name="T33" fmla="*/ 131 h 1146"/>
                <a:gd name="T34" fmla="*/ 81 w 486"/>
                <a:gd name="T35" fmla="*/ 31 h 1146"/>
                <a:gd name="T36" fmla="*/ 110 w 486"/>
                <a:gd name="T37" fmla="*/ 0 h 1146"/>
                <a:gd name="T38" fmla="*/ 109 w 486"/>
                <a:gd name="T39" fmla="*/ 0 h 1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86" h="1146">
                  <a:moveTo>
                    <a:pt x="109" y="0"/>
                  </a:moveTo>
                  <a:cubicBezTo>
                    <a:pt x="102" y="15"/>
                    <a:pt x="92" y="30"/>
                    <a:pt x="87" y="47"/>
                  </a:cubicBezTo>
                  <a:cubicBezTo>
                    <a:pt x="69" y="110"/>
                    <a:pt x="50" y="173"/>
                    <a:pt x="35" y="237"/>
                  </a:cubicBezTo>
                  <a:cubicBezTo>
                    <a:pt x="16" y="315"/>
                    <a:pt x="27" y="392"/>
                    <a:pt x="47" y="468"/>
                  </a:cubicBezTo>
                  <a:cubicBezTo>
                    <a:pt x="81" y="599"/>
                    <a:pt x="149" y="711"/>
                    <a:pt x="245" y="807"/>
                  </a:cubicBezTo>
                  <a:cubicBezTo>
                    <a:pt x="252" y="814"/>
                    <a:pt x="258" y="823"/>
                    <a:pt x="261" y="833"/>
                  </a:cubicBezTo>
                  <a:cubicBezTo>
                    <a:pt x="287" y="909"/>
                    <a:pt x="319" y="982"/>
                    <a:pt x="361" y="1051"/>
                  </a:cubicBezTo>
                  <a:cubicBezTo>
                    <a:pt x="379" y="1080"/>
                    <a:pt x="404" y="1100"/>
                    <a:pt x="435" y="1112"/>
                  </a:cubicBezTo>
                  <a:cubicBezTo>
                    <a:pt x="445" y="1116"/>
                    <a:pt x="455" y="1119"/>
                    <a:pt x="464" y="1124"/>
                  </a:cubicBezTo>
                  <a:cubicBezTo>
                    <a:pt x="473" y="1128"/>
                    <a:pt x="480" y="1135"/>
                    <a:pt x="486" y="1143"/>
                  </a:cubicBezTo>
                  <a:cubicBezTo>
                    <a:pt x="447" y="1146"/>
                    <a:pt x="411" y="1141"/>
                    <a:pt x="381" y="1115"/>
                  </a:cubicBezTo>
                  <a:cubicBezTo>
                    <a:pt x="348" y="1087"/>
                    <a:pt x="327" y="1051"/>
                    <a:pt x="312" y="1011"/>
                  </a:cubicBezTo>
                  <a:cubicBezTo>
                    <a:pt x="293" y="959"/>
                    <a:pt x="277" y="905"/>
                    <a:pt x="260" y="852"/>
                  </a:cubicBezTo>
                  <a:cubicBezTo>
                    <a:pt x="255" y="835"/>
                    <a:pt x="248" y="820"/>
                    <a:pt x="235" y="807"/>
                  </a:cubicBezTo>
                  <a:cubicBezTo>
                    <a:pt x="160" y="733"/>
                    <a:pt x="97" y="649"/>
                    <a:pt x="56" y="551"/>
                  </a:cubicBezTo>
                  <a:cubicBezTo>
                    <a:pt x="23" y="468"/>
                    <a:pt x="0" y="383"/>
                    <a:pt x="4" y="293"/>
                  </a:cubicBezTo>
                  <a:cubicBezTo>
                    <a:pt x="7" y="237"/>
                    <a:pt x="25" y="184"/>
                    <a:pt x="44" y="131"/>
                  </a:cubicBezTo>
                  <a:cubicBezTo>
                    <a:pt x="57" y="98"/>
                    <a:pt x="68" y="64"/>
                    <a:pt x="81" y="31"/>
                  </a:cubicBezTo>
                  <a:cubicBezTo>
                    <a:pt x="86" y="17"/>
                    <a:pt x="92" y="3"/>
                    <a:pt x="110" y="0"/>
                  </a:cubicBezTo>
                  <a:cubicBezTo>
                    <a:pt x="110" y="0"/>
                    <a:pt x="109" y="0"/>
                    <a:pt x="10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35" name="Freeform 31">
              <a:extLst>
                <a:ext uri="{FF2B5EF4-FFF2-40B4-BE49-F238E27FC236}">
                  <a16:creationId xmlns:a16="http://schemas.microsoft.com/office/drawing/2014/main" id="{35781227-3C76-4A24-AAE7-4EFADC8CD1A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40063" y="10883900"/>
              <a:ext cx="768350" cy="877888"/>
            </a:xfrm>
            <a:custGeom>
              <a:avLst/>
              <a:gdLst>
                <a:gd name="T0" fmla="*/ 237 w 237"/>
                <a:gd name="T1" fmla="*/ 0 h 271"/>
                <a:gd name="T2" fmla="*/ 192 w 237"/>
                <a:gd name="T3" fmla="*/ 152 h 271"/>
                <a:gd name="T4" fmla="*/ 99 w 237"/>
                <a:gd name="T5" fmla="*/ 251 h 271"/>
                <a:gd name="T6" fmla="*/ 20 w 237"/>
                <a:gd name="T7" fmla="*/ 223 h 271"/>
                <a:gd name="T8" fmla="*/ 17 w 237"/>
                <a:gd name="T9" fmla="*/ 216 h 271"/>
                <a:gd name="T10" fmla="*/ 56 w 237"/>
                <a:gd name="T11" fmla="*/ 130 h 271"/>
                <a:gd name="T12" fmla="*/ 186 w 237"/>
                <a:gd name="T13" fmla="*/ 57 h 271"/>
                <a:gd name="T14" fmla="*/ 237 w 237"/>
                <a:gd name="T15" fmla="*/ 0 h 271"/>
                <a:gd name="T16" fmla="*/ 226 w 237"/>
                <a:gd name="T17" fmla="*/ 30 h 271"/>
                <a:gd name="T18" fmla="*/ 218 w 237"/>
                <a:gd name="T19" fmla="*/ 32 h 271"/>
                <a:gd name="T20" fmla="*/ 211 w 237"/>
                <a:gd name="T21" fmla="*/ 40 h 271"/>
                <a:gd name="T22" fmla="*/ 55 w 237"/>
                <a:gd name="T23" fmla="*/ 151 h 271"/>
                <a:gd name="T24" fmla="*/ 38 w 237"/>
                <a:gd name="T25" fmla="*/ 160 h 271"/>
                <a:gd name="T26" fmla="*/ 24 w 237"/>
                <a:gd name="T27" fmla="*/ 183 h 271"/>
                <a:gd name="T28" fmla="*/ 33 w 237"/>
                <a:gd name="T29" fmla="*/ 229 h 271"/>
                <a:gd name="T30" fmla="*/ 62 w 237"/>
                <a:gd name="T31" fmla="*/ 241 h 271"/>
                <a:gd name="T32" fmla="*/ 94 w 237"/>
                <a:gd name="T33" fmla="*/ 223 h 271"/>
                <a:gd name="T34" fmla="*/ 193 w 237"/>
                <a:gd name="T35" fmla="*/ 98 h 271"/>
                <a:gd name="T36" fmla="*/ 226 w 237"/>
                <a:gd name="T37" fmla="*/ 3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37" h="271">
                  <a:moveTo>
                    <a:pt x="237" y="0"/>
                  </a:moveTo>
                  <a:cubicBezTo>
                    <a:pt x="230" y="54"/>
                    <a:pt x="218" y="105"/>
                    <a:pt x="192" y="152"/>
                  </a:cubicBezTo>
                  <a:cubicBezTo>
                    <a:pt x="170" y="193"/>
                    <a:pt x="140" y="228"/>
                    <a:pt x="99" y="251"/>
                  </a:cubicBezTo>
                  <a:cubicBezTo>
                    <a:pt x="63" y="271"/>
                    <a:pt x="36" y="261"/>
                    <a:pt x="20" y="223"/>
                  </a:cubicBezTo>
                  <a:cubicBezTo>
                    <a:pt x="19" y="221"/>
                    <a:pt x="18" y="219"/>
                    <a:pt x="17" y="216"/>
                  </a:cubicBezTo>
                  <a:cubicBezTo>
                    <a:pt x="0" y="172"/>
                    <a:pt x="12" y="146"/>
                    <a:pt x="56" y="130"/>
                  </a:cubicBezTo>
                  <a:cubicBezTo>
                    <a:pt x="104" y="113"/>
                    <a:pt x="149" y="92"/>
                    <a:pt x="186" y="57"/>
                  </a:cubicBezTo>
                  <a:cubicBezTo>
                    <a:pt x="204" y="40"/>
                    <a:pt x="220" y="20"/>
                    <a:pt x="237" y="0"/>
                  </a:cubicBezTo>
                  <a:close/>
                  <a:moveTo>
                    <a:pt x="226" y="30"/>
                  </a:moveTo>
                  <a:cubicBezTo>
                    <a:pt x="220" y="31"/>
                    <a:pt x="219" y="31"/>
                    <a:pt x="218" y="32"/>
                  </a:cubicBezTo>
                  <a:cubicBezTo>
                    <a:pt x="216" y="34"/>
                    <a:pt x="213" y="37"/>
                    <a:pt x="211" y="40"/>
                  </a:cubicBezTo>
                  <a:cubicBezTo>
                    <a:pt x="168" y="89"/>
                    <a:pt x="120" y="132"/>
                    <a:pt x="55" y="151"/>
                  </a:cubicBezTo>
                  <a:cubicBezTo>
                    <a:pt x="49" y="153"/>
                    <a:pt x="42" y="155"/>
                    <a:pt x="38" y="160"/>
                  </a:cubicBezTo>
                  <a:cubicBezTo>
                    <a:pt x="32" y="166"/>
                    <a:pt x="24" y="175"/>
                    <a:pt x="24" y="183"/>
                  </a:cubicBezTo>
                  <a:cubicBezTo>
                    <a:pt x="24" y="198"/>
                    <a:pt x="27" y="214"/>
                    <a:pt x="33" y="229"/>
                  </a:cubicBezTo>
                  <a:cubicBezTo>
                    <a:pt x="37" y="242"/>
                    <a:pt x="49" y="247"/>
                    <a:pt x="62" y="241"/>
                  </a:cubicBezTo>
                  <a:cubicBezTo>
                    <a:pt x="74" y="237"/>
                    <a:pt x="85" y="231"/>
                    <a:pt x="94" y="223"/>
                  </a:cubicBezTo>
                  <a:cubicBezTo>
                    <a:pt x="136" y="188"/>
                    <a:pt x="166" y="144"/>
                    <a:pt x="193" y="98"/>
                  </a:cubicBezTo>
                  <a:cubicBezTo>
                    <a:pt x="205" y="77"/>
                    <a:pt x="214" y="54"/>
                    <a:pt x="226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36" name="Freeform 33">
              <a:extLst>
                <a:ext uri="{FF2B5EF4-FFF2-40B4-BE49-F238E27FC236}">
                  <a16:creationId xmlns:a16="http://schemas.microsoft.com/office/drawing/2014/main" id="{73D0359C-643B-4BFE-8781-62B1C1626FDD}"/>
                </a:ext>
              </a:extLst>
            </p:cNvPr>
            <p:cNvSpPr>
              <a:spLocks/>
            </p:cNvSpPr>
            <p:nvPr/>
          </p:nvSpPr>
          <p:spPr bwMode="auto">
            <a:xfrm>
              <a:off x="2027238" y="11276013"/>
              <a:ext cx="958850" cy="550863"/>
            </a:xfrm>
            <a:custGeom>
              <a:avLst/>
              <a:gdLst>
                <a:gd name="T0" fmla="*/ 23 w 296"/>
                <a:gd name="T1" fmla="*/ 74 h 170"/>
                <a:gd name="T2" fmla="*/ 78 w 296"/>
                <a:gd name="T3" fmla="*/ 81 h 170"/>
                <a:gd name="T4" fmla="*/ 136 w 296"/>
                <a:gd name="T5" fmla="*/ 105 h 170"/>
                <a:gd name="T6" fmla="*/ 177 w 296"/>
                <a:gd name="T7" fmla="*/ 132 h 170"/>
                <a:gd name="T8" fmla="*/ 262 w 296"/>
                <a:gd name="T9" fmla="*/ 135 h 170"/>
                <a:gd name="T10" fmla="*/ 281 w 296"/>
                <a:gd name="T11" fmla="*/ 86 h 170"/>
                <a:gd name="T12" fmla="*/ 263 w 296"/>
                <a:gd name="T13" fmla="*/ 149 h 170"/>
                <a:gd name="T14" fmla="*/ 160 w 296"/>
                <a:gd name="T15" fmla="*/ 143 h 170"/>
                <a:gd name="T16" fmla="*/ 151 w 296"/>
                <a:gd name="T17" fmla="*/ 135 h 170"/>
                <a:gd name="T18" fmla="*/ 23 w 296"/>
                <a:gd name="T19" fmla="*/ 92 h 170"/>
                <a:gd name="T20" fmla="*/ 7 w 296"/>
                <a:gd name="T21" fmla="*/ 69 h 170"/>
                <a:gd name="T22" fmla="*/ 26 w 296"/>
                <a:gd name="T23" fmla="*/ 49 h 170"/>
                <a:gd name="T24" fmla="*/ 82 w 296"/>
                <a:gd name="T25" fmla="*/ 22 h 170"/>
                <a:gd name="T26" fmla="*/ 239 w 296"/>
                <a:gd name="T27" fmla="*/ 27 h 170"/>
                <a:gd name="T28" fmla="*/ 274 w 296"/>
                <a:gd name="T29" fmla="*/ 66 h 170"/>
                <a:gd name="T30" fmla="*/ 148 w 296"/>
                <a:gd name="T31" fmla="*/ 25 h 170"/>
                <a:gd name="T32" fmla="*/ 23 w 296"/>
                <a:gd name="T33" fmla="*/ 74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96" h="170">
                  <a:moveTo>
                    <a:pt x="23" y="74"/>
                  </a:moveTo>
                  <a:cubicBezTo>
                    <a:pt x="43" y="76"/>
                    <a:pt x="61" y="76"/>
                    <a:pt x="78" y="81"/>
                  </a:cubicBezTo>
                  <a:cubicBezTo>
                    <a:pt x="98" y="86"/>
                    <a:pt x="117" y="95"/>
                    <a:pt x="136" y="105"/>
                  </a:cubicBezTo>
                  <a:cubicBezTo>
                    <a:pt x="150" y="112"/>
                    <a:pt x="163" y="124"/>
                    <a:pt x="177" y="132"/>
                  </a:cubicBezTo>
                  <a:cubicBezTo>
                    <a:pt x="204" y="148"/>
                    <a:pt x="233" y="146"/>
                    <a:pt x="262" y="135"/>
                  </a:cubicBezTo>
                  <a:cubicBezTo>
                    <a:pt x="283" y="126"/>
                    <a:pt x="284" y="107"/>
                    <a:pt x="281" y="86"/>
                  </a:cubicBezTo>
                  <a:cubicBezTo>
                    <a:pt x="296" y="118"/>
                    <a:pt x="291" y="133"/>
                    <a:pt x="263" y="149"/>
                  </a:cubicBezTo>
                  <a:cubicBezTo>
                    <a:pt x="227" y="170"/>
                    <a:pt x="193" y="166"/>
                    <a:pt x="160" y="143"/>
                  </a:cubicBezTo>
                  <a:cubicBezTo>
                    <a:pt x="157" y="141"/>
                    <a:pt x="153" y="138"/>
                    <a:pt x="151" y="135"/>
                  </a:cubicBezTo>
                  <a:cubicBezTo>
                    <a:pt x="117" y="96"/>
                    <a:pt x="73" y="87"/>
                    <a:pt x="23" y="92"/>
                  </a:cubicBezTo>
                  <a:cubicBezTo>
                    <a:pt x="8" y="94"/>
                    <a:pt x="0" y="83"/>
                    <a:pt x="7" y="69"/>
                  </a:cubicBezTo>
                  <a:cubicBezTo>
                    <a:pt x="12" y="61"/>
                    <a:pt x="19" y="53"/>
                    <a:pt x="26" y="49"/>
                  </a:cubicBezTo>
                  <a:cubicBezTo>
                    <a:pt x="44" y="38"/>
                    <a:pt x="62" y="28"/>
                    <a:pt x="82" y="22"/>
                  </a:cubicBezTo>
                  <a:cubicBezTo>
                    <a:pt x="134" y="5"/>
                    <a:pt x="187" y="0"/>
                    <a:pt x="239" y="27"/>
                  </a:cubicBezTo>
                  <a:cubicBezTo>
                    <a:pt x="255" y="35"/>
                    <a:pt x="267" y="48"/>
                    <a:pt x="274" y="66"/>
                  </a:cubicBezTo>
                  <a:cubicBezTo>
                    <a:pt x="239" y="31"/>
                    <a:pt x="194" y="26"/>
                    <a:pt x="148" y="25"/>
                  </a:cubicBezTo>
                  <a:cubicBezTo>
                    <a:pt x="101" y="24"/>
                    <a:pt x="59" y="39"/>
                    <a:pt x="23" y="7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37" name="Freeform 35">
              <a:extLst>
                <a:ext uri="{FF2B5EF4-FFF2-40B4-BE49-F238E27FC236}">
                  <a16:creationId xmlns:a16="http://schemas.microsoft.com/office/drawing/2014/main" id="{CD560938-CDD0-42A0-B9C1-3661584119D1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7938" y="7994650"/>
              <a:ext cx="1058863" cy="1614488"/>
            </a:xfrm>
            <a:custGeom>
              <a:avLst/>
              <a:gdLst>
                <a:gd name="T0" fmla="*/ 327 w 327"/>
                <a:gd name="T1" fmla="*/ 0 h 498"/>
                <a:gd name="T2" fmla="*/ 0 w 327"/>
                <a:gd name="T3" fmla="*/ 498 h 498"/>
                <a:gd name="T4" fmla="*/ 18 w 327"/>
                <a:gd name="T5" fmla="*/ 477 h 498"/>
                <a:gd name="T6" fmla="*/ 156 w 327"/>
                <a:gd name="T7" fmla="*/ 332 h 498"/>
                <a:gd name="T8" fmla="*/ 327 w 327"/>
                <a:gd name="T9" fmla="*/ 0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7" h="498">
                  <a:moveTo>
                    <a:pt x="327" y="0"/>
                  </a:moveTo>
                  <a:cubicBezTo>
                    <a:pt x="294" y="214"/>
                    <a:pt x="177" y="374"/>
                    <a:pt x="0" y="498"/>
                  </a:cubicBezTo>
                  <a:cubicBezTo>
                    <a:pt x="7" y="490"/>
                    <a:pt x="13" y="483"/>
                    <a:pt x="18" y="477"/>
                  </a:cubicBezTo>
                  <a:cubicBezTo>
                    <a:pt x="64" y="429"/>
                    <a:pt x="113" y="382"/>
                    <a:pt x="156" y="332"/>
                  </a:cubicBezTo>
                  <a:cubicBezTo>
                    <a:pt x="239" y="234"/>
                    <a:pt x="299" y="125"/>
                    <a:pt x="32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38" name="Freeform 36">
              <a:extLst>
                <a:ext uri="{FF2B5EF4-FFF2-40B4-BE49-F238E27FC236}">
                  <a16:creationId xmlns:a16="http://schemas.microsoft.com/office/drawing/2014/main" id="{7DA4401F-49A9-44B5-B683-52AEFC4E5C8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2325" y="6983413"/>
              <a:ext cx="1009650" cy="628650"/>
            </a:xfrm>
            <a:custGeom>
              <a:avLst/>
              <a:gdLst>
                <a:gd name="T0" fmla="*/ 312 w 312"/>
                <a:gd name="T1" fmla="*/ 106 h 194"/>
                <a:gd name="T2" fmla="*/ 206 w 312"/>
                <a:gd name="T3" fmla="*/ 50 h 194"/>
                <a:gd name="T4" fmla="*/ 153 w 312"/>
                <a:gd name="T5" fmla="*/ 20 h 194"/>
                <a:gd name="T6" fmla="*/ 121 w 312"/>
                <a:gd name="T7" fmla="*/ 26 h 194"/>
                <a:gd name="T8" fmla="*/ 62 w 312"/>
                <a:gd name="T9" fmla="*/ 89 h 194"/>
                <a:gd name="T10" fmla="*/ 19 w 312"/>
                <a:gd name="T11" fmla="*/ 164 h 194"/>
                <a:gd name="T12" fmla="*/ 19 w 312"/>
                <a:gd name="T13" fmla="*/ 194 h 194"/>
                <a:gd name="T14" fmla="*/ 3 w 312"/>
                <a:gd name="T15" fmla="*/ 165 h 194"/>
                <a:gd name="T16" fmla="*/ 21 w 312"/>
                <a:gd name="T17" fmla="*/ 117 h 194"/>
                <a:gd name="T18" fmla="*/ 112 w 312"/>
                <a:gd name="T19" fmla="*/ 12 h 194"/>
                <a:gd name="T20" fmla="*/ 151 w 312"/>
                <a:gd name="T21" fmla="*/ 5 h 194"/>
                <a:gd name="T22" fmla="*/ 209 w 312"/>
                <a:gd name="T23" fmla="*/ 33 h 194"/>
                <a:gd name="T24" fmla="*/ 287 w 312"/>
                <a:gd name="T25" fmla="*/ 81 h 194"/>
                <a:gd name="T26" fmla="*/ 312 w 312"/>
                <a:gd name="T27" fmla="*/ 106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12" h="194">
                  <a:moveTo>
                    <a:pt x="312" y="106"/>
                  </a:moveTo>
                  <a:cubicBezTo>
                    <a:pt x="277" y="87"/>
                    <a:pt x="241" y="68"/>
                    <a:pt x="206" y="50"/>
                  </a:cubicBezTo>
                  <a:cubicBezTo>
                    <a:pt x="188" y="40"/>
                    <a:pt x="170" y="30"/>
                    <a:pt x="153" y="20"/>
                  </a:cubicBezTo>
                  <a:cubicBezTo>
                    <a:pt x="138" y="12"/>
                    <a:pt x="132" y="14"/>
                    <a:pt x="121" y="26"/>
                  </a:cubicBezTo>
                  <a:cubicBezTo>
                    <a:pt x="103" y="48"/>
                    <a:pt x="83" y="69"/>
                    <a:pt x="62" y="89"/>
                  </a:cubicBezTo>
                  <a:cubicBezTo>
                    <a:pt x="40" y="110"/>
                    <a:pt x="21" y="132"/>
                    <a:pt x="19" y="164"/>
                  </a:cubicBezTo>
                  <a:cubicBezTo>
                    <a:pt x="19" y="173"/>
                    <a:pt x="19" y="183"/>
                    <a:pt x="19" y="194"/>
                  </a:cubicBezTo>
                  <a:cubicBezTo>
                    <a:pt x="7" y="188"/>
                    <a:pt x="0" y="178"/>
                    <a:pt x="3" y="165"/>
                  </a:cubicBezTo>
                  <a:cubicBezTo>
                    <a:pt x="6" y="149"/>
                    <a:pt x="11" y="130"/>
                    <a:pt x="21" y="117"/>
                  </a:cubicBezTo>
                  <a:cubicBezTo>
                    <a:pt x="49" y="81"/>
                    <a:pt x="81" y="47"/>
                    <a:pt x="112" y="12"/>
                  </a:cubicBezTo>
                  <a:cubicBezTo>
                    <a:pt x="122" y="1"/>
                    <a:pt x="138" y="0"/>
                    <a:pt x="151" y="5"/>
                  </a:cubicBezTo>
                  <a:cubicBezTo>
                    <a:pt x="171" y="13"/>
                    <a:pt x="190" y="23"/>
                    <a:pt x="209" y="33"/>
                  </a:cubicBezTo>
                  <a:cubicBezTo>
                    <a:pt x="235" y="48"/>
                    <a:pt x="261" y="65"/>
                    <a:pt x="287" y="81"/>
                  </a:cubicBezTo>
                  <a:cubicBezTo>
                    <a:pt x="298" y="88"/>
                    <a:pt x="309" y="94"/>
                    <a:pt x="312" y="10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63FC94C1-03A5-4159-9EB7-2FE845A87B5D}"/>
                </a:ext>
              </a:extLst>
            </p:cNvPr>
            <p:cNvSpPr>
              <a:spLocks/>
            </p:cNvSpPr>
            <p:nvPr/>
          </p:nvSpPr>
          <p:spPr bwMode="auto">
            <a:xfrm>
              <a:off x="3619500" y="7126288"/>
              <a:ext cx="407988" cy="1108075"/>
            </a:xfrm>
            <a:custGeom>
              <a:avLst/>
              <a:gdLst>
                <a:gd name="T0" fmla="*/ 0 w 126"/>
                <a:gd name="T1" fmla="*/ 0 h 342"/>
                <a:gd name="T2" fmla="*/ 92 w 126"/>
                <a:gd name="T3" fmla="*/ 124 h 342"/>
                <a:gd name="T4" fmla="*/ 124 w 126"/>
                <a:gd name="T5" fmla="*/ 257 h 342"/>
                <a:gd name="T6" fmla="*/ 99 w 126"/>
                <a:gd name="T7" fmla="*/ 342 h 342"/>
                <a:gd name="T8" fmla="*/ 0 w 126"/>
                <a:gd name="T9" fmla="*/ 0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342">
                  <a:moveTo>
                    <a:pt x="0" y="0"/>
                  </a:moveTo>
                  <a:cubicBezTo>
                    <a:pt x="39" y="36"/>
                    <a:pt x="69" y="77"/>
                    <a:pt x="92" y="124"/>
                  </a:cubicBezTo>
                  <a:cubicBezTo>
                    <a:pt x="113" y="166"/>
                    <a:pt x="126" y="209"/>
                    <a:pt x="124" y="257"/>
                  </a:cubicBezTo>
                  <a:cubicBezTo>
                    <a:pt x="123" y="287"/>
                    <a:pt x="115" y="315"/>
                    <a:pt x="99" y="342"/>
                  </a:cubicBezTo>
                  <a:cubicBezTo>
                    <a:pt x="120" y="212"/>
                    <a:pt x="84" y="99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6110AD79-CA33-4798-AEE1-6060000DA6E9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6388" y="11785600"/>
              <a:ext cx="339725" cy="612775"/>
            </a:xfrm>
            <a:custGeom>
              <a:avLst/>
              <a:gdLst>
                <a:gd name="T0" fmla="*/ 44 w 105"/>
                <a:gd name="T1" fmla="*/ 12 h 189"/>
                <a:gd name="T2" fmla="*/ 27 w 105"/>
                <a:gd name="T3" fmla="*/ 87 h 189"/>
                <a:gd name="T4" fmla="*/ 21 w 105"/>
                <a:gd name="T5" fmla="*/ 143 h 189"/>
                <a:gd name="T6" fmla="*/ 29 w 105"/>
                <a:gd name="T7" fmla="*/ 161 h 189"/>
                <a:gd name="T8" fmla="*/ 47 w 105"/>
                <a:gd name="T9" fmla="*/ 154 h 189"/>
                <a:gd name="T10" fmla="*/ 79 w 105"/>
                <a:gd name="T11" fmla="*/ 98 h 189"/>
                <a:gd name="T12" fmla="*/ 94 w 105"/>
                <a:gd name="T13" fmla="*/ 49 h 189"/>
                <a:gd name="T14" fmla="*/ 101 w 105"/>
                <a:gd name="T15" fmla="*/ 0 h 189"/>
                <a:gd name="T16" fmla="*/ 105 w 105"/>
                <a:gd name="T17" fmla="*/ 21 h 189"/>
                <a:gd name="T18" fmla="*/ 75 w 105"/>
                <a:gd name="T19" fmla="*/ 147 h 189"/>
                <a:gd name="T20" fmla="*/ 44 w 105"/>
                <a:gd name="T21" fmla="*/ 175 h 189"/>
                <a:gd name="T22" fmla="*/ 2 w 105"/>
                <a:gd name="T23" fmla="*/ 146 h 189"/>
                <a:gd name="T24" fmla="*/ 5 w 105"/>
                <a:gd name="T25" fmla="*/ 130 h 189"/>
                <a:gd name="T26" fmla="*/ 32 w 105"/>
                <a:gd name="T27" fmla="*/ 32 h 189"/>
                <a:gd name="T28" fmla="*/ 41 w 105"/>
                <a:gd name="T29" fmla="*/ 11 h 189"/>
                <a:gd name="T30" fmla="*/ 44 w 105"/>
                <a:gd name="T31" fmla="*/ 12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5" h="189">
                  <a:moveTo>
                    <a:pt x="44" y="12"/>
                  </a:moveTo>
                  <a:cubicBezTo>
                    <a:pt x="38" y="37"/>
                    <a:pt x="31" y="62"/>
                    <a:pt x="27" y="87"/>
                  </a:cubicBezTo>
                  <a:cubicBezTo>
                    <a:pt x="23" y="106"/>
                    <a:pt x="22" y="125"/>
                    <a:pt x="21" y="143"/>
                  </a:cubicBezTo>
                  <a:cubicBezTo>
                    <a:pt x="21" y="149"/>
                    <a:pt x="25" y="159"/>
                    <a:pt x="29" y="161"/>
                  </a:cubicBezTo>
                  <a:cubicBezTo>
                    <a:pt x="34" y="162"/>
                    <a:pt x="42" y="158"/>
                    <a:pt x="47" y="154"/>
                  </a:cubicBezTo>
                  <a:cubicBezTo>
                    <a:pt x="65" y="140"/>
                    <a:pt x="73" y="119"/>
                    <a:pt x="79" y="98"/>
                  </a:cubicBezTo>
                  <a:cubicBezTo>
                    <a:pt x="84" y="81"/>
                    <a:pt x="91" y="66"/>
                    <a:pt x="94" y="49"/>
                  </a:cubicBezTo>
                  <a:cubicBezTo>
                    <a:pt x="98" y="33"/>
                    <a:pt x="97" y="17"/>
                    <a:pt x="101" y="0"/>
                  </a:cubicBezTo>
                  <a:cubicBezTo>
                    <a:pt x="102" y="7"/>
                    <a:pt x="105" y="14"/>
                    <a:pt x="105" y="21"/>
                  </a:cubicBezTo>
                  <a:cubicBezTo>
                    <a:pt x="105" y="66"/>
                    <a:pt x="96" y="108"/>
                    <a:pt x="75" y="147"/>
                  </a:cubicBezTo>
                  <a:cubicBezTo>
                    <a:pt x="69" y="159"/>
                    <a:pt x="56" y="169"/>
                    <a:pt x="44" y="175"/>
                  </a:cubicBezTo>
                  <a:cubicBezTo>
                    <a:pt x="20" y="189"/>
                    <a:pt x="0" y="174"/>
                    <a:pt x="2" y="146"/>
                  </a:cubicBezTo>
                  <a:cubicBezTo>
                    <a:pt x="2" y="141"/>
                    <a:pt x="4" y="135"/>
                    <a:pt x="5" y="130"/>
                  </a:cubicBezTo>
                  <a:cubicBezTo>
                    <a:pt x="14" y="97"/>
                    <a:pt x="23" y="65"/>
                    <a:pt x="32" y="32"/>
                  </a:cubicBezTo>
                  <a:cubicBezTo>
                    <a:pt x="34" y="25"/>
                    <a:pt x="38" y="18"/>
                    <a:pt x="41" y="11"/>
                  </a:cubicBezTo>
                  <a:cubicBezTo>
                    <a:pt x="42" y="11"/>
                    <a:pt x="43" y="11"/>
                    <a:pt x="4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23AD98FB-1E6D-4DC9-A5F9-9F70A0549B4A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438" y="9998075"/>
              <a:ext cx="515938" cy="619125"/>
            </a:xfrm>
            <a:custGeom>
              <a:avLst/>
              <a:gdLst>
                <a:gd name="T0" fmla="*/ 159 w 159"/>
                <a:gd name="T1" fmla="*/ 191 h 191"/>
                <a:gd name="T2" fmla="*/ 0 w 159"/>
                <a:gd name="T3" fmla="*/ 0 h 191"/>
                <a:gd name="T4" fmla="*/ 159 w 159"/>
                <a:gd name="T5" fmla="*/ 191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9" h="191">
                  <a:moveTo>
                    <a:pt x="159" y="191"/>
                  </a:moveTo>
                  <a:cubicBezTo>
                    <a:pt x="123" y="158"/>
                    <a:pt x="12" y="25"/>
                    <a:pt x="0" y="0"/>
                  </a:cubicBezTo>
                  <a:cubicBezTo>
                    <a:pt x="21" y="14"/>
                    <a:pt x="140" y="156"/>
                    <a:pt x="159" y="19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</p:grpSp>
      <p:sp>
        <p:nvSpPr>
          <p:cNvPr id="23" name="泪滴形 22">
            <a:extLst>
              <a:ext uri="{FF2B5EF4-FFF2-40B4-BE49-F238E27FC236}">
                <a16:creationId xmlns:a16="http://schemas.microsoft.com/office/drawing/2014/main" id="{971D84E5-D446-469E-ADA9-9E4DA7D5DB2D}"/>
              </a:ext>
            </a:extLst>
          </p:cNvPr>
          <p:cNvSpPr/>
          <p:nvPr userDrawn="1"/>
        </p:nvSpPr>
        <p:spPr>
          <a:xfrm flipH="1" flipV="1">
            <a:off x="6231956" y="1325419"/>
            <a:ext cx="2284692" cy="2284692"/>
          </a:xfrm>
          <a:prstGeom prst="teardrop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泪滴形 23">
            <a:extLst>
              <a:ext uri="{FF2B5EF4-FFF2-40B4-BE49-F238E27FC236}">
                <a16:creationId xmlns:a16="http://schemas.microsoft.com/office/drawing/2014/main" id="{F4900B30-7AF1-472F-BA8F-B615B5BB0992}"/>
              </a:ext>
            </a:extLst>
          </p:cNvPr>
          <p:cNvSpPr/>
          <p:nvPr userDrawn="1"/>
        </p:nvSpPr>
        <p:spPr>
          <a:xfrm flipV="1">
            <a:off x="3836026" y="1325419"/>
            <a:ext cx="2284691" cy="2284691"/>
          </a:xfrm>
          <a:prstGeom prst="teardrop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泪滴形 20">
            <a:extLst>
              <a:ext uri="{FF2B5EF4-FFF2-40B4-BE49-F238E27FC236}">
                <a16:creationId xmlns:a16="http://schemas.microsoft.com/office/drawing/2014/main" id="{49DEA0D9-5054-489D-884C-A0181300E3AC}"/>
              </a:ext>
            </a:extLst>
          </p:cNvPr>
          <p:cNvSpPr/>
          <p:nvPr userDrawn="1"/>
        </p:nvSpPr>
        <p:spPr>
          <a:xfrm flipH="1">
            <a:off x="6231956" y="3712424"/>
            <a:ext cx="2284692" cy="2284692"/>
          </a:xfrm>
          <a:prstGeom prst="teardrop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泪滴形 18">
            <a:extLst>
              <a:ext uri="{FF2B5EF4-FFF2-40B4-BE49-F238E27FC236}">
                <a16:creationId xmlns:a16="http://schemas.microsoft.com/office/drawing/2014/main" id="{B36FFFE9-8962-404E-82A4-617D891C2971}"/>
              </a:ext>
            </a:extLst>
          </p:cNvPr>
          <p:cNvSpPr/>
          <p:nvPr userDrawn="1"/>
        </p:nvSpPr>
        <p:spPr>
          <a:xfrm>
            <a:off x="3836024" y="3712424"/>
            <a:ext cx="2284693" cy="2284693"/>
          </a:xfrm>
          <a:prstGeom prst="teardrop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87E8467-D685-4B38-8D3F-012F16B29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6C455-D181-459A-8014-67AAEFFCA7C2}" type="datetimeFigureOut">
              <a:rPr lang="zh-CN" altLang="en-US" smtClean="0"/>
              <a:t>2021/6/2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0457BAE-35E5-40FB-9A87-B987CEEFA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F34230B-18F7-4363-BC84-BF828677D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21020-7931-4610-B95E-80A53469F59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图片占位符 16">
            <a:extLst>
              <a:ext uri="{FF2B5EF4-FFF2-40B4-BE49-F238E27FC236}">
                <a16:creationId xmlns:a16="http://schemas.microsoft.com/office/drawing/2014/main" id="{F2CE0355-6DB3-497A-9768-888B40643C8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 flipH="1">
            <a:off x="3921679" y="3817073"/>
            <a:ext cx="2082882" cy="2083662"/>
          </a:xfrm>
          <a:prstGeom prst="ellipse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22" name="图片占位符 16">
            <a:extLst>
              <a:ext uri="{FF2B5EF4-FFF2-40B4-BE49-F238E27FC236}">
                <a16:creationId xmlns:a16="http://schemas.microsoft.com/office/drawing/2014/main" id="{E12938B2-1742-4976-94B3-C6FC64DC2A7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337011" y="3817073"/>
            <a:ext cx="2082881" cy="2083661"/>
          </a:xfrm>
          <a:prstGeom prst="ellipse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25" name="图片占位符 16">
            <a:extLst>
              <a:ext uri="{FF2B5EF4-FFF2-40B4-BE49-F238E27FC236}">
                <a16:creationId xmlns:a16="http://schemas.microsoft.com/office/drawing/2014/main" id="{AA9CA692-F649-41BA-A404-1B111B1990F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 flipH="1">
            <a:off x="3921681" y="1428875"/>
            <a:ext cx="2082880" cy="2083660"/>
          </a:xfrm>
          <a:prstGeom prst="ellipse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26" name="图片占位符 16">
            <a:extLst>
              <a:ext uri="{FF2B5EF4-FFF2-40B4-BE49-F238E27FC236}">
                <a16:creationId xmlns:a16="http://schemas.microsoft.com/office/drawing/2014/main" id="{1F1B30A4-C46E-441C-8CFE-2AFE5A7D46B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37011" y="1428873"/>
            <a:ext cx="2082881" cy="2083661"/>
          </a:xfrm>
          <a:prstGeom prst="ellipse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9560ADBE-53FE-4E1F-B496-3E46A04E54E7}"/>
              </a:ext>
            </a:extLst>
          </p:cNvPr>
          <p:cNvSpPr txBox="1"/>
          <p:nvPr userDrawn="1"/>
        </p:nvSpPr>
        <p:spPr>
          <a:xfrm>
            <a:off x="645615" y="6156880"/>
            <a:ext cx="2821002" cy="338554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zh-CN" altLang="en-US" sz="1600" spc="300" dirty="0">
                <a:solidFill>
                  <a:schemeClr val="accent1">
                    <a:alpha val="25000"/>
                  </a:schemeClr>
                </a:solidFill>
                <a:latin typeface="管峻楷书简体" panose="02010600010101010101" pitchFamily="2" charset="-122"/>
                <a:ea typeface="管峻楷书简体" panose="02010600010101010101" pitchFamily="2" charset="-122"/>
              </a:rPr>
              <a:t>含弘光大  继往开来</a:t>
            </a:r>
          </a:p>
        </p:txBody>
      </p:sp>
      <p:sp>
        <p:nvSpPr>
          <p:cNvPr id="89" name="矩形: 圆角 88">
            <a:extLst>
              <a:ext uri="{FF2B5EF4-FFF2-40B4-BE49-F238E27FC236}">
                <a16:creationId xmlns:a16="http://schemas.microsoft.com/office/drawing/2014/main" id="{D9B39F55-8117-4CD6-8149-D9F329B71FAC}"/>
              </a:ext>
            </a:extLst>
          </p:cNvPr>
          <p:cNvSpPr/>
          <p:nvPr userDrawn="1"/>
        </p:nvSpPr>
        <p:spPr>
          <a:xfrm>
            <a:off x="-431984" y="253874"/>
            <a:ext cx="2400992" cy="60590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0" name="组合 89">
            <a:extLst>
              <a:ext uri="{FF2B5EF4-FFF2-40B4-BE49-F238E27FC236}">
                <a16:creationId xmlns:a16="http://schemas.microsoft.com/office/drawing/2014/main" id="{554D6BFC-3993-45F6-B8A6-2CEE97188B06}"/>
              </a:ext>
            </a:extLst>
          </p:cNvPr>
          <p:cNvGrpSpPr/>
          <p:nvPr userDrawn="1"/>
        </p:nvGrpSpPr>
        <p:grpSpPr>
          <a:xfrm>
            <a:off x="237423" y="135299"/>
            <a:ext cx="847682" cy="847682"/>
            <a:chOff x="237423" y="135299"/>
            <a:chExt cx="847682" cy="847682"/>
          </a:xfrm>
        </p:grpSpPr>
        <p:sp>
          <p:nvSpPr>
            <p:cNvPr id="91" name="椭圆 90">
              <a:extLst>
                <a:ext uri="{FF2B5EF4-FFF2-40B4-BE49-F238E27FC236}">
                  <a16:creationId xmlns:a16="http://schemas.microsoft.com/office/drawing/2014/main" id="{DB38BE95-537C-45BA-9BA0-BB9C1C9F7DBD}"/>
                </a:ext>
              </a:extLst>
            </p:cNvPr>
            <p:cNvSpPr/>
            <p:nvPr/>
          </p:nvSpPr>
          <p:spPr>
            <a:xfrm>
              <a:off x="237423" y="135299"/>
              <a:ext cx="847682" cy="847682"/>
            </a:xfrm>
            <a:prstGeom prst="ellipse">
              <a:avLst/>
            </a:prstGeom>
            <a:pattFill prst="dkUpDiag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92" name="组合 91">
              <a:extLst>
                <a:ext uri="{FF2B5EF4-FFF2-40B4-BE49-F238E27FC236}">
                  <a16:creationId xmlns:a16="http://schemas.microsoft.com/office/drawing/2014/main" id="{AA584A68-4BB9-425E-92C8-D982EC7A4EA5}"/>
                </a:ext>
              </a:extLst>
            </p:cNvPr>
            <p:cNvGrpSpPr/>
            <p:nvPr/>
          </p:nvGrpSpPr>
          <p:grpSpPr>
            <a:xfrm>
              <a:off x="293735" y="191234"/>
              <a:ext cx="735058" cy="735811"/>
              <a:chOff x="3497262" y="849313"/>
              <a:chExt cx="4651376" cy="4656138"/>
            </a:xfrm>
            <a:solidFill>
              <a:schemeClr val="accent1"/>
            </a:solidFill>
          </p:grpSpPr>
          <p:sp>
            <p:nvSpPr>
              <p:cNvPr id="93" name="Freeform 7">
                <a:extLst>
                  <a:ext uri="{FF2B5EF4-FFF2-40B4-BE49-F238E27FC236}">
                    <a16:creationId xmlns:a16="http://schemas.microsoft.com/office/drawing/2014/main" id="{32433BE4-4F08-4F92-BE39-5B77C108563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497262" y="849313"/>
                <a:ext cx="4651376" cy="4656138"/>
              </a:xfrm>
              <a:custGeom>
                <a:avLst/>
                <a:gdLst>
                  <a:gd name="T0" fmla="*/ 1839 w 1839"/>
                  <a:gd name="T1" fmla="*/ 954 h 1840"/>
                  <a:gd name="T2" fmla="*/ 1836 w 1839"/>
                  <a:gd name="T3" fmla="*/ 991 h 1840"/>
                  <a:gd name="T4" fmla="*/ 1539 w 1839"/>
                  <a:gd name="T5" fmla="*/ 1599 h 1840"/>
                  <a:gd name="T6" fmla="*/ 1101 w 1839"/>
                  <a:gd name="T7" fmla="*/ 1821 h 1840"/>
                  <a:gd name="T8" fmla="*/ 965 w 1839"/>
                  <a:gd name="T9" fmla="*/ 1838 h 1840"/>
                  <a:gd name="T10" fmla="*/ 955 w 1839"/>
                  <a:gd name="T11" fmla="*/ 1840 h 1840"/>
                  <a:gd name="T12" fmla="*/ 887 w 1839"/>
                  <a:gd name="T13" fmla="*/ 1840 h 1840"/>
                  <a:gd name="T14" fmla="*/ 850 w 1839"/>
                  <a:gd name="T15" fmla="*/ 1836 h 1840"/>
                  <a:gd name="T16" fmla="*/ 210 w 1839"/>
                  <a:gd name="T17" fmla="*/ 1500 h 1840"/>
                  <a:gd name="T18" fmla="*/ 21 w 1839"/>
                  <a:gd name="T19" fmla="*/ 1101 h 1840"/>
                  <a:gd name="T20" fmla="*/ 5 w 1839"/>
                  <a:gd name="T21" fmla="*/ 866 h 1840"/>
                  <a:gd name="T22" fmla="*/ 285 w 1839"/>
                  <a:gd name="T23" fmla="*/ 262 h 1840"/>
                  <a:gd name="T24" fmla="*/ 714 w 1839"/>
                  <a:gd name="T25" fmla="*/ 28 h 1840"/>
                  <a:gd name="T26" fmla="*/ 976 w 1839"/>
                  <a:gd name="T27" fmla="*/ 6 h 1840"/>
                  <a:gd name="T28" fmla="*/ 1757 w 1839"/>
                  <a:gd name="T29" fmla="*/ 544 h 1840"/>
                  <a:gd name="T30" fmla="*/ 1834 w 1839"/>
                  <a:gd name="T31" fmla="*/ 832 h 1840"/>
                  <a:gd name="T32" fmla="*/ 1837 w 1839"/>
                  <a:gd name="T33" fmla="*/ 879 h 1840"/>
                  <a:gd name="T34" fmla="*/ 1839 w 1839"/>
                  <a:gd name="T35" fmla="*/ 889 h 1840"/>
                  <a:gd name="T36" fmla="*/ 1839 w 1839"/>
                  <a:gd name="T37" fmla="*/ 954 h 1840"/>
                  <a:gd name="T38" fmla="*/ 920 w 1839"/>
                  <a:gd name="T39" fmla="*/ 1808 h 1840"/>
                  <a:gd name="T40" fmla="*/ 1807 w 1839"/>
                  <a:gd name="T41" fmla="*/ 923 h 1840"/>
                  <a:gd name="T42" fmla="*/ 923 w 1839"/>
                  <a:gd name="T43" fmla="*/ 36 h 1840"/>
                  <a:gd name="T44" fmla="*/ 35 w 1839"/>
                  <a:gd name="T45" fmla="*/ 920 h 1840"/>
                  <a:gd name="T46" fmla="*/ 920 w 1839"/>
                  <a:gd name="T47" fmla="*/ 1808 h 18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839" h="1840">
                    <a:moveTo>
                      <a:pt x="1839" y="954"/>
                    </a:moveTo>
                    <a:cubicBezTo>
                      <a:pt x="1838" y="966"/>
                      <a:pt x="1837" y="979"/>
                      <a:pt x="1836" y="991"/>
                    </a:cubicBezTo>
                    <a:cubicBezTo>
                      <a:pt x="1815" y="1232"/>
                      <a:pt x="1716" y="1435"/>
                      <a:pt x="1539" y="1599"/>
                    </a:cubicBezTo>
                    <a:cubicBezTo>
                      <a:pt x="1414" y="1714"/>
                      <a:pt x="1268" y="1787"/>
                      <a:pt x="1101" y="1821"/>
                    </a:cubicBezTo>
                    <a:cubicBezTo>
                      <a:pt x="1056" y="1830"/>
                      <a:pt x="1011" y="1836"/>
                      <a:pt x="965" y="1838"/>
                    </a:cubicBezTo>
                    <a:cubicBezTo>
                      <a:pt x="962" y="1838"/>
                      <a:pt x="958" y="1839"/>
                      <a:pt x="955" y="1840"/>
                    </a:cubicBezTo>
                    <a:cubicBezTo>
                      <a:pt x="932" y="1840"/>
                      <a:pt x="909" y="1840"/>
                      <a:pt x="887" y="1840"/>
                    </a:cubicBezTo>
                    <a:cubicBezTo>
                      <a:pt x="875" y="1838"/>
                      <a:pt x="862" y="1837"/>
                      <a:pt x="850" y="1836"/>
                    </a:cubicBezTo>
                    <a:cubicBezTo>
                      <a:pt x="590" y="1814"/>
                      <a:pt x="377" y="1701"/>
                      <a:pt x="210" y="1500"/>
                    </a:cubicBezTo>
                    <a:cubicBezTo>
                      <a:pt x="113" y="1384"/>
                      <a:pt x="51" y="1250"/>
                      <a:pt x="21" y="1101"/>
                    </a:cubicBezTo>
                    <a:cubicBezTo>
                      <a:pt x="6" y="1023"/>
                      <a:pt x="0" y="945"/>
                      <a:pt x="5" y="866"/>
                    </a:cubicBezTo>
                    <a:cubicBezTo>
                      <a:pt x="22" y="630"/>
                      <a:pt x="115" y="428"/>
                      <a:pt x="285" y="262"/>
                    </a:cubicBezTo>
                    <a:cubicBezTo>
                      <a:pt x="406" y="144"/>
                      <a:pt x="549" y="67"/>
                      <a:pt x="714" y="28"/>
                    </a:cubicBezTo>
                    <a:cubicBezTo>
                      <a:pt x="800" y="8"/>
                      <a:pt x="887" y="0"/>
                      <a:pt x="976" y="6"/>
                    </a:cubicBezTo>
                    <a:cubicBezTo>
                      <a:pt x="1317" y="27"/>
                      <a:pt x="1615" y="233"/>
                      <a:pt x="1757" y="544"/>
                    </a:cubicBezTo>
                    <a:cubicBezTo>
                      <a:pt x="1798" y="636"/>
                      <a:pt x="1824" y="731"/>
                      <a:pt x="1834" y="832"/>
                    </a:cubicBezTo>
                    <a:cubicBezTo>
                      <a:pt x="1835" y="847"/>
                      <a:pt x="1836" y="863"/>
                      <a:pt x="1837" y="879"/>
                    </a:cubicBezTo>
                    <a:cubicBezTo>
                      <a:pt x="1837" y="882"/>
                      <a:pt x="1838" y="886"/>
                      <a:pt x="1839" y="889"/>
                    </a:cubicBezTo>
                    <a:cubicBezTo>
                      <a:pt x="1839" y="911"/>
                      <a:pt x="1839" y="932"/>
                      <a:pt x="1839" y="954"/>
                    </a:cubicBezTo>
                    <a:close/>
                    <a:moveTo>
                      <a:pt x="920" y="1808"/>
                    </a:moveTo>
                    <a:cubicBezTo>
                      <a:pt x="1408" y="1808"/>
                      <a:pt x="1806" y="1411"/>
                      <a:pt x="1807" y="923"/>
                    </a:cubicBezTo>
                    <a:cubicBezTo>
                      <a:pt x="1807" y="435"/>
                      <a:pt x="1410" y="36"/>
                      <a:pt x="923" y="36"/>
                    </a:cubicBezTo>
                    <a:cubicBezTo>
                      <a:pt x="434" y="35"/>
                      <a:pt x="35" y="433"/>
                      <a:pt x="35" y="920"/>
                    </a:cubicBezTo>
                    <a:cubicBezTo>
                      <a:pt x="35" y="1409"/>
                      <a:pt x="432" y="1807"/>
                      <a:pt x="920" y="180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4" name="Freeform 9">
                <a:extLst>
                  <a:ext uri="{FF2B5EF4-FFF2-40B4-BE49-F238E27FC236}">
                    <a16:creationId xmlns:a16="http://schemas.microsoft.com/office/drawing/2014/main" id="{51764DA2-52E2-423F-85D6-75B1BABB163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164013" y="1536700"/>
                <a:ext cx="3333750" cy="3371850"/>
              </a:xfrm>
              <a:custGeom>
                <a:avLst/>
                <a:gdLst>
                  <a:gd name="T0" fmla="*/ 426 w 1318"/>
                  <a:gd name="T1" fmla="*/ 1249 h 1332"/>
                  <a:gd name="T2" fmla="*/ 40 w 1318"/>
                  <a:gd name="T3" fmla="*/ 476 h 1332"/>
                  <a:gd name="T4" fmla="*/ 1280 w 1318"/>
                  <a:gd name="T5" fmla="*/ 499 h 1332"/>
                  <a:gd name="T6" fmla="*/ 886 w 1318"/>
                  <a:gd name="T7" fmla="*/ 1249 h 1332"/>
                  <a:gd name="T8" fmla="*/ 625 w 1318"/>
                  <a:gd name="T9" fmla="*/ 1329 h 1332"/>
                  <a:gd name="T10" fmla="*/ 876 w 1318"/>
                  <a:gd name="T11" fmla="*/ 1229 h 1332"/>
                  <a:gd name="T12" fmla="*/ 643 w 1318"/>
                  <a:gd name="T13" fmla="*/ 29 h 1332"/>
                  <a:gd name="T14" fmla="*/ 436 w 1318"/>
                  <a:gd name="T15" fmla="*/ 1228 h 1332"/>
                  <a:gd name="T16" fmla="*/ 316 w 1318"/>
                  <a:gd name="T17" fmla="*/ 1131 h 1332"/>
                  <a:gd name="T18" fmla="*/ 365 w 1318"/>
                  <a:gd name="T19" fmla="*/ 1074 h 1332"/>
                  <a:gd name="T20" fmla="*/ 410 w 1318"/>
                  <a:gd name="T21" fmla="*/ 650 h 1332"/>
                  <a:gd name="T22" fmla="*/ 450 w 1318"/>
                  <a:gd name="T23" fmla="*/ 607 h 1332"/>
                  <a:gd name="T24" fmla="*/ 608 w 1318"/>
                  <a:gd name="T25" fmla="*/ 676 h 1332"/>
                  <a:gd name="T26" fmla="*/ 536 w 1318"/>
                  <a:gd name="T27" fmla="*/ 748 h 1332"/>
                  <a:gd name="T28" fmla="*/ 528 w 1318"/>
                  <a:gd name="T29" fmla="*/ 1091 h 1332"/>
                  <a:gd name="T30" fmla="*/ 546 w 1318"/>
                  <a:gd name="T31" fmla="*/ 1115 h 1332"/>
                  <a:gd name="T32" fmla="*/ 564 w 1318"/>
                  <a:gd name="T33" fmla="*/ 1037 h 1332"/>
                  <a:gd name="T34" fmla="*/ 656 w 1318"/>
                  <a:gd name="T35" fmla="*/ 701 h 1332"/>
                  <a:gd name="T36" fmla="*/ 726 w 1318"/>
                  <a:gd name="T37" fmla="*/ 737 h 1332"/>
                  <a:gd name="T38" fmla="*/ 762 w 1318"/>
                  <a:gd name="T39" fmla="*/ 1087 h 1332"/>
                  <a:gd name="T40" fmla="*/ 780 w 1318"/>
                  <a:gd name="T41" fmla="*/ 1114 h 1332"/>
                  <a:gd name="T42" fmla="*/ 800 w 1318"/>
                  <a:gd name="T43" fmla="*/ 1079 h 1332"/>
                  <a:gd name="T44" fmla="*/ 799 w 1318"/>
                  <a:gd name="T45" fmla="*/ 793 h 1332"/>
                  <a:gd name="T46" fmla="*/ 718 w 1318"/>
                  <a:gd name="T47" fmla="*/ 677 h 1332"/>
                  <a:gd name="T48" fmla="*/ 778 w 1318"/>
                  <a:gd name="T49" fmla="*/ 637 h 1332"/>
                  <a:gd name="T50" fmla="*/ 842 w 1318"/>
                  <a:gd name="T51" fmla="*/ 586 h 1332"/>
                  <a:gd name="T52" fmla="*/ 917 w 1318"/>
                  <a:gd name="T53" fmla="*/ 643 h 1332"/>
                  <a:gd name="T54" fmla="*/ 935 w 1318"/>
                  <a:gd name="T55" fmla="*/ 977 h 1332"/>
                  <a:gd name="T56" fmla="*/ 986 w 1318"/>
                  <a:gd name="T57" fmla="*/ 1141 h 1332"/>
                  <a:gd name="T58" fmla="*/ 876 w 1318"/>
                  <a:gd name="T59" fmla="*/ 1229 h 1332"/>
                  <a:gd name="T60" fmla="*/ 723 w 1318"/>
                  <a:gd name="T61" fmla="*/ 882 h 1332"/>
                  <a:gd name="T62" fmla="*/ 707 w 1318"/>
                  <a:gd name="T63" fmla="*/ 882 h 1332"/>
                  <a:gd name="T64" fmla="*/ 690 w 1318"/>
                  <a:gd name="T65" fmla="*/ 939 h 1332"/>
                  <a:gd name="T66" fmla="*/ 668 w 1318"/>
                  <a:gd name="T67" fmla="*/ 861 h 1332"/>
                  <a:gd name="T68" fmla="*/ 627 w 1318"/>
                  <a:gd name="T69" fmla="*/ 849 h 1332"/>
                  <a:gd name="T70" fmla="*/ 660 w 1318"/>
                  <a:gd name="T71" fmla="*/ 840 h 1332"/>
                  <a:gd name="T72" fmla="*/ 743 w 1318"/>
                  <a:gd name="T73" fmla="*/ 798 h 1332"/>
                  <a:gd name="T74" fmla="*/ 661 w 1318"/>
                  <a:gd name="T75" fmla="*/ 765 h 1332"/>
                  <a:gd name="T76" fmla="*/ 632 w 1318"/>
                  <a:gd name="T77" fmla="*/ 752 h 1332"/>
                  <a:gd name="T78" fmla="*/ 609 w 1318"/>
                  <a:gd name="T79" fmla="*/ 746 h 1332"/>
                  <a:gd name="T80" fmla="*/ 612 w 1318"/>
                  <a:gd name="T81" fmla="*/ 790 h 1332"/>
                  <a:gd name="T82" fmla="*/ 655 w 1318"/>
                  <a:gd name="T83" fmla="*/ 796 h 1332"/>
                  <a:gd name="T84" fmla="*/ 606 w 1318"/>
                  <a:gd name="T85" fmla="*/ 833 h 1332"/>
                  <a:gd name="T86" fmla="*/ 619 w 1318"/>
                  <a:gd name="T87" fmla="*/ 871 h 1332"/>
                  <a:gd name="T88" fmla="*/ 611 w 1318"/>
                  <a:gd name="T89" fmla="*/ 928 h 1332"/>
                  <a:gd name="T90" fmla="*/ 647 w 1318"/>
                  <a:gd name="T91" fmla="*/ 971 h 1332"/>
                  <a:gd name="T92" fmla="*/ 651 w 1318"/>
                  <a:gd name="T93" fmla="*/ 1048 h 1332"/>
                  <a:gd name="T94" fmla="*/ 628 w 1318"/>
                  <a:gd name="T95" fmla="*/ 997 h 1332"/>
                  <a:gd name="T96" fmla="*/ 615 w 1318"/>
                  <a:gd name="T97" fmla="*/ 960 h 1332"/>
                  <a:gd name="T98" fmla="*/ 597 w 1318"/>
                  <a:gd name="T99" fmla="*/ 978 h 1332"/>
                  <a:gd name="T100" fmla="*/ 645 w 1318"/>
                  <a:gd name="T101" fmla="*/ 1079 h 1332"/>
                  <a:gd name="T102" fmla="*/ 649 w 1318"/>
                  <a:gd name="T103" fmla="*/ 1180 h 1332"/>
                  <a:gd name="T104" fmla="*/ 682 w 1318"/>
                  <a:gd name="T105" fmla="*/ 1189 h 1332"/>
                  <a:gd name="T106" fmla="*/ 696 w 1318"/>
                  <a:gd name="T107" fmla="*/ 1080 h 1332"/>
                  <a:gd name="T108" fmla="*/ 740 w 1318"/>
                  <a:gd name="T109" fmla="*/ 960 h 1332"/>
                  <a:gd name="T110" fmla="*/ 715 w 1318"/>
                  <a:gd name="T111" fmla="*/ 957 h 1332"/>
                  <a:gd name="T112" fmla="*/ 867 w 1318"/>
                  <a:gd name="T113" fmla="*/ 1275 h 1332"/>
                  <a:gd name="T114" fmla="*/ 475 w 1318"/>
                  <a:gd name="T115" fmla="*/ 1212 h 1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318" h="1332">
                    <a:moveTo>
                      <a:pt x="410" y="1281"/>
                    </a:moveTo>
                    <a:cubicBezTo>
                      <a:pt x="415" y="1271"/>
                      <a:pt x="420" y="1260"/>
                      <a:pt x="426" y="1249"/>
                    </a:cubicBezTo>
                    <a:cubicBezTo>
                      <a:pt x="254" y="1177"/>
                      <a:pt x="130" y="1058"/>
                      <a:pt x="61" y="885"/>
                    </a:cubicBezTo>
                    <a:cubicBezTo>
                      <a:pt x="7" y="752"/>
                      <a:pt x="0" y="614"/>
                      <a:pt x="40" y="476"/>
                    </a:cubicBezTo>
                    <a:cubicBezTo>
                      <a:pt x="122" y="192"/>
                      <a:pt x="382" y="0"/>
                      <a:pt x="672" y="8"/>
                    </a:cubicBezTo>
                    <a:cubicBezTo>
                      <a:pt x="972" y="17"/>
                      <a:pt x="1215" y="227"/>
                      <a:pt x="1280" y="499"/>
                    </a:cubicBezTo>
                    <a:cubicBezTo>
                      <a:pt x="1318" y="655"/>
                      <a:pt x="1299" y="805"/>
                      <a:pt x="1224" y="947"/>
                    </a:cubicBezTo>
                    <a:cubicBezTo>
                      <a:pt x="1150" y="1089"/>
                      <a:pt x="1036" y="1189"/>
                      <a:pt x="886" y="1249"/>
                    </a:cubicBezTo>
                    <a:cubicBezTo>
                      <a:pt x="892" y="1260"/>
                      <a:pt x="897" y="1271"/>
                      <a:pt x="903" y="1283"/>
                    </a:cubicBezTo>
                    <a:cubicBezTo>
                      <a:pt x="813" y="1318"/>
                      <a:pt x="720" y="1332"/>
                      <a:pt x="625" y="1329"/>
                    </a:cubicBezTo>
                    <a:cubicBezTo>
                      <a:pt x="559" y="1326"/>
                      <a:pt x="444" y="1301"/>
                      <a:pt x="410" y="1281"/>
                    </a:cubicBezTo>
                    <a:close/>
                    <a:moveTo>
                      <a:pt x="876" y="1229"/>
                    </a:moveTo>
                    <a:cubicBezTo>
                      <a:pt x="1097" y="1152"/>
                      <a:pt x="1310" y="903"/>
                      <a:pt x="1273" y="578"/>
                    </a:cubicBezTo>
                    <a:cubicBezTo>
                      <a:pt x="1238" y="266"/>
                      <a:pt x="968" y="22"/>
                      <a:pt x="643" y="29"/>
                    </a:cubicBezTo>
                    <a:cubicBezTo>
                      <a:pt x="319" y="36"/>
                      <a:pt x="54" y="295"/>
                      <a:pt x="37" y="617"/>
                    </a:cubicBezTo>
                    <a:cubicBezTo>
                      <a:pt x="21" y="923"/>
                      <a:pt x="227" y="1156"/>
                      <a:pt x="436" y="1228"/>
                    </a:cubicBezTo>
                    <a:cubicBezTo>
                      <a:pt x="440" y="1220"/>
                      <a:pt x="444" y="1212"/>
                      <a:pt x="449" y="1203"/>
                    </a:cubicBezTo>
                    <a:cubicBezTo>
                      <a:pt x="401" y="1184"/>
                      <a:pt x="357" y="1161"/>
                      <a:pt x="316" y="1131"/>
                    </a:cubicBezTo>
                    <a:cubicBezTo>
                      <a:pt x="335" y="1132"/>
                      <a:pt x="346" y="1122"/>
                      <a:pt x="353" y="1106"/>
                    </a:cubicBezTo>
                    <a:cubicBezTo>
                      <a:pt x="357" y="1095"/>
                      <a:pt x="362" y="1085"/>
                      <a:pt x="365" y="1074"/>
                    </a:cubicBezTo>
                    <a:cubicBezTo>
                      <a:pt x="389" y="985"/>
                      <a:pt x="401" y="895"/>
                      <a:pt x="406" y="804"/>
                    </a:cubicBezTo>
                    <a:cubicBezTo>
                      <a:pt x="408" y="752"/>
                      <a:pt x="409" y="701"/>
                      <a:pt x="410" y="650"/>
                    </a:cubicBezTo>
                    <a:cubicBezTo>
                      <a:pt x="410" y="646"/>
                      <a:pt x="412" y="642"/>
                      <a:pt x="415" y="640"/>
                    </a:cubicBezTo>
                    <a:cubicBezTo>
                      <a:pt x="426" y="628"/>
                      <a:pt x="437" y="616"/>
                      <a:pt x="450" y="607"/>
                    </a:cubicBezTo>
                    <a:cubicBezTo>
                      <a:pt x="465" y="596"/>
                      <a:pt x="482" y="588"/>
                      <a:pt x="500" y="577"/>
                    </a:cubicBezTo>
                    <a:cubicBezTo>
                      <a:pt x="523" y="626"/>
                      <a:pt x="560" y="656"/>
                      <a:pt x="608" y="676"/>
                    </a:cubicBezTo>
                    <a:cubicBezTo>
                      <a:pt x="597" y="684"/>
                      <a:pt x="587" y="691"/>
                      <a:pt x="578" y="697"/>
                    </a:cubicBezTo>
                    <a:cubicBezTo>
                      <a:pt x="558" y="710"/>
                      <a:pt x="545" y="727"/>
                      <a:pt x="536" y="748"/>
                    </a:cubicBezTo>
                    <a:cubicBezTo>
                      <a:pt x="524" y="774"/>
                      <a:pt x="518" y="802"/>
                      <a:pt x="519" y="831"/>
                    </a:cubicBezTo>
                    <a:cubicBezTo>
                      <a:pt x="522" y="918"/>
                      <a:pt x="525" y="1004"/>
                      <a:pt x="528" y="1091"/>
                    </a:cubicBezTo>
                    <a:cubicBezTo>
                      <a:pt x="528" y="1096"/>
                      <a:pt x="529" y="1101"/>
                      <a:pt x="530" y="1106"/>
                    </a:cubicBezTo>
                    <a:cubicBezTo>
                      <a:pt x="531" y="1116"/>
                      <a:pt x="537" y="1119"/>
                      <a:pt x="546" y="1115"/>
                    </a:cubicBezTo>
                    <a:cubicBezTo>
                      <a:pt x="556" y="1111"/>
                      <a:pt x="562" y="1104"/>
                      <a:pt x="562" y="1094"/>
                    </a:cubicBezTo>
                    <a:cubicBezTo>
                      <a:pt x="563" y="1075"/>
                      <a:pt x="564" y="1056"/>
                      <a:pt x="564" y="1037"/>
                    </a:cubicBezTo>
                    <a:cubicBezTo>
                      <a:pt x="565" y="971"/>
                      <a:pt x="564" y="905"/>
                      <a:pt x="566" y="839"/>
                    </a:cubicBezTo>
                    <a:cubicBezTo>
                      <a:pt x="567" y="775"/>
                      <a:pt x="597" y="728"/>
                      <a:pt x="656" y="701"/>
                    </a:cubicBezTo>
                    <a:cubicBezTo>
                      <a:pt x="659" y="700"/>
                      <a:pt x="662" y="698"/>
                      <a:pt x="665" y="699"/>
                    </a:cubicBezTo>
                    <a:cubicBezTo>
                      <a:pt x="690" y="705"/>
                      <a:pt x="712" y="714"/>
                      <a:pt x="726" y="737"/>
                    </a:cubicBezTo>
                    <a:cubicBezTo>
                      <a:pt x="747" y="772"/>
                      <a:pt x="760" y="810"/>
                      <a:pt x="761" y="851"/>
                    </a:cubicBezTo>
                    <a:cubicBezTo>
                      <a:pt x="762" y="929"/>
                      <a:pt x="762" y="1008"/>
                      <a:pt x="762" y="1087"/>
                    </a:cubicBezTo>
                    <a:cubicBezTo>
                      <a:pt x="762" y="1091"/>
                      <a:pt x="762" y="1094"/>
                      <a:pt x="763" y="1098"/>
                    </a:cubicBezTo>
                    <a:cubicBezTo>
                      <a:pt x="764" y="1108"/>
                      <a:pt x="771" y="1114"/>
                      <a:pt x="780" y="1114"/>
                    </a:cubicBezTo>
                    <a:cubicBezTo>
                      <a:pt x="790" y="1114"/>
                      <a:pt x="797" y="1108"/>
                      <a:pt x="799" y="1099"/>
                    </a:cubicBezTo>
                    <a:cubicBezTo>
                      <a:pt x="800" y="1092"/>
                      <a:pt x="800" y="1085"/>
                      <a:pt x="800" y="1079"/>
                    </a:cubicBezTo>
                    <a:cubicBezTo>
                      <a:pt x="801" y="1051"/>
                      <a:pt x="801" y="1024"/>
                      <a:pt x="801" y="996"/>
                    </a:cubicBezTo>
                    <a:cubicBezTo>
                      <a:pt x="803" y="929"/>
                      <a:pt x="805" y="861"/>
                      <a:pt x="799" y="793"/>
                    </a:cubicBezTo>
                    <a:cubicBezTo>
                      <a:pt x="795" y="742"/>
                      <a:pt x="772" y="705"/>
                      <a:pt x="727" y="682"/>
                    </a:cubicBezTo>
                    <a:cubicBezTo>
                      <a:pt x="724" y="680"/>
                      <a:pt x="721" y="679"/>
                      <a:pt x="718" y="677"/>
                    </a:cubicBezTo>
                    <a:cubicBezTo>
                      <a:pt x="716" y="676"/>
                      <a:pt x="714" y="675"/>
                      <a:pt x="712" y="674"/>
                    </a:cubicBezTo>
                    <a:cubicBezTo>
                      <a:pt x="736" y="664"/>
                      <a:pt x="760" y="655"/>
                      <a:pt x="778" y="637"/>
                    </a:cubicBezTo>
                    <a:cubicBezTo>
                      <a:pt x="796" y="619"/>
                      <a:pt x="811" y="599"/>
                      <a:pt x="827" y="580"/>
                    </a:cubicBezTo>
                    <a:cubicBezTo>
                      <a:pt x="831" y="582"/>
                      <a:pt x="836" y="584"/>
                      <a:pt x="842" y="586"/>
                    </a:cubicBezTo>
                    <a:cubicBezTo>
                      <a:pt x="869" y="597"/>
                      <a:pt x="891" y="615"/>
                      <a:pt x="912" y="634"/>
                    </a:cubicBezTo>
                    <a:cubicBezTo>
                      <a:pt x="915" y="636"/>
                      <a:pt x="917" y="640"/>
                      <a:pt x="917" y="643"/>
                    </a:cubicBezTo>
                    <a:cubicBezTo>
                      <a:pt x="918" y="676"/>
                      <a:pt x="917" y="709"/>
                      <a:pt x="919" y="742"/>
                    </a:cubicBezTo>
                    <a:cubicBezTo>
                      <a:pt x="924" y="820"/>
                      <a:pt x="929" y="898"/>
                      <a:pt x="935" y="977"/>
                    </a:cubicBezTo>
                    <a:cubicBezTo>
                      <a:pt x="938" y="1014"/>
                      <a:pt x="942" y="1052"/>
                      <a:pt x="958" y="1087"/>
                    </a:cubicBezTo>
                    <a:cubicBezTo>
                      <a:pt x="966" y="1105"/>
                      <a:pt x="976" y="1123"/>
                      <a:pt x="986" y="1141"/>
                    </a:cubicBezTo>
                    <a:cubicBezTo>
                      <a:pt x="948" y="1166"/>
                      <a:pt x="907" y="1187"/>
                      <a:pt x="863" y="1204"/>
                    </a:cubicBezTo>
                    <a:cubicBezTo>
                      <a:pt x="868" y="1213"/>
                      <a:pt x="872" y="1221"/>
                      <a:pt x="876" y="1229"/>
                    </a:cubicBezTo>
                    <a:close/>
                    <a:moveTo>
                      <a:pt x="715" y="957"/>
                    </a:moveTo>
                    <a:cubicBezTo>
                      <a:pt x="734" y="933"/>
                      <a:pt x="731" y="908"/>
                      <a:pt x="723" y="882"/>
                    </a:cubicBezTo>
                    <a:cubicBezTo>
                      <a:pt x="722" y="879"/>
                      <a:pt x="717" y="876"/>
                      <a:pt x="714" y="873"/>
                    </a:cubicBezTo>
                    <a:cubicBezTo>
                      <a:pt x="712" y="876"/>
                      <a:pt x="708" y="879"/>
                      <a:pt x="707" y="882"/>
                    </a:cubicBezTo>
                    <a:cubicBezTo>
                      <a:pt x="704" y="893"/>
                      <a:pt x="702" y="905"/>
                      <a:pt x="699" y="916"/>
                    </a:cubicBezTo>
                    <a:cubicBezTo>
                      <a:pt x="697" y="924"/>
                      <a:pt x="693" y="931"/>
                      <a:pt x="690" y="939"/>
                    </a:cubicBezTo>
                    <a:cubicBezTo>
                      <a:pt x="688" y="921"/>
                      <a:pt x="688" y="904"/>
                      <a:pt x="687" y="887"/>
                    </a:cubicBezTo>
                    <a:cubicBezTo>
                      <a:pt x="687" y="871"/>
                      <a:pt x="683" y="866"/>
                      <a:pt x="668" y="861"/>
                    </a:cubicBezTo>
                    <a:cubicBezTo>
                      <a:pt x="659" y="858"/>
                      <a:pt x="650" y="856"/>
                      <a:pt x="641" y="854"/>
                    </a:cubicBezTo>
                    <a:cubicBezTo>
                      <a:pt x="636" y="852"/>
                      <a:pt x="631" y="850"/>
                      <a:pt x="627" y="849"/>
                    </a:cubicBezTo>
                    <a:cubicBezTo>
                      <a:pt x="627" y="847"/>
                      <a:pt x="627" y="846"/>
                      <a:pt x="627" y="845"/>
                    </a:cubicBezTo>
                    <a:cubicBezTo>
                      <a:pt x="638" y="843"/>
                      <a:pt x="649" y="841"/>
                      <a:pt x="660" y="840"/>
                    </a:cubicBezTo>
                    <a:cubicBezTo>
                      <a:pt x="677" y="838"/>
                      <a:pt x="695" y="837"/>
                      <a:pt x="712" y="837"/>
                    </a:cubicBezTo>
                    <a:cubicBezTo>
                      <a:pt x="735" y="836"/>
                      <a:pt x="741" y="814"/>
                      <a:pt x="743" y="798"/>
                    </a:cubicBezTo>
                    <a:cubicBezTo>
                      <a:pt x="744" y="783"/>
                      <a:pt x="736" y="773"/>
                      <a:pt x="716" y="770"/>
                    </a:cubicBezTo>
                    <a:cubicBezTo>
                      <a:pt x="698" y="767"/>
                      <a:pt x="679" y="766"/>
                      <a:pt x="661" y="765"/>
                    </a:cubicBezTo>
                    <a:cubicBezTo>
                      <a:pt x="654" y="764"/>
                      <a:pt x="647" y="764"/>
                      <a:pt x="640" y="763"/>
                    </a:cubicBezTo>
                    <a:cubicBezTo>
                      <a:pt x="633" y="762"/>
                      <a:pt x="630" y="759"/>
                      <a:pt x="632" y="752"/>
                    </a:cubicBezTo>
                    <a:cubicBezTo>
                      <a:pt x="633" y="750"/>
                      <a:pt x="632" y="746"/>
                      <a:pt x="631" y="745"/>
                    </a:cubicBezTo>
                    <a:cubicBezTo>
                      <a:pt x="626" y="740"/>
                      <a:pt x="613" y="740"/>
                      <a:pt x="609" y="746"/>
                    </a:cubicBezTo>
                    <a:cubicBezTo>
                      <a:pt x="605" y="754"/>
                      <a:pt x="601" y="763"/>
                      <a:pt x="599" y="771"/>
                    </a:cubicBezTo>
                    <a:cubicBezTo>
                      <a:pt x="597" y="782"/>
                      <a:pt x="602" y="788"/>
                      <a:pt x="612" y="790"/>
                    </a:cubicBezTo>
                    <a:cubicBezTo>
                      <a:pt x="624" y="791"/>
                      <a:pt x="635" y="791"/>
                      <a:pt x="646" y="790"/>
                    </a:cubicBezTo>
                    <a:cubicBezTo>
                      <a:pt x="652" y="790"/>
                      <a:pt x="654" y="791"/>
                      <a:pt x="655" y="796"/>
                    </a:cubicBezTo>
                    <a:cubicBezTo>
                      <a:pt x="657" y="806"/>
                      <a:pt x="653" y="811"/>
                      <a:pt x="642" y="815"/>
                    </a:cubicBezTo>
                    <a:cubicBezTo>
                      <a:pt x="630" y="820"/>
                      <a:pt x="617" y="826"/>
                      <a:pt x="606" y="833"/>
                    </a:cubicBezTo>
                    <a:cubicBezTo>
                      <a:pt x="596" y="840"/>
                      <a:pt x="597" y="848"/>
                      <a:pt x="604" y="856"/>
                    </a:cubicBezTo>
                    <a:cubicBezTo>
                      <a:pt x="609" y="862"/>
                      <a:pt x="614" y="867"/>
                      <a:pt x="619" y="871"/>
                    </a:cubicBezTo>
                    <a:cubicBezTo>
                      <a:pt x="623" y="875"/>
                      <a:pt x="624" y="878"/>
                      <a:pt x="621" y="884"/>
                    </a:cubicBezTo>
                    <a:cubicBezTo>
                      <a:pt x="614" y="897"/>
                      <a:pt x="610" y="912"/>
                      <a:pt x="611" y="928"/>
                    </a:cubicBezTo>
                    <a:cubicBezTo>
                      <a:pt x="612" y="938"/>
                      <a:pt x="616" y="945"/>
                      <a:pt x="624" y="951"/>
                    </a:cubicBezTo>
                    <a:cubicBezTo>
                      <a:pt x="632" y="957"/>
                      <a:pt x="640" y="964"/>
                      <a:pt x="647" y="971"/>
                    </a:cubicBezTo>
                    <a:cubicBezTo>
                      <a:pt x="649" y="973"/>
                      <a:pt x="651" y="976"/>
                      <a:pt x="651" y="979"/>
                    </a:cubicBezTo>
                    <a:cubicBezTo>
                      <a:pt x="651" y="1001"/>
                      <a:pt x="651" y="1024"/>
                      <a:pt x="651" y="1048"/>
                    </a:cubicBezTo>
                    <a:cubicBezTo>
                      <a:pt x="648" y="1044"/>
                      <a:pt x="645" y="1040"/>
                      <a:pt x="641" y="1036"/>
                    </a:cubicBezTo>
                    <a:cubicBezTo>
                      <a:pt x="633" y="1024"/>
                      <a:pt x="627" y="1012"/>
                      <a:pt x="628" y="997"/>
                    </a:cubicBezTo>
                    <a:cubicBezTo>
                      <a:pt x="628" y="988"/>
                      <a:pt x="626" y="979"/>
                      <a:pt x="624" y="971"/>
                    </a:cubicBezTo>
                    <a:cubicBezTo>
                      <a:pt x="622" y="966"/>
                      <a:pt x="617" y="960"/>
                      <a:pt x="615" y="960"/>
                    </a:cubicBezTo>
                    <a:cubicBezTo>
                      <a:pt x="610" y="961"/>
                      <a:pt x="605" y="965"/>
                      <a:pt x="600" y="969"/>
                    </a:cubicBezTo>
                    <a:cubicBezTo>
                      <a:pt x="598" y="971"/>
                      <a:pt x="597" y="975"/>
                      <a:pt x="597" y="978"/>
                    </a:cubicBezTo>
                    <a:cubicBezTo>
                      <a:pt x="598" y="991"/>
                      <a:pt x="598" y="1004"/>
                      <a:pt x="599" y="1017"/>
                    </a:cubicBezTo>
                    <a:cubicBezTo>
                      <a:pt x="602" y="1047"/>
                      <a:pt x="616" y="1069"/>
                      <a:pt x="645" y="1079"/>
                    </a:cubicBezTo>
                    <a:cubicBezTo>
                      <a:pt x="651" y="1081"/>
                      <a:pt x="651" y="1085"/>
                      <a:pt x="651" y="1090"/>
                    </a:cubicBezTo>
                    <a:cubicBezTo>
                      <a:pt x="651" y="1120"/>
                      <a:pt x="651" y="1150"/>
                      <a:pt x="649" y="1180"/>
                    </a:cubicBezTo>
                    <a:cubicBezTo>
                      <a:pt x="649" y="1191"/>
                      <a:pt x="653" y="1196"/>
                      <a:pt x="662" y="1200"/>
                    </a:cubicBezTo>
                    <a:cubicBezTo>
                      <a:pt x="676" y="1207"/>
                      <a:pt x="681" y="1204"/>
                      <a:pt x="682" y="1189"/>
                    </a:cubicBezTo>
                    <a:cubicBezTo>
                      <a:pt x="684" y="1158"/>
                      <a:pt x="685" y="1127"/>
                      <a:pt x="686" y="1096"/>
                    </a:cubicBezTo>
                    <a:cubicBezTo>
                      <a:pt x="686" y="1088"/>
                      <a:pt x="689" y="1084"/>
                      <a:pt x="696" y="1080"/>
                    </a:cubicBezTo>
                    <a:cubicBezTo>
                      <a:pt x="711" y="1072"/>
                      <a:pt x="725" y="1062"/>
                      <a:pt x="731" y="1044"/>
                    </a:cubicBezTo>
                    <a:cubicBezTo>
                      <a:pt x="739" y="1017"/>
                      <a:pt x="739" y="989"/>
                      <a:pt x="740" y="960"/>
                    </a:cubicBezTo>
                    <a:cubicBezTo>
                      <a:pt x="737" y="959"/>
                      <a:pt x="735" y="958"/>
                      <a:pt x="732" y="958"/>
                    </a:cubicBezTo>
                    <a:cubicBezTo>
                      <a:pt x="727" y="958"/>
                      <a:pt x="722" y="958"/>
                      <a:pt x="715" y="957"/>
                    </a:cubicBezTo>
                    <a:close/>
                    <a:moveTo>
                      <a:pt x="445" y="1274"/>
                    </a:moveTo>
                    <a:cubicBezTo>
                      <a:pt x="586" y="1320"/>
                      <a:pt x="726" y="1321"/>
                      <a:pt x="867" y="1275"/>
                    </a:cubicBezTo>
                    <a:cubicBezTo>
                      <a:pt x="857" y="1253"/>
                      <a:pt x="847" y="1233"/>
                      <a:pt x="837" y="1213"/>
                    </a:cubicBezTo>
                    <a:cubicBezTo>
                      <a:pt x="716" y="1251"/>
                      <a:pt x="596" y="1250"/>
                      <a:pt x="475" y="1212"/>
                    </a:cubicBezTo>
                    <a:cubicBezTo>
                      <a:pt x="465" y="1233"/>
                      <a:pt x="455" y="1253"/>
                      <a:pt x="445" y="127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5" name="Freeform 10">
                <a:extLst>
                  <a:ext uri="{FF2B5EF4-FFF2-40B4-BE49-F238E27FC236}">
                    <a16:creationId xmlns:a16="http://schemas.microsoft.com/office/drawing/2014/main" id="{BFC2BC47-EF8E-4EC1-B60C-2088104A163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932238" y="2098675"/>
                <a:ext cx="374650" cy="471488"/>
              </a:xfrm>
              <a:custGeom>
                <a:avLst/>
                <a:gdLst>
                  <a:gd name="T0" fmla="*/ 129 w 148"/>
                  <a:gd name="T1" fmla="*/ 97 h 186"/>
                  <a:gd name="T2" fmla="*/ 138 w 148"/>
                  <a:gd name="T3" fmla="*/ 90 h 186"/>
                  <a:gd name="T4" fmla="*/ 148 w 148"/>
                  <a:gd name="T5" fmla="*/ 88 h 186"/>
                  <a:gd name="T6" fmla="*/ 147 w 148"/>
                  <a:gd name="T7" fmla="*/ 97 h 186"/>
                  <a:gd name="T8" fmla="*/ 142 w 148"/>
                  <a:gd name="T9" fmla="*/ 106 h 186"/>
                  <a:gd name="T10" fmla="*/ 114 w 148"/>
                  <a:gd name="T11" fmla="*/ 150 h 186"/>
                  <a:gd name="T12" fmla="*/ 62 w 148"/>
                  <a:gd name="T13" fmla="*/ 185 h 186"/>
                  <a:gd name="T14" fmla="*/ 31 w 148"/>
                  <a:gd name="T15" fmla="*/ 185 h 186"/>
                  <a:gd name="T16" fmla="*/ 10 w 148"/>
                  <a:gd name="T17" fmla="*/ 147 h 186"/>
                  <a:gd name="T18" fmla="*/ 21 w 148"/>
                  <a:gd name="T19" fmla="*/ 147 h 186"/>
                  <a:gd name="T20" fmla="*/ 36 w 148"/>
                  <a:gd name="T21" fmla="*/ 154 h 186"/>
                  <a:gd name="T22" fmla="*/ 47 w 148"/>
                  <a:gd name="T23" fmla="*/ 140 h 186"/>
                  <a:gd name="T24" fmla="*/ 49 w 148"/>
                  <a:gd name="T25" fmla="*/ 134 h 186"/>
                  <a:gd name="T26" fmla="*/ 43 w 148"/>
                  <a:gd name="T27" fmla="*/ 107 h 186"/>
                  <a:gd name="T28" fmla="*/ 36 w 148"/>
                  <a:gd name="T29" fmla="*/ 101 h 186"/>
                  <a:gd name="T30" fmla="*/ 10 w 148"/>
                  <a:gd name="T31" fmla="*/ 102 h 186"/>
                  <a:gd name="T32" fmla="*/ 4 w 148"/>
                  <a:gd name="T33" fmla="*/ 105 h 186"/>
                  <a:gd name="T34" fmla="*/ 0 w 148"/>
                  <a:gd name="T35" fmla="*/ 95 h 186"/>
                  <a:gd name="T36" fmla="*/ 5 w 148"/>
                  <a:gd name="T37" fmla="*/ 84 h 186"/>
                  <a:gd name="T38" fmla="*/ 33 w 148"/>
                  <a:gd name="T39" fmla="*/ 25 h 186"/>
                  <a:gd name="T40" fmla="*/ 43 w 148"/>
                  <a:gd name="T41" fmla="*/ 8 h 186"/>
                  <a:gd name="T42" fmla="*/ 61 w 148"/>
                  <a:gd name="T43" fmla="*/ 1 h 186"/>
                  <a:gd name="T44" fmla="*/ 69 w 148"/>
                  <a:gd name="T45" fmla="*/ 14 h 186"/>
                  <a:gd name="T46" fmla="*/ 67 w 148"/>
                  <a:gd name="T47" fmla="*/ 42 h 186"/>
                  <a:gd name="T48" fmla="*/ 79 w 148"/>
                  <a:gd name="T49" fmla="*/ 48 h 186"/>
                  <a:gd name="T50" fmla="*/ 85 w 148"/>
                  <a:gd name="T51" fmla="*/ 36 h 186"/>
                  <a:gd name="T52" fmla="*/ 126 w 148"/>
                  <a:gd name="T53" fmla="*/ 17 h 186"/>
                  <a:gd name="T54" fmla="*/ 138 w 148"/>
                  <a:gd name="T55" fmla="*/ 40 h 186"/>
                  <a:gd name="T56" fmla="*/ 127 w 148"/>
                  <a:gd name="T57" fmla="*/ 92 h 186"/>
                  <a:gd name="T58" fmla="*/ 127 w 148"/>
                  <a:gd name="T59" fmla="*/ 95 h 186"/>
                  <a:gd name="T60" fmla="*/ 129 w 148"/>
                  <a:gd name="T61" fmla="*/ 97 h 186"/>
                  <a:gd name="T62" fmla="*/ 72 w 148"/>
                  <a:gd name="T63" fmla="*/ 131 h 186"/>
                  <a:gd name="T64" fmla="*/ 69 w 148"/>
                  <a:gd name="T65" fmla="*/ 133 h 186"/>
                  <a:gd name="T66" fmla="*/ 78 w 148"/>
                  <a:gd name="T67" fmla="*/ 142 h 186"/>
                  <a:gd name="T68" fmla="*/ 97 w 148"/>
                  <a:gd name="T69" fmla="*/ 139 h 186"/>
                  <a:gd name="T70" fmla="*/ 110 w 148"/>
                  <a:gd name="T71" fmla="*/ 118 h 186"/>
                  <a:gd name="T72" fmla="*/ 130 w 148"/>
                  <a:gd name="T73" fmla="*/ 37 h 186"/>
                  <a:gd name="T74" fmla="*/ 118 w 148"/>
                  <a:gd name="T75" fmla="*/ 23 h 186"/>
                  <a:gd name="T76" fmla="*/ 91 w 148"/>
                  <a:gd name="T77" fmla="*/ 41 h 186"/>
                  <a:gd name="T78" fmla="*/ 92 w 148"/>
                  <a:gd name="T79" fmla="*/ 65 h 186"/>
                  <a:gd name="T80" fmla="*/ 109 w 148"/>
                  <a:gd name="T81" fmla="*/ 97 h 186"/>
                  <a:gd name="T82" fmla="*/ 107 w 148"/>
                  <a:gd name="T83" fmla="*/ 109 h 186"/>
                  <a:gd name="T84" fmla="*/ 96 w 148"/>
                  <a:gd name="T85" fmla="*/ 104 h 186"/>
                  <a:gd name="T86" fmla="*/ 85 w 148"/>
                  <a:gd name="T87" fmla="*/ 92 h 186"/>
                  <a:gd name="T88" fmla="*/ 80 w 148"/>
                  <a:gd name="T89" fmla="*/ 88 h 186"/>
                  <a:gd name="T90" fmla="*/ 78 w 148"/>
                  <a:gd name="T91" fmla="*/ 89 h 186"/>
                  <a:gd name="T92" fmla="*/ 79 w 148"/>
                  <a:gd name="T93" fmla="*/ 99 h 186"/>
                  <a:gd name="T94" fmla="*/ 87 w 148"/>
                  <a:gd name="T95" fmla="*/ 113 h 186"/>
                  <a:gd name="T96" fmla="*/ 89 w 148"/>
                  <a:gd name="T97" fmla="*/ 126 h 186"/>
                  <a:gd name="T98" fmla="*/ 77 w 148"/>
                  <a:gd name="T99" fmla="*/ 131 h 186"/>
                  <a:gd name="T100" fmla="*/ 72 w 148"/>
                  <a:gd name="T101" fmla="*/ 131 h 186"/>
                  <a:gd name="T102" fmla="*/ 40 w 148"/>
                  <a:gd name="T103" fmla="*/ 71 h 186"/>
                  <a:gd name="T104" fmla="*/ 62 w 148"/>
                  <a:gd name="T105" fmla="*/ 82 h 186"/>
                  <a:gd name="T106" fmla="*/ 68 w 148"/>
                  <a:gd name="T107" fmla="*/ 81 h 186"/>
                  <a:gd name="T108" fmla="*/ 69 w 148"/>
                  <a:gd name="T109" fmla="*/ 73 h 186"/>
                  <a:gd name="T110" fmla="*/ 54 w 148"/>
                  <a:gd name="T111" fmla="*/ 61 h 186"/>
                  <a:gd name="T112" fmla="*/ 40 w 148"/>
                  <a:gd name="T113" fmla="*/ 71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48" h="186">
                    <a:moveTo>
                      <a:pt x="129" y="97"/>
                    </a:moveTo>
                    <a:cubicBezTo>
                      <a:pt x="132" y="94"/>
                      <a:pt x="134" y="91"/>
                      <a:pt x="138" y="90"/>
                    </a:cubicBezTo>
                    <a:cubicBezTo>
                      <a:pt x="141" y="88"/>
                      <a:pt x="144" y="88"/>
                      <a:pt x="148" y="88"/>
                    </a:cubicBezTo>
                    <a:cubicBezTo>
                      <a:pt x="148" y="91"/>
                      <a:pt x="148" y="94"/>
                      <a:pt x="147" y="97"/>
                    </a:cubicBezTo>
                    <a:cubicBezTo>
                      <a:pt x="146" y="100"/>
                      <a:pt x="144" y="104"/>
                      <a:pt x="142" y="106"/>
                    </a:cubicBezTo>
                    <a:cubicBezTo>
                      <a:pt x="127" y="118"/>
                      <a:pt x="120" y="134"/>
                      <a:pt x="114" y="150"/>
                    </a:cubicBezTo>
                    <a:cubicBezTo>
                      <a:pt x="104" y="175"/>
                      <a:pt x="89" y="185"/>
                      <a:pt x="62" y="185"/>
                    </a:cubicBezTo>
                    <a:cubicBezTo>
                      <a:pt x="52" y="185"/>
                      <a:pt x="42" y="186"/>
                      <a:pt x="31" y="185"/>
                    </a:cubicBezTo>
                    <a:cubicBezTo>
                      <a:pt x="12" y="184"/>
                      <a:pt x="1" y="164"/>
                      <a:pt x="10" y="147"/>
                    </a:cubicBezTo>
                    <a:cubicBezTo>
                      <a:pt x="14" y="140"/>
                      <a:pt x="18" y="143"/>
                      <a:pt x="21" y="147"/>
                    </a:cubicBezTo>
                    <a:cubicBezTo>
                      <a:pt x="24" y="153"/>
                      <a:pt x="29" y="155"/>
                      <a:pt x="36" y="154"/>
                    </a:cubicBezTo>
                    <a:cubicBezTo>
                      <a:pt x="44" y="152"/>
                      <a:pt x="46" y="147"/>
                      <a:pt x="47" y="140"/>
                    </a:cubicBezTo>
                    <a:cubicBezTo>
                      <a:pt x="47" y="138"/>
                      <a:pt x="48" y="136"/>
                      <a:pt x="49" y="134"/>
                    </a:cubicBezTo>
                    <a:cubicBezTo>
                      <a:pt x="55" y="118"/>
                      <a:pt x="55" y="118"/>
                      <a:pt x="43" y="107"/>
                    </a:cubicBezTo>
                    <a:cubicBezTo>
                      <a:pt x="41" y="105"/>
                      <a:pt x="38" y="103"/>
                      <a:pt x="36" y="101"/>
                    </a:cubicBezTo>
                    <a:cubicBezTo>
                      <a:pt x="23" y="89"/>
                      <a:pt x="23" y="89"/>
                      <a:pt x="10" y="102"/>
                    </a:cubicBezTo>
                    <a:cubicBezTo>
                      <a:pt x="9" y="103"/>
                      <a:pt x="6" y="104"/>
                      <a:pt x="4" y="105"/>
                    </a:cubicBezTo>
                    <a:cubicBezTo>
                      <a:pt x="3" y="101"/>
                      <a:pt x="0" y="98"/>
                      <a:pt x="0" y="95"/>
                    </a:cubicBezTo>
                    <a:cubicBezTo>
                      <a:pt x="0" y="91"/>
                      <a:pt x="3" y="87"/>
                      <a:pt x="5" y="84"/>
                    </a:cubicBezTo>
                    <a:cubicBezTo>
                      <a:pt x="16" y="65"/>
                      <a:pt x="28" y="48"/>
                      <a:pt x="33" y="25"/>
                    </a:cubicBezTo>
                    <a:cubicBezTo>
                      <a:pt x="34" y="19"/>
                      <a:pt x="39" y="13"/>
                      <a:pt x="43" y="8"/>
                    </a:cubicBezTo>
                    <a:cubicBezTo>
                      <a:pt x="47" y="1"/>
                      <a:pt x="54" y="0"/>
                      <a:pt x="61" y="1"/>
                    </a:cubicBezTo>
                    <a:cubicBezTo>
                      <a:pt x="67" y="3"/>
                      <a:pt x="70" y="8"/>
                      <a:pt x="69" y="14"/>
                    </a:cubicBezTo>
                    <a:cubicBezTo>
                      <a:pt x="69" y="23"/>
                      <a:pt x="68" y="32"/>
                      <a:pt x="67" y="42"/>
                    </a:cubicBezTo>
                    <a:cubicBezTo>
                      <a:pt x="70" y="43"/>
                      <a:pt x="74" y="45"/>
                      <a:pt x="79" y="48"/>
                    </a:cubicBezTo>
                    <a:cubicBezTo>
                      <a:pt x="81" y="44"/>
                      <a:pt x="83" y="40"/>
                      <a:pt x="85" y="36"/>
                    </a:cubicBezTo>
                    <a:cubicBezTo>
                      <a:pt x="92" y="22"/>
                      <a:pt x="111" y="14"/>
                      <a:pt x="126" y="17"/>
                    </a:cubicBezTo>
                    <a:cubicBezTo>
                      <a:pt x="135" y="20"/>
                      <a:pt x="140" y="29"/>
                      <a:pt x="138" y="40"/>
                    </a:cubicBezTo>
                    <a:cubicBezTo>
                      <a:pt x="135" y="58"/>
                      <a:pt x="131" y="75"/>
                      <a:pt x="127" y="92"/>
                    </a:cubicBezTo>
                    <a:cubicBezTo>
                      <a:pt x="127" y="93"/>
                      <a:pt x="127" y="94"/>
                      <a:pt x="127" y="95"/>
                    </a:cubicBezTo>
                    <a:cubicBezTo>
                      <a:pt x="127" y="96"/>
                      <a:pt x="128" y="96"/>
                      <a:pt x="129" y="97"/>
                    </a:cubicBezTo>
                    <a:close/>
                    <a:moveTo>
                      <a:pt x="72" y="131"/>
                    </a:moveTo>
                    <a:cubicBezTo>
                      <a:pt x="71" y="132"/>
                      <a:pt x="70" y="132"/>
                      <a:pt x="69" y="133"/>
                    </a:cubicBezTo>
                    <a:cubicBezTo>
                      <a:pt x="72" y="136"/>
                      <a:pt x="75" y="142"/>
                      <a:pt x="78" y="142"/>
                    </a:cubicBezTo>
                    <a:cubicBezTo>
                      <a:pt x="84" y="143"/>
                      <a:pt x="93" y="143"/>
                      <a:pt x="97" y="139"/>
                    </a:cubicBezTo>
                    <a:cubicBezTo>
                      <a:pt x="103" y="134"/>
                      <a:pt x="108" y="126"/>
                      <a:pt x="110" y="118"/>
                    </a:cubicBezTo>
                    <a:cubicBezTo>
                      <a:pt x="118" y="92"/>
                      <a:pt x="124" y="64"/>
                      <a:pt x="130" y="37"/>
                    </a:cubicBezTo>
                    <a:cubicBezTo>
                      <a:pt x="131" y="30"/>
                      <a:pt x="125" y="23"/>
                      <a:pt x="118" y="23"/>
                    </a:cubicBezTo>
                    <a:cubicBezTo>
                      <a:pt x="105" y="24"/>
                      <a:pt x="97" y="31"/>
                      <a:pt x="91" y="41"/>
                    </a:cubicBezTo>
                    <a:cubicBezTo>
                      <a:pt x="86" y="50"/>
                      <a:pt x="87" y="57"/>
                      <a:pt x="92" y="65"/>
                    </a:cubicBezTo>
                    <a:cubicBezTo>
                      <a:pt x="99" y="75"/>
                      <a:pt x="104" y="86"/>
                      <a:pt x="109" y="97"/>
                    </a:cubicBezTo>
                    <a:cubicBezTo>
                      <a:pt x="110" y="100"/>
                      <a:pt x="108" y="105"/>
                      <a:pt x="107" y="109"/>
                    </a:cubicBezTo>
                    <a:cubicBezTo>
                      <a:pt x="103" y="107"/>
                      <a:pt x="99" y="107"/>
                      <a:pt x="96" y="104"/>
                    </a:cubicBezTo>
                    <a:cubicBezTo>
                      <a:pt x="91" y="101"/>
                      <a:pt x="88" y="96"/>
                      <a:pt x="85" y="92"/>
                    </a:cubicBezTo>
                    <a:cubicBezTo>
                      <a:pt x="83" y="91"/>
                      <a:pt x="82" y="89"/>
                      <a:pt x="80" y="88"/>
                    </a:cubicBezTo>
                    <a:cubicBezTo>
                      <a:pt x="79" y="88"/>
                      <a:pt x="78" y="89"/>
                      <a:pt x="78" y="89"/>
                    </a:cubicBezTo>
                    <a:cubicBezTo>
                      <a:pt x="78" y="92"/>
                      <a:pt x="78" y="96"/>
                      <a:pt x="79" y="99"/>
                    </a:cubicBezTo>
                    <a:cubicBezTo>
                      <a:pt x="82" y="104"/>
                      <a:pt x="85" y="108"/>
                      <a:pt x="87" y="113"/>
                    </a:cubicBezTo>
                    <a:cubicBezTo>
                      <a:pt x="89" y="117"/>
                      <a:pt x="91" y="123"/>
                      <a:pt x="89" y="126"/>
                    </a:cubicBezTo>
                    <a:cubicBezTo>
                      <a:pt x="87" y="129"/>
                      <a:pt x="81" y="130"/>
                      <a:pt x="77" y="131"/>
                    </a:cubicBezTo>
                    <a:cubicBezTo>
                      <a:pt x="75" y="132"/>
                      <a:pt x="74" y="131"/>
                      <a:pt x="72" y="131"/>
                    </a:cubicBezTo>
                    <a:close/>
                    <a:moveTo>
                      <a:pt x="40" y="71"/>
                    </a:moveTo>
                    <a:cubicBezTo>
                      <a:pt x="49" y="75"/>
                      <a:pt x="55" y="79"/>
                      <a:pt x="62" y="82"/>
                    </a:cubicBezTo>
                    <a:cubicBezTo>
                      <a:pt x="64" y="83"/>
                      <a:pt x="68" y="82"/>
                      <a:pt x="68" y="81"/>
                    </a:cubicBezTo>
                    <a:cubicBezTo>
                      <a:pt x="69" y="79"/>
                      <a:pt x="70" y="75"/>
                      <a:pt x="69" y="73"/>
                    </a:cubicBezTo>
                    <a:cubicBezTo>
                      <a:pt x="64" y="68"/>
                      <a:pt x="60" y="63"/>
                      <a:pt x="54" y="61"/>
                    </a:cubicBezTo>
                    <a:cubicBezTo>
                      <a:pt x="51" y="60"/>
                      <a:pt x="46" y="66"/>
                      <a:pt x="40" y="7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6" name="Freeform 11">
                <a:extLst>
                  <a:ext uri="{FF2B5EF4-FFF2-40B4-BE49-F238E27FC236}">
                    <a16:creationId xmlns:a16="http://schemas.microsoft.com/office/drawing/2014/main" id="{67DEC311-D611-4149-B523-05C0ABBD58E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860925" y="1165225"/>
                <a:ext cx="396875" cy="512763"/>
              </a:xfrm>
              <a:custGeom>
                <a:avLst/>
                <a:gdLst>
                  <a:gd name="T0" fmla="*/ 117 w 157"/>
                  <a:gd name="T1" fmla="*/ 182 h 203"/>
                  <a:gd name="T2" fmla="*/ 105 w 157"/>
                  <a:gd name="T3" fmla="*/ 203 h 203"/>
                  <a:gd name="T4" fmla="*/ 95 w 157"/>
                  <a:gd name="T5" fmla="*/ 182 h 203"/>
                  <a:gd name="T6" fmla="*/ 70 w 157"/>
                  <a:gd name="T7" fmla="*/ 170 h 203"/>
                  <a:gd name="T8" fmla="*/ 52 w 157"/>
                  <a:gd name="T9" fmla="*/ 167 h 203"/>
                  <a:gd name="T10" fmla="*/ 26 w 157"/>
                  <a:gd name="T11" fmla="*/ 179 h 203"/>
                  <a:gd name="T12" fmla="*/ 25 w 157"/>
                  <a:gd name="T13" fmla="*/ 115 h 203"/>
                  <a:gd name="T14" fmla="*/ 45 w 157"/>
                  <a:gd name="T15" fmla="*/ 104 h 203"/>
                  <a:gd name="T16" fmla="*/ 38 w 157"/>
                  <a:gd name="T17" fmla="*/ 76 h 203"/>
                  <a:gd name="T18" fmla="*/ 11 w 157"/>
                  <a:gd name="T19" fmla="*/ 56 h 203"/>
                  <a:gd name="T20" fmla="*/ 39 w 157"/>
                  <a:gd name="T21" fmla="*/ 40 h 203"/>
                  <a:gd name="T22" fmla="*/ 47 w 157"/>
                  <a:gd name="T23" fmla="*/ 8 h 203"/>
                  <a:gd name="T24" fmla="*/ 59 w 157"/>
                  <a:gd name="T25" fmla="*/ 31 h 203"/>
                  <a:gd name="T26" fmla="*/ 68 w 157"/>
                  <a:gd name="T27" fmla="*/ 1 h 203"/>
                  <a:gd name="T28" fmla="*/ 86 w 157"/>
                  <a:gd name="T29" fmla="*/ 33 h 203"/>
                  <a:gd name="T30" fmla="*/ 69 w 157"/>
                  <a:gd name="T31" fmla="*/ 64 h 203"/>
                  <a:gd name="T32" fmla="*/ 82 w 157"/>
                  <a:gd name="T33" fmla="*/ 72 h 203"/>
                  <a:gd name="T34" fmla="*/ 146 w 157"/>
                  <a:gd name="T35" fmla="*/ 60 h 203"/>
                  <a:gd name="T36" fmla="*/ 151 w 157"/>
                  <a:gd name="T37" fmla="*/ 150 h 203"/>
                  <a:gd name="T38" fmla="*/ 112 w 157"/>
                  <a:gd name="T39" fmla="*/ 167 h 203"/>
                  <a:gd name="T40" fmla="*/ 117 w 157"/>
                  <a:gd name="T41" fmla="*/ 145 h 203"/>
                  <a:gd name="T42" fmla="*/ 144 w 157"/>
                  <a:gd name="T43" fmla="*/ 140 h 203"/>
                  <a:gd name="T44" fmla="*/ 110 w 157"/>
                  <a:gd name="T45" fmla="*/ 61 h 203"/>
                  <a:gd name="T46" fmla="*/ 69 w 157"/>
                  <a:gd name="T47" fmla="*/ 117 h 203"/>
                  <a:gd name="T48" fmla="*/ 84 w 157"/>
                  <a:gd name="T49" fmla="*/ 95 h 203"/>
                  <a:gd name="T50" fmla="*/ 101 w 157"/>
                  <a:gd name="T51" fmla="*/ 106 h 203"/>
                  <a:gd name="T52" fmla="*/ 106 w 157"/>
                  <a:gd name="T53" fmla="*/ 130 h 203"/>
                  <a:gd name="T54" fmla="*/ 47 w 157"/>
                  <a:gd name="T55" fmla="*/ 149 h 203"/>
                  <a:gd name="T56" fmla="*/ 74 w 157"/>
                  <a:gd name="T57" fmla="*/ 142 h 203"/>
                  <a:gd name="T58" fmla="*/ 72 w 157"/>
                  <a:gd name="T59" fmla="*/ 133 h 203"/>
                  <a:gd name="T60" fmla="*/ 52 w 157"/>
                  <a:gd name="T61" fmla="*/ 130 h 203"/>
                  <a:gd name="T62" fmla="*/ 89 w 157"/>
                  <a:gd name="T63" fmla="*/ 158 h 203"/>
                  <a:gd name="T64" fmla="*/ 77 w 157"/>
                  <a:gd name="T65" fmla="*/ 160 h 203"/>
                  <a:gd name="T66" fmla="*/ 89 w 157"/>
                  <a:gd name="T67" fmla="*/ 158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57" h="203">
                    <a:moveTo>
                      <a:pt x="112" y="167"/>
                    </a:moveTo>
                    <a:cubicBezTo>
                      <a:pt x="114" y="174"/>
                      <a:pt x="116" y="178"/>
                      <a:pt x="117" y="182"/>
                    </a:cubicBezTo>
                    <a:cubicBezTo>
                      <a:pt x="117" y="185"/>
                      <a:pt x="119" y="189"/>
                      <a:pt x="117" y="191"/>
                    </a:cubicBezTo>
                    <a:cubicBezTo>
                      <a:pt x="114" y="196"/>
                      <a:pt x="109" y="202"/>
                      <a:pt x="105" y="203"/>
                    </a:cubicBezTo>
                    <a:cubicBezTo>
                      <a:pt x="98" y="203"/>
                      <a:pt x="97" y="195"/>
                      <a:pt x="96" y="189"/>
                    </a:cubicBezTo>
                    <a:cubicBezTo>
                      <a:pt x="96" y="187"/>
                      <a:pt x="96" y="185"/>
                      <a:pt x="95" y="182"/>
                    </a:cubicBezTo>
                    <a:cubicBezTo>
                      <a:pt x="93" y="182"/>
                      <a:pt x="92" y="182"/>
                      <a:pt x="91" y="182"/>
                    </a:cubicBezTo>
                    <a:cubicBezTo>
                      <a:pt x="75" y="187"/>
                      <a:pt x="73" y="186"/>
                      <a:pt x="70" y="170"/>
                    </a:cubicBezTo>
                    <a:cubicBezTo>
                      <a:pt x="69" y="163"/>
                      <a:pt x="63" y="158"/>
                      <a:pt x="56" y="160"/>
                    </a:cubicBezTo>
                    <a:cubicBezTo>
                      <a:pt x="54" y="161"/>
                      <a:pt x="53" y="164"/>
                      <a:pt x="52" y="167"/>
                    </a:cubicBezTo>
                    <a:cubicBezTo>
                      <a:pt x="51" y="172"/>
                      <a:pt x="50" y="181"/>
                      <a:pt x="49" y="181"/>
                    </a:cubicBezTo>
                    <a:cubicBezTo>
                      <a:pt x="41" y="182"/>
                      <a:pt x="33" y="183"/>
                      <a:pt x="26" y="179"/>
                    </a:cubicBezTo>
                    <a:cubicBezTo>
                      <a:pt x="9" y="171"/>
                      <a:pt x="0" y="136"/>
                      <a:pt x="10" y="119"/>
                    </a:cubicBezTo>
                    <a:cubicBezTo>
                      <a:pt x="14" y="111"/>
                      <a:pt x="18" y="110"/>
                      <a:pt x="25" y="115"/>
                    </a:cubicBezTo>
                    <a:cubicBezTo>
                      <a:pt x="30" y="118"/>
                      <a:pt x="33" y="117"/>
                      <a:pt x="36" y="114"/>
                    </a:cubicBezTo>
                    <a:cubicBezTo>
                      <a:pt x="39" y="110"/>
                      <a:pt x="42" y="107"/>
                      <a:pt x="45" y="104"/>
                    </a:cubicBezTo>
                    <a:cubicBezTo>
                      <a:pt x="52" y="98"/>
                      <a:pt x="53" y="91"/>
                      <a:pt x="49" y="82"/>
                    </a:cubicBezTo>
                    <a:cubicBezTo>
                      <a:pt x="46" y="78"/>
                      <a:pt x="44" y="75"/>
                      <a:pt x="38" y="76"/>
                    </a:cubicBezTo>
                    <a:cubicBezTo>
                      <a:pt x="26" y="77"/>
                      <a:pt x="16" y="71"/>
                      <a:pt x="12" y="61"/>
                    </a:cubicBezTo>
                    <a:cubicBezTo>
                      <a:pt x="11" y="59"/>
                      <a:pt x="11" y="57"/>
                      <a:pt x="11" y="56"/>
                    </a:cubicBezTo>
                    <a:cubicBezTo>
                      <a:pt x="18" y="55"/>
                      <a:pt x="25" y="56"/>
                      <a:pt x="31" y="54"/>
                    </a:cubicBezTo>
                    <a:cubicBezTo>
                      <a:pt x="37" y="52"/>
                      <a:pt x="39" y="48"/>
                      <a:pt x="39" y="40"/>
                    </a:cubicBezTo>
                    <a:cubicBezTo>
                      <a:pt x="38" y="32"/>
                      <a:pt x="39" y="23"/>
                      <a:pt x="41" y="15"/>
                    </a:cubicBezTo>
                    <a:cubicBezTo>
                      <a:pt x="41" y="12"/>
                      <a:pt x="45" y="10"/>
                      <a:pt x="47" y="8"/>
                    </a:cubicBezTo>
                    <a:cubicBezTo>
                      <a:pt x="48" y="10"/>
                      <a:pt x="51" y="12"/>
                      <a:pt x="52" y="14"/>
                    </a:cubicBezTo>
                    <a:cubicBezTo>
                      <a:pt x="54" y="19"/>
                      <a:pt x="56" y="25"/>
                      <a:pt x="59" y="31"/>
                    </a:cubicBezTo>
                    <a:cubicBezTo>
                      <a:pt x="70" y="24"/>
                      <a:pt x="72" y="19"/>
                      <a:pt x="68" y="8"/>
                    </a:cubicBezTo>
                    <a:cubicBezTo>
                      <a:pt x="67" y="6"/>
                      <a:pt x="68" y="3"/>
                      <a:pt x="68" y="1"/>
                    </a:cubicBezTo>
                    <a:cubicBezTo>
                      <a:pt x="70" y="1"/>
                      <a:pt x="73" y="0"/>
                      <a:pt x="75" y="1"/>
                    </a:cubicBezTo>
                    <a:cubicBezTo>
                      <a:pt x="88" y="6"/>
                      <a:pt x="93" y="21"/>
                      <a:pt x="86" y="33"/>
                    </a:cubicBezTo>
                    <a:cubicBezTo>
                      <a:pt x="82" y="40"/>
                      <a:pt x="77" y="46"/>
                      <a:pt x="73" y="52"/>
                    </a:cubicBezTo>
                    <a:cubicBezTo>
                      <a:pt x="71" y="56"/>
                      <a:pt x="69" y="60"/>
                      <a:pt x="69" y="64"/>
                    </a:cubicBezTo>
                    <a:cubicBezTo>
                      <a:pt x="69" y="67"/>
                      <a:pt x="70" y="72"/>
                      <a:pt x="72" y="74"/>
                    </a:cubicBezTo>
                    <a:cubicBezTo>
                      <a:pt x="73" y="75"/>
                      <a:pt x="79" y="73"/>
                      <a:pt x="82" y="72"/>
                    </a:cubicBezTo>
                    <a:cubicBezTo>
                      <a:pt x="93" y="66"/>
                      <a:pt x="104" y="59"/>
                      <a:pt x="115" y="54"/>
                    </a:cubicBezTo>
                    <a:cubicBezTo>
                      <a:pt x="126" y="50"/>
                      <a:pt x="136" y="54"/>
                      <a:pt x="146" y="60"/>
                    </a:cubicBezTo>
                    <a:cubicBezTo>
                      <a:pt x="149" y="62"/>
                      <a:pt x="152" y="66"/>
                      <a:pt x="152" y="69"/>
                    </a:cubicBezTo>
                    <a:cubicBezTo>
                      <a:pt x="155" y="96"/>
                      <a:pt x="157" y="123"/>
                      <a:pt x="151" y="150"/>
                    </a:cubicBezTo>
                    <a:cubicBezTo>
                      <a:pt x="148" y="166"/>
                      <a:pt x="139" y="171"/>
                      <a:pt x="123" y="169"/>
                    </a:cubicBezTo>
                    <a:cubicBezTo>
                      <a:pt x="120" y="168"/>
                      <a:pt x="117" y="168"/>
                      <a:pt x="112" y="167"/>
                    </a:cubicBezTo>
                    <a:close/>
                    <a:moveTo>
                      <a:pt x="106" y="130"/>
                    </a:moveTo>
                    <a:cubicBezTo>
                      <a:pt x="111" y="136"/>
                      <a:pt x="116" y="140"/>
                      <a:pt x="117" y="145"/>
                    </a:cubicBezTo>
                    <a:cubicBezTo>
                      <a:pt x="118" y="154"/>
                      <a:pt x="119" y="155"/>
                      <a:pt x="127" y="154"/>
                    </a:cubicBezTo>
                    <a:cubicBezTo>
                      <a:pt x="136" y="154"/>
                      <a:pt x="141" y="149"/>
                      <a:pt x="144" y="140"/>
                    </a:cubicBezTo>
                    <a:cubicBezTo>
                      <a:pt x="150" y="120"/>
                      <a:pt x="146" y="99"/>
                      <a:pt x="144" y="79"/>
                    </a:cubicBezTo>
                    <a:cubicBezTo>
                      <a:pt x="142" y="61"/>
                      <a:pt x="126" y="53"/>
                      <a:pt x="110" y="61"/>
                    </a:cubicBezTo>
                    <a:cubicBezTo>
                      <a:pt x="93" y="70"/>
                      <a:pt x="77" y="80"/>
                      <a:pt x="66" y="96"/>
                    </a:cubicBezTo>
                    <a:cubicBezTo>
                      <a:pt x="59" y="105"/>
                      <a:pt x="59" y="108"/>
                      <a:pt x="69" y="117"/>
                    </a:cubicBezTo>
                    <a:cubicBezTo>
                      <a:pt x="71" y="114"/>
                      <a:pt x="74" y="111"/>
                      <a:pt x="76" y="108"/>
                    </a:cubicBezTo>
                    <a:cubicBezTo>
                      <a:pt x="79" y="104"/>
                      <a:pt x="81" y="99"/>
                      <a:pt x="84" y="95"/>
                    </a:cubicBezTo>
                    <a:cubicBezTo>
                      <a:pt x="89" y="89"/>
                      <a:pt x="99" y="88"/>
                      <a:pt x="104" y="93"/>
                    </a:cubicBezTo>
                    <a:cubicBezTo>
                      <a:pt x="109" y="99"/>
                      <a:pt x="103" y="102"/>
                      <a:pt x="101" y="106"/>
                    </a:cubicBezTo>
                    <a:cubicBezTo>
                      <a:pt x="99" y="108"/>
                      <a:pt x="98" y="111"/>
                      <a:pt x="96" y="114"/>
                    </a:cubicBezTo>
                    <a:cubicBezTo>
                      <a:pt x="106" y="117"/>
                      <a:pt x="112" y="122"/>
                      <a:pt x="106" y="130"/>
                    </a:cubicBezTo>
                    <a:close/>
                    <a:moveTo>
                      <a:pt x="50" y="122"/>
                    </a:moveTo>
                    <a:cubicBezTo>
                      <a:pt x="41" y="131"/>
                      <a:pt x="40" y="139"/>
                      <a:pt x="47" y="149"/>
                    </a:cubicBezTo>
                    <a:cubicBezTo>
                      <a:pt x="52" y="157"/>
                      <a:pt x="58" y="150"/>
                      <a:pt x="63" y="148"/>
                    </a:cubicBezTo>
                    <a:cubicBezTo>
                      <a:pt x="67" y="147"/>
                      <a:pt x="71" y="145"/>
                      <a:pt x="74" y="142"/>
                    </a:cubicBezTo>
                    <a:cubicBezTo>
                      <a:pt x="83" y="135"/>
                      <a:pt x="87" y="125"/>
                      <a:pt x="86" y="113"/>
                    </a:cubicBezTo>
                    <a:cubicBezTo>
                      <a:pt x="80" y="119"/>
                      <a:pt x="75" y="126"/>
                      <a:pt x="72" y="133"/>
                    </a:cubicBezTo>
                    <a:cubicBezTo>
                      <a:pt x="69" y="138"/>
                      <a:pt x="68" y="143"/>
                      <a:pt x="62" y="142"/>
                    </a:cubicBezTo>
                    <a:cubicBezTo>
                      <a:pt x="55" y="141"/>
                      <a:pt x="53" y="137"/>
                      <a:pt x="52" y="130"/>
                    </a:cubicBezTo>
                    <a:cubicBezTo>
                      <a:pt x="52" y="128"/>
                      <a:pt x="51" y="125"/>
                      <a:pt x="50" y="122"/>
                    </a:cubicBezTo>
                    <a:close/>
                    <a:moveTo>
                      <a:pt x="89" y="158"/>
                    </a:moveTo>
                    <a:cubicBezTo>
                      <a:pt x="86" y="155"/>
                      <a:pt x="84" y="153"/>
                      <a:pt x="82" y="151"/>
                    </a:cubicBezTo>
                    <a:cubicBezTo>
                      <a:pt x="80" y="154"/>
                      <a:pt x="77" y="157"/>
                      <a:pt x="77" y="160"/>
                    </a:cubicBezTo>
                    <a:cubicBezTo>
                      <a:pt x="76" y="162"/>
                      <a:pt x="80" y="165"/>
                      <a:pt x="82" y="167"/>
                    </a:cubicBezTo>
                    <a:cubicBezTo>
                      <a:pt x="84" y="164"/>
                      <a:pt x="86" y="162"/>
                      <a:pt x="89" y="1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7" name="Freeform 12">
                <a:extLst>
                  <a:ext uri="{FF2B5EF4-FFF2-40B4-BE49-F238E27FC236}">
                    <a16:creationId xmlns:a16="http://schemas.microsoft.com/office/drawing/2014/main" id="{58233AB1-34C4-4BD9-9FB0-767BD166F99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315200" y="2152650"/>
                <a:ext cx="554038" cy="392113"/>
              </a:xfrm>
              <a:custGeom>
                <a:avLst/>
                <a:gdLst>
                  <a:gd name="T0" fmla="*/ 151 w 219"/>
                  <a:gd name="T1" fmla="*/ 35 h 155"/>
                  <a:gd name="T2" fmla="*/ 185 w 219"/>
                  <a:gd name="T3" fmla="*/ 42 h 155"/>
                  <a:gd name="T4" fmla="*/ 203 w 219"/>
                  <a:gd name="T5" fmla="*/ 42 h 155"/>
                  <a:gd name="T6" fmla="*/ 209 w 219"/>
                  <a:gd name="T7" fmla="*/ 48 h 155"/>
                  <a:gd name="T8" fmla="*/ 202 w 219"/>
                  <a:gd name="T9" fmla="*/ 53 h 155"/>
                  <a:gd name="T10" fmla="*/ 190 w 219"/>
                  <a:gd name="T11" fmla="*/ 54 h 155"/>
                  <a:gd name="T12" fmla="*/ 169 w 219"/>
                  <a:gd name="T13" fmla="*/ 64 h 155"/>
                  <a:gd name="T14" fmla="*/ 194 w 219"/>
                  <a:gd name="T15" fmla="*/ 69 h 155"/>
                  <a:gd name="T16" fmla="*/ 219 w 219"/>
                  <a:gd name="T17" fmla="*/ 70 h 155"/>
                  <a:gd name="T18" fmla="*/ 193 w 219"/>
                  <a:gd name="T19" fmla="*/ 82 h 155"/>
                  <a:gd name="T20" fmla="*/ 145 w 219"/>
                  <a:gd name="T21" fmla="*/ 92 h 155"/>
                  <a:gd name="T22" fmla="*/ 144 w 219"/>
                  <a:gd name="T23" fmla="*/ 104 h 155"/>
                  <a:gd name="T24" fmla="*/ 157 w 219"/>
                  <a:gd name="T25" fmla="*/ 142 h 155"/>
                  <a:gd name="T26" fmla="*/ 153 w 219"/>
                  <a:gd name="T27" fmla="*/ 154 h 155"/>
                  <a:gd name="T28" fmla="*/ 140 w 219"/>
                  <a:gd name="T29" fmla="*/ 151 h 155"/>
                  <a:gd name="T30" fmla="*/ 126 w 219"/>
                  <a:gd name="T31" fmla="*/ 136 h 155"/>
                  <a:gd name="T32" fmla="*/ 115 w 219"/>
                  <a:gd name="T33" fmla="*/ 106 h 155"/>
                  <a:gd name="T34" fmla="*/ 118 w 219"/>
                  <a:gd name="T35" fmla="*/ 105 h 155"/>
                  <a:gd name="T36" fmla="*/ 131 w 219"/>
                  <a:gd name="T37" fmla="*/ 125 h 155"/>
                  <a:gd name="T38" fmla="*/ 142 w 219"/>
                  <a:gd name="T39" fmla="*/ 134 h 155"/>
                  <a:gd name="T40" fmla="*/ 142 w 219"/>
                  <a:gd name="T41" fmla="*/ 119 h 155"/>
                  <a:gd name="T42" fmla="*/ 123 w 219"/>
                  <a:gd name="T43" fmla="*/ 97 h 155"/>
                  <a:gd name="T44" fmla="*/ 120 w 219"/>
                  <a:gd name="T45" fmla="*/ 94 h 155"/>
                  <a:gd name="T46" fmla="*/ 99 w 219"/>
                  <a:gd name="T47" fmla="*/ 66 h 155"/>
                  <a:gd name="T48" fmla="*/ 61 w 219"/>
                  <a:gd name="T49" fmla="*/ 43 h 155"/>
                  <a:gd name="T50" fmla="*/ 19 w 219"/>
                  <a:gd name="T51" fmla="*/ 36 h 155"/>
                  <a:gd name="T52" fmla="*/ 3 w 219"/>
                  <a:gd name="T53" fmla="*/ 33 h 155"/>
                  <a:gd name="T54" fmla="*/ 4 w 219"/>
                  <a:gd name="T55" fmla="*/ 17 h 155"/>
                  <a:gd name="T56" fmla="*/ 31 w 219"/>
                  <a:gd name="T57" fmla="*/ 3 h 155"/>
                  <a:gd name="T58" fmla="*/ 46 w 219"/>
                  <a:gd name="T59" fmla="*/ 4 h 155"/>
                  <a:gd name="T60" fmla="*/ 38 w 219"/>
                  <a:gd name="T61" fmla="*/ 24 h 155"/>
                  <a:gd name="T62" fmla="*/ 57 w 219"/>
                  <a:gd name="T63" fmla="*/ 34 h 155"/>
                  <a:gd name="T64" fmla="*/ 109 w 219"/>
                  <a:gd name="T65" fmla="*/ 66 h 155"/>
                  <a:gd name="T66" fmla="*/ 124 w 219"/>
                  <a:gd name="T67" fmla="*/ 61 h 155"/>
                  <a:gd name="T68" fmla="*/ 113 w 219"/>
                  <a:gd name="T69" fmla="*/ 59 h 155"/>
                  <a:gd name="T70" fmla="*/ 112 w 219"/>
                  <a:gd name="T71" fmla="*/ 57 h 155"/>
                  <a:gd name="T72" fmla="*/ 142 w 219"/>
                  <a:gd name="T73" fmla="*/ 48 h 155"/>
                  <a:gd name="T74" fmla="*/ 168 w 219"/>
                  <a:gd name="T75" fmla="*/ 51 h 155"/>
                  <a:gd name="T76" fmla="*/ 129 w 219"/>
                  <a:gd name="T77" fmla="*/ 45 h 155"/>
                  <a:gd name="T78" fmla="*/ 111 w 219"/>
                  <a:gd name="T79" fmla="*/ 52 h 155"/>
                  <a:gd name="T80" fmla="*/ 102 w 219"/>
                  <a:gd name="T81" fmla="*/ 53 h 155"/>
                  <a:gd name="T82" fmla="*/ 100 w 219"/>
                  <a:gd name="T83" fmla="*/ 50 h 155"/>
                  <a:gd name="T84" fmla="*/ 113 w 219"/>
                  <a:gd name="T85" fmla="*/ 43 h 155"/>
                  <a:gd name="T86" fmla="*/ 110 w 219"/>
                  <a:gd name="T87" fmla="*/ 40 h 155"/>
                  <a:gd name="T88" fmla="*/ 101 w 219"/>
                  <a:gd name="T89" fmla="*/ 41 h 155"/>
                  <a:gd name="T90" fmla="*/ 91 w 219"/>
                  <a:gd name="T91" fmla="*/ 37 h 155"/>
                  <a:gd name="T92" fmla="*/ 97 w 219"/>
                  <a:gd name="T93" fmla="*/ 24 h 155"/>
                  <a:gd name="T94" fmla="*/ 119 w 219"/>
                  <a:gd name="T95" fmla="*/ 19 h 155"/>
                  <a:gd name="T96" fmla="*/ 115 w 219"/>
                  <a:gd name="T97" fmla="*/ 29 h 155"/>
                  <a:gd name="T98" fmla="*/ 136 w 219"/>
                  <a:gd name="T99" fmla="*/ 28 h 155"/>
                  <a:gd name="T100" fmla="*/ 156 w 219"/>
                  <a:gd name="T101" fmla="*/ 13 h 155"/>
                  <a:gd name="T102" fmla="*/ 168 w 219"/>
                  <a:gd name="T103" fmla="*/ 13 h 155"/>
                  <a:gd name="T104" fmla="*/ 164 w 219"/>
                  <a:gd name="T105" fmla="*/ 27 h 155"/>
                  <a:gd name="T106" fmla="*/ 152 w 219"/>
                  <a:gd name="T107" fmla="*/ 33 h 155"/>
                  <a:gd name="T108" fmla="*/ 151 w 219"/>
                  <a:gd name="T109" fmla="*/ 35 h 155"/>
                  <a:gd name="T110" fmla="*/ 126 w 219"/>
                  <a:gd name="T111" fmla="*/ 76 h 155"/>
                  <a:gd name="T112" fmla="*/ 124 w 219"/>
                  <a:gd name="T113" fmla="*/ 80 h 155"/>
                  <a:gd name="T114" fmla="*/ 137 w 219"/>
                  <a:gd name="T115" fmla="*/ 86 h 155"/>
                  <a:gd name="T116" fmla="*/ 138 w 219"/>
                  <a:gd name="T117" fmla="*/ 79 h 155"/>
                  <a:gd name="T118" fmla="*/ 126 w 219"/>
                  <a:gd name="T119" fmla="*/ 76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219" h="155">
                    <a:moveTo>
                      <a:pt x="151" y="35"/>
                    </a:moveTo>
                    <a:cubicBezTo>
                      <a:pt x="162" y="39"/>
                      <a:pt x="172" y="45"/>
                      <a:pt x="185" y="42"/>
                    </a:cubicBezTo>
                    <a:cubicBezTo>
                      <a:pt x="191" y="41"/>
                      <a:pt x="197" y="41"/>
                      <a:pt x="203" y="42"/>
                    </a:cubicBezTo>
                    <a:cubicBezTo>
                      <a:pt x="205" y="42"/>
                      <a:pt x="207" y="46"/>
                      <a:pt x="209" y="48"/>
                    </a:cubicBezTo>
                    <a:cubicBezTo>
                      <a:pt x="207" y="50"/>
                      <a:pt x="205" y="53"/>
                      <a:pt x="202" y="53"/>
                    </a:cubicBezTo>
                    <a:cubicBezTo>
                      <a:pt x="198" y="54"/>
                      <a:pt x="194" y="54"/>
                      <a:pt x="190" y="54"/>
                    </a:cubicBezTo>
                    <a:cubicBezTo>
                      <a:pt x="181" y="53"/>
                      <a:pt x="175" y="57"/>
                      <a:pt x="169" y="64"/>
                    </a:cubicBezTo>
                    <a:cubicBezTo>
                      <a:pt x="177" y="70"/>
                      <a:pt x="185" y="72"/>
                      <a:pt x="194" y="69"/>
                    </a:cubicBezTo>
                    <a:cubicBezTo>
                      <a:pt x="203" y="66"/>
                      <a:pt x="211" y="64"/>
                      <a:pt x="219" y="70"/>
                    </a:cubicBezTo>
                    <a:cubicBezTo>
                      <a:pt x="213" y="82"/>
                      <a:pt x="204" y="86"/>
                      <a:pt x="193" y="82"/>
                    </a:cubicBezTo>
                    <a:cubicBezTo>
                      <a:pt x="175" y="77"/>
                      <a:pt x="159" y="82"/>
                      <a:pt x="145" y="92"/>
                    </a:cubicBezTo>
                    <a:cubicBezTo>
                      <a:pt x="139" y="96"/>
                      <a:pt x="142" y="100"/>
                      <a:pt x="144" y="104"/>
                    </a:cubicBezTo>
                    <a:cubicBezTo>
                      <a:pt x="153" y="115"/>
                      <a:pt x="157" y="128"/>
                      <a:pt x="157" y="142"/>
                    </a:cubicBezTo>
                    <a:cubicBezTo>
                      <a:pt x="157" y="146"/>
                      <a:pt x="155" y="153"/>
                      <a:pt x="153" y="154"/>
                    </a:cubicBezTo>
                    <a:cubicBezTo>
                      <a:pt x="149" y="155"/>
                      <a:pt x="143" y="153"/>
                      <a:pt x="140" y="151"/>
                    </a:cubicBezTo>
                    <a:cubicBezTo>
                      <a:pt x="134" y="147"/>
                      <a:pt x="129" y="142"/>
                      <a:pt x="126" y="136"/>
                    </a:cubicBezTo>
                    <a:cubicBezTo>
                      <a:pt x="121" y="126"/>
                      <a:pt x="119" y="116"/>
                      <a:pt x="115" y="106"/>
                    </a:cubicBezTo>
                    <a:cubicBezTo>
                      <a:pt x="116" y="106"/>
                      <a:pt x="117" y="105"/>
                      <a:pt x="118" y="105"/>
                    </a:cubicBezTo>
                    <a:cubicBezTo>
                      <a:pt x="122" y="111"/>
                      <a:pt x="126" y="118"/>
                      <a:pt x="131" y="125"/>
                    </a:cubicBezTo>
                    <a:cubicBezTo>
                      <a:pt x="134" y="128"/>
                      <a:pt x="138" y="131"/>
                      <a:pt x="142" y="134"/>
                    </a:cubicBezTo>
                    <a:cubicBezTo>
                      <a:pt x="142" y="129"/>
                      <a:pt x="144" y="124"/>
                      <a:pt x="142" y="119"/>
                    </a:cubicBezTo>
                    <a:cubicBezTo>
                      <a:pt x="138" y="110"/>
                      <a:pt x="135" y="99"/>
                      <a:pt x="123" y="97"/>
                    </a:cubicBezTo>
                    <a:cubicBezTo>
                      <a:pt x="122" y="97"/>
                      <a:pt x="120" y="95"/>
                      <a:pt x="120" y="94"/>
                    </a:cubicBezTo>
                    <a:cubicBezTo>
                      <a:pt x="119" y="80"/>
                      <a:pt x="108" y="73"/>
                      <a:pt x="99" y="66"/>
                    </a:cubicBezTo>
                    <a:cubicBezTo>
                      <a:pt x="87" y="58"/>
                      <a:pt x="74" y="50"/>
                      <a:pt x="61" y="43"/>
                    </a:cubicBezTo>
                    <a:cubicBezTo>
                      <a:pt x="48" y="36"/>
                      <a:pt x="34" y="34"/>
                      <a:pt x="19" y="36"/>
                    </a:cubicBezTo>
                    <a:cubicBezTo>
                      <a:pt x="14" y="37"/>
                      <a:pt x="5" y="37"/>
                      <a:pt x="3" y="33"/>
                    </a:cubicBezTo>
                    <a:cubicBezTo>
                      <a:pt x="0" y="30"/>
                      <a:pt x="2" y="22"/>
                      <a:pt x="4" y="17"/>
                    </a:cubicBezTo>
                    <a:cubicBezTo>
                      <a:pt x="10" y="3"/>
                      <a:pt x="17" y="0"/>
                      <a:pt x="31" y="3"/>
                    </a:cubicBezTo>
                    <a:cubicBezTo>
                      <a:pt x="36" y="3"/>
                      <a:pt x="40" y="4"/>
                      <a:pt x="46" y="4"/>
                    </a:cubicBezTo>
                    <a:cubicBezTo>
                      <a:pt x="43" y="11"/>
                      <a:pt x="41" y="17"/>
                      <a:pt x="38" y="24"/>
                    </a:cubicBezTo>
                    <a:cubicBezTo>
                      <a:pt x="44" y="27"/>
                      <a:pt x="51" y="31"/>
                      <a:pt x="57" y="34"/>
                    </a:cubicBezTo>
                    <a:cubicBezTo>
                      <a:pt x="75" y="45"/>
                      <a:pt x="92" y="55"/>
                      <a:pt x="109" y="66"/>
                    </a:cubicBezTo>
                    <a:cubicBezTo>
                      <a:pt x="117" y="71"/>
                      <a:pt x="120" y="69"/>
                      <a:pt x="124" y="61"/>
                    </a:cubicBezTo>
                    <a:cubicBezTo>
                      <a:pt x="120" y="61"/>
                      <a:pt x="116" y="60"/>
                      <a:pt x="113" y="59"/>
                    </a:cubicBezTo>
                    <a:cubicBezTo>
                      <a:pt x="113" y="58"/>
                      <a:pt x="112" y="58"/>
                      <a:pt x="112" y="57"/>
                    </a:cubicBezTo>
                    <a:cubicBezTo>
                      <a:pt x="122" y="54"/>
                      <a:pt x="132" y="51"/>
                      <a:pt x="142" y="48"/>
                    </a:cubicBezTo>
                    <a:cubicBezTo>
                      <a:pt x="147" y="60"/>
                      <a:pt x="157" y="61"/>
                      <a:pt x="168" y="51"/>
                    </a:cubicBezTo>
                    <a:cubicBezTo>
                      <a:pt x="160" y="42"/>
                      <a:pt x="142" y="39"/>
                      <a:pt x="129" y="45"/>
                    </a:cubicBezTo>
                    <a:cubicBezTo>
                      <a:pt x="123" y="47"/>
                      <a:pt x="117" y="50"/>
                      <a:pt x="111" y="52"/>
                    </a:cubicBezTo>
                    <a:cubicBezTo>
                      <a:pt x="109" y="53"/>
                      <a:pt x="105" y="52"/>
                      <a:pt x="102" y="53"/>
                    </a:cubicBezTo>
                    <a:cubicBezTo>
                      <a:pt x="102" y="52"/>
                      <a:pt x="101" y="51"/>
                      <a:pt x="100" y="50"/>
                    </a:cubicBezTo>
                    <a:cubicBezTo>
                      <a:pt x="104" y="47"/>
                      <a:pt x="109" y="45"/>
                      <a:pt x="113" y="43"/>
                    </a:cubicBezTo>
                    <a:cubicBezTo>
                      <a:pt x="112" y="42"/>
                      <a:pt x="111" y="41"/>
                      <a:pt x="110" y="40"/>
                    </a:cubicBezTo>
                    <a:cubicBezTo>
                      <a:pt x="107" y="40"/>
                      <a:pt x="104" y="41"/>
                      <a:pt x="101" y="41"/>
                    </a:cubicBezTo>
                    <a:cubicBezTo>
                      <a:pt x="98" y="40"/>
                      <a:pt x="92" y="39"/>
                      <a:pt x="91" y="37"/>
                    </a:cubicBezTo>
                    <a:cubicBezTo>
                      <a:pt x="89" y="31"/>
                      <a:pt x="91" y="26"/>
                      <a:pt x="97" y="24"/>
                    </a:cubicBezTo>
                    <a:cubicBezTo>
                      <a:pt x="104" y="22"/>
                      <a:pt x="111" y="21"/>
                      <a:pt x="119" y="19"/>
                    </a:cubicBezTo>
                    <a:cubicBezTo>
                      <a:pt x="117" y="23"/>
                      <a:pt x="116" y="26"/>
                      <a:pt x="115" y="29"/>
                    </a:cubicBezTo>
                    <a:cubicBezTo>
                      <a:pt x="123" y="34"/>
                      <a:pt x="130" y="32"/>
                      <a:pt x="136" y="28"/>
                    </a:cubicBezTo>
                    <a:cubicBezTo>
                      <a:pt x="143" y="23"/>
                      <a:pt x="149" y="17"/>
                      <a:pt x="156" y="13"/>
                    </a:cubicBezTo>
                    <a:cubicBezTo>
                      <a:pt x="159" y="11"/>
                      <a:pt x="165" y="11"/>
                      <a:pt x="168" y="13"/>
                    </a:cubicBezTo>
                    <a:cubicBezTo>
                      <a:pt x="172" y="15"/>
                      <a:pt x="169" y="25"/>
                      <a:pt x="164" y="27"/>
                    </a:cubicBezTo>
                    <a:cubicBezTo>
                      <a:pt x="160" y="29"/>
                      <a:pt x="156" y="31"/>
                      <a:pt x="152" y="33"/>
                    </a:cubicBezTo>
                    <a:cubicBezTo>
                      <a:pt x="151" y="34"/>
                      <a:pt x="151" y="34"/>
                      <a:pt x="151" y="35"/>
                    </a:cubicBezTo>
                    <a:close/>
                    <a:moveTo>
                      <a:pt x="126" y="76"/>
                    </a:moveTo>
                    <a:cubicBezTo>
                      <a:pt x="125" y="77"/>
                      <a:pt x="125" y="78"/>
                      <a:pt x="124" y="80"/>
                    </a:cubicBezTo>
                    <a:cubicBezTo>
                      <a:pt x="128" y="82"/>
                      <a:pt x="132" y="84"/>
                      <a:pt x="137" y="86"/>
                    </a:cubicBezTo>
                    <a:cubicBezTo>
                      <a:pt x="137" y="83"/>
                      <a:pt x="139" y="81"/>
                      <a:pt x="138" y="79"/>
                    </a:cubicBezTo>
                    <a:cubicBezTo>
                      <a:pt x="135" y="72"/>
                      <a:pt x="130" y="74"/>
                      <a:pt x="126" y="7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8" name="Freeform 13">
                <a:extLst>
                  <a:ext uri="{FF2B5EF4-FFF2-40B4-BE49-F238E27FC236}">
                    <a16:creationId xmlns:a16="http://schemas.microsoft.com/office/drawing/2014/main" id="{0E260866-AE30-4945-9922-7D1DB2D685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57725" y="4679950"/>
                <a:ext cx="366713" cy="349250"/>
              </a:xfrm>
              <a:custGeom>
                <a:avLst/>
                <a:gdLst>
                  <a:gd name="T0" fmla="*/ 59 w 145"/>
                  <a:gd name="T1" fmla="*/ 69 h 138"/>
                  <a:gd name="T2" fmla="*/ 18 w 145"/>
                  <a:gd name="T3" fmla="*/ 105 h 138"/>
                  <a:gd name="T4" fmla="*/ 0 w 145"/>
                  <a:gd name="T5" fmla="*/ 104 h 138"/>
                  <a:gd name="T6" fmla="*/ 18 w 145"/>
                  <a:gd name="T7" fmla="*/ 38 h 138"/>
                  <a:gd name="T8" fmla="*/ 23 w 145"/>
                  <a:gd name="T9" fmla="*/ 21 h 138"/>
                  <a:gd name="T10" fmla="*/ 21 w 145"/>
                  <a:gd name="T11" fmla="*/ 5 h 138"/>
                  <a:gd name="T12" fmla="*/ 20 w 145"/>
                  <a:gd name="T13" fmla="*/ 1 h 138"/>
                  <a:gd name="T14" fmla="*/ 24 w 145"/>
                  <a:gd name="T15" fmla="*/ 0 h 138"/>
                  <a:gd name="T16" fmla="*/ 62 w 145"/>
                  <a:gd name="T17" fmla="*/ 23 h 138"/>
                  <a:gd name="T18" fmla="*/ 56 w 145"/>
                  <a:gd name="T19" fmla="*/ 25 h 138"/>
                  <a:gd name="T20" fmla="*/ 43 w 145"/>
                  <a:gd name="T21" fmla="*/ 33 h 138"/>
                  <a:gd name="T22" fmla="*/ 31 w 145"/>
                  <a:gd name="T23" fmla="*/ 84 h 138"/>
                  <a:gd name="T24" fmla="*/ 63 w 145"/>
                  <a:gd name="T25" fmla="*/ 56 h 138"/>
                  <a:gd name="T26" fmla="*/ 66 w 145"/>
                  <a:gd name="T27" fmla="*/ 33 h 138"/>
                  <a:gd name="T28" fmla="*/ 64 w 145"/>
                  <a:gd name="T29" fmla="*/ 28 h 138"/>
                  <a:gd name="T30" fmla="*/ 66 w 145"/>
                  <a:gd name="T31" fmla="*/ 26 h 138"/>
                  <a:gd name="T32" fmla="*/ 106 w 145"/>
                  <a:gd name="T33" fmla="*/ 50 h 138"/>
                  <a:gd name="T34" fmla="*/ 106 w 145"/>
                  <a:gd name="T35" fmla="*/ 52 h 138"/>
                  <a:gd name="T36" fmla="*/ 100 w 145"/>
                  <a:gd name="T37" fmla="*/ 52 h 138"/>
                  <a:gd name="T38" fmla="*/ 88 w 145"/>
                  <a:gd name="T39" fmla="*/ 58 h 138"/>
                  <a:gd name="T40" fmla="*/ 76 w 145"/>
                  <a:gd name="T41" fmla="*/ 110 h 138"/>
                  <a:gd name="T42" fmla="*/ 96 w 145"/>
                  <a:gd name="T43" fmla="*/ 93 h 138"/>
                  <a:gd name="T44" fmla="*/ 113 w 145"/>
                  <a:gd name="T45" fmla="*/ 79 h 138"/>
                  <a:gd name="T46" fmla="*/ 113 w 145"/>
                  <a:gd name="T47" fmla="*/ 60 h 138"/>
                  <a:gd name="T48" fmla="*/ 112 w 145"/>
                  <a:gd name="T49" fmla="*/ 56 h 138"/>
                  <a:gd name="T50" fmla="*/ 145 w 145"/>
                  <a:gd name="T51" fmla="*/ 73 h 138"/>
                  <a:gd name="T52" fmla="*/ 139 w 145"/>
                  <a:gd name="T53" fmla="*/ 76 h 138"/>
                  <a:gd name="T54" fmla="*/ 123 w 145"/>
                  <a:gd name="T55" fmla="*/ 80 h 138"/>
                  <a:gd name="T56" fmla="*/ 62 w 145"/>
                  <a:gd name="T57" fmla="*/ 132 h 138"/>
                  <a:gd name="T58" fmla="*/ 44 w 145"/>
                  <a:gd name="T59" fmla="*/ 131 h 138"/>
                  <a:gd name="T60" fmla="*/ 61 w 145"/>
                  <a:gd name="T61" fmla="*/ 70 h 138"/>
                  <a:gd name="T62" fmla="*/ 59 w 145"/>
                  <a:gd name="T63" fmla="*/ 69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45" h="138">
                    <a:moveTo>
                      <a:pt x="59" y="69"/>
                    </a:moveTo>
                    <a:cubicBezTo>
                      <a:pt x="45" y="81"/>
                      <a:pt x="31" y="92"/>
                      <a:pt x="18" y="105"/>
                    </a:cubicBezTo>
                    <a:cubicBezTo>
                      <a:pt x="11" y="110"/>
                      <a:pt x="6" y="112"/>
                      <a:pt x="0" y="104"/>
                    </a:cubicBezTo>
                    <a:cubicBezTo>
                      <a:pt x="6" y="83"/>
                      <a:pt x="12" y="61"/>
                      <a:pt x="18" y="38"/>
                    </a:cubicBezTo>
                    <a:cubicBezTo>
                      <a:pt x="19" y="33"/>
                      <a:pt x="22" y="27"/>
                      <a:pt x="23" y="21"/>
                    </a:cubicBezTo>
                    <a:cubicBezTo>
                      <a:pt x="23" y="16"/>
                      <a:pt x="21" y="10"/>
                      <a:pt x="21" y="5"/>
                    </a:cubicBezTo>
                    <a:cubicBezTo>
                      <a:pt x="21" y="4"/>
                      <a:pt x="20" y="2"/>
                      <a:pt x="20" y="1"/>
                    </a:cubicBezTo>
                    <a:cubicBezTo>
                      <a:pt x="21" y="0"/>
                      <a:pt x="23" y="0"/>
                      <a:pt x="24" y="0"/>
                    </a:cubicBezTo>
                    <a:cubicBezTo>
                      <a:pt x="36" y="8"/>
                      <a:pt x="48" y="15"/>
                      <a:pt x="62" y="23"/>
                    </a:cubicBezTo>
                    <a:cubicBezTo>
                      <a:pt x="59" y="24"/>
                      <a:pt x="57" y="26"/>
                      <a:pt x="56" y="25"/>
                    </a:cubicBezTo>
                    <a:cubicBezTo>
                      <a:pt x="48" y="21"/>
                      <a:pt x="45" y="26"/>
                      <a:pt x="43" y="33"/>
                    </a:cubicBezTo>
                    <a:cubicBezTo>
                      <a:pt x="39" y="50"/>
                      <a:pt x="34" y="66"/>
                      <a:pt x="31" y="84"/>
                    </a:cubicBezTo>
                    <a:cubicBezTo>
                      <a:pt x="42" y="75"/>
                      <a:pt x="53" y="66"/>
                      <a:pt x="63" y="56"/>
                    </a:cubicBezTo>
                    <a:cubicBezTo>
                      <a:pt x="69" y="50"/>
                      <a:pt x="70" y="41"/>
                      <a:pt x="66" y="33"/>
                    </a:cubicBezTo>
                    <a:cubicBezTo>
                      <a:pt x="66" y="31"/>
                      <a:pt x="65" y="29"/>
                      <a:pt x="64" y="28"/>
                    </a:cubicBezTo>
                    <a:cubicBezTo>
                      <a:pt x="65" y="27"/>
                      <a:pt x="65" y="26"/>
                      <a:pt x="66" y="26"/>
                    </a:cubicBezTo>
                    <a:cubicBezTo>
                      <a:pt x="79" y="34"/>
                      <a:pt x="93" y="42"/>
                      <a:pt x="106" y="50"/>
                    </a:cubicBezTo>
                    <a:cubicBezTo>
                      <a:pt x="106" y="50"/>
                      <a:pt x="106" y="51"/>
                      <a:pt x="106" y="52"/>
                    </a:cubicBezTo>
                    <a:cubicBezTo>
                      <a:pt x="104" y="52"/>
                      <a:pt x="102" y="53"/>
                      <a:pt x="100" y="52"/>
                    </a:cubicBezTo>
                    <a:cubicBezTo>
                      <a:pt x="94" y="49"/>
                      <a:pt x="90" y="51"/>
                      <a:pt x="88" y="58"/>
                    </a:cubicBezTo>
                    <a:cubicBezTo>
                      <a:pt x="84" y="75"/>
                      <a:pt x="79" y="92"/>
                      <a:pt x="76" y="110"/>
                    </a:cubicBezTo>
                    <a:cubicBezTo>
                      <a:pt x="83" y="104"/>
                      <a:pt x="89" y="98"/>
                      <a:pt x="96" y="93"/>
                    </a:cubicBezTo>
                    <a:cubicBezTo>
                      <a:pt x="102" y="88"/>
                      <a:pt x="107" y="83"/>
                      <a:pt x="113" y="79"/>
                    </a:cubicBezTo>
                    <a:cubicBezTo>
                      <a:pt x="122" y="71"/>
                      <a:pt x="122" y="68"/>
                      <a:pt x="113" y="60"/>
                    </a:cubicBezTo>
                    <a:cubicBezTo>
                      <a:pt x="113" y="59"/>
                      <a:pt x="112" y="58"/>
                      <a:pt x="112" y="56"/>
                    </a:cubicBezTo>
                    <a:cubicBezTo>
                      <a:pt x="124" y="59"/>
                      <a:pt x="133" y="67"/>
                      <a:pt x="145" y="73"/>
                    </a:cubicBezTo>
                    <a:cubicBezTo>
                      <a:pt x="142" y="74"/>
                      <a:pt x="140" y="76"/>
                      <a:pt x="139" y="76"/>
                    </a:cubicBezTo>
                    <a:cubicBezTo>
                      <a:pt x="132" y="72"/>
                      <a:pt x="127" y="76"/>
                      <a:pt x="123" y="80"/>
                    </a:cubicBezTo>
                    <a:cubicBezTo>
                      <a:pt x="102" y="97"/>
                      <a:pt x="82" y="114"/>
                      <a:pt x="62" y="132"/>
                    </a:cubicBezTo>
                    <a:cubicBezTo>
                      <a:pt x="56" y="137"/>
                      <a:pt x="51" y="138"/>
                      <a:pt x="44" y="131"/>
                    </a:cubicBezTo>
                    <a:cubicBezTo>
                      <a:pt x="50" y="111"/>
                      <a:pt x="55" y="91"/>
                      <a:pt x="61" y="70"/>
                    </a:cubicBezTo>
                    <a:cubicBezTo>
                      <a:pt x="60" y="70"/>
                      <a:pt x="60" y="70"/>
                      <a:pt x="59" y="6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9" name="Freeform 14">
                <a:extLst>
                  <a:ext uri="{FF2B5EF4-FFF2-40B4-BE49-F238E27FC236}">
                    <a16:creationId xmlns:a16="http://schemas.microsoft.com/office/drawing/2014/main" id="{30721946-26CB-4B88-BDEC-9FC3BF1EDA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88100" y="1263650"/>
                <a:ext cx="366713" cy="339725"/>
              </a:xfrm>
              <a:custGeom>
                <a:avLst/>
                <a:gdLst>
                  <a:gd name="T0" fmla="*/ 66 w 145"/>
                  <a:gd name="T1" fmla="*/ 79 h 134"/>
                  <a:gd name="T2" fmla="*/ 45 w 145"/>
                  <a:gd name="T3" fmla="*/ 79 h 134"/>
                  <a:gd name="T4" fmla="*/ 23 w 145"/>
                  <a:gd name="T5" fmla="*/ 48 h 134"/>
                  <a:gd name="T6" fmla="*/ 28 w 145"/>
                  <a:gd name="T7" fmla="*/ 42 h 134"/>
                  <a:gd name="T8" fmla="*/ 33 w 145"/>
                  <a:gd name="T9" fmla="*/ 46 h 134"/>
                  <a:gd name="T10" fmla="*/ 77 w 145"/>
                  <a:gd name="T11" fmla="*/ 56 h 134"/>
                  <a:gd name="T12" fmla="*/ 81 w 145"/>
                  <a:gd name="T13" fmla="*/ 53 h 134"/>
                  <a:gd name="T14" fmla="*/ 93 w 145"/>
                  <a:gd name="T15" fmla="*/ 10 h 134"/>
                  <a:gd name="T16" fmla="*/ 96 w 145"/>
                  <a:gd name="T17" fmla="*/ 0 h 134"/>
                  <a:gd name="T18" fmla="*/ 106 w 145"/>
                  <a:gd name="T19" fmla="*/ 4 h 134"/>
                  <a:gd name="T20" fmla="*/ 116 w 145"/>
                  <a:gd name="T21" fmla="*/ 44 h 134"/>
                  <a:gd name="T22" fmla="*/ 124 w 145"/>
                  <a:gd name="T23" fmla="*/ 58 h 134"/>
                  <a:gd name="T24" fmla="*/ 143 w 145"/>
                  <a:gd name="T25" fmla="*/ 69 h 134"/>
                  <a:gd name="T26" fmla="*/ 136 w 145"/>
                  <a:gd name="T27" fmla="*/ 79 h 134"/>
                  <a:gd name="T28" fmla="*/ 124 w 145"/>
                  <a:gd name="T29" fmla="*/ 77 h 134"/>
                  <a:gd name="T30" fmla="*/ 90 w 145"/>
                  <a:gd name="T31" fmla="*/ 86 h 134"/>
                  <a:gd name="T32" fmla="*/ 52 w 145"/>
                  <a:gd name="T33" fmla="*/ 121 h 134"/>
                  <a:gd name="T34" fmla="*/ 10 w 145"/>
                  <a:gd name="T35" fmla="*/ 131 h 134"/>
                  <a:gd name="T36" fmla="*/ 2 w 145"/>
                  <a:gd name="T37" fmla="*/ 117 h 134"/>
                  <a:gd name="T38" fmla="*/ 14 w 145"/>
                  <a:gd name="T39" fmla="*/ 109 h 134"/>
                  <a:gd name="T40" fmla="*/ 33 w 145"/>
                  <a:gd name="T41" fmla="*/ 105 h 134"/>
                  <a:gd name="T42" fmla="*/ 66 w 145"/>
                  <a:gd name="T43" fmla="*/ 79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45" h="134">
                    <a:moveTo>
                      <a:pt x="66" y="79"/>
                    </a:moveTo>
                    <a:cubicBezTo>
                      <a:pt x="58" y="79"/>
                      <a:pt x="51" y="79"/>
                      <a:pt x="45" y="79"/>
                    </a:cubicBezTo>
                    <a:cubicBezTo>
                      <a:pt x="23" y="78"/>
                      <a:pt x="20" y="64"/>
                      <a:pt x="23" y="48"/>
                    </a:cubicBezTo>
                    <a:cubicBezTo>
                      <a:pt x="23" y="45"/>
                      <a:pt x="26" y="43"/>
                      <a:pt x="28" y="42"/>
                    </a:cubicBezTo>
                    <a:cubicBezTo>
                      <a:pt x="29" y="42"/>
                      <a:pt x="32" y="44"/>
                      <a:pt x="33" y="46"/>
                    </a:cubicBezTo>
                    <a:cubicBezTo>
                      <a:pt x="41" y="56"/>
                      <a:pt x="66" y="62"/>
                      <a:pt x="77" y="56"/>
                    </a:cubicBezTo>
                    <a:cubicBezTo>
                      <a:pt x="79" y="55"/>
                      <a:pt x="80" y="54"/>
                      <a:pt x="81" y="53"/>
                    </a:cubicBezTo>
                    <a:cubicBezTo>
                      <a:pt x="88" y="40"/>
                      <a:pt x="94" y="26"/>
                      <a:pt x="93" y="10"/>
                    </a:cubicBezTo>
                    <a:cubicBezTo>
                      <a:pt x="93" y="7"/>
                      <a:pt x="95" y="3"/>
                      <a:pt x="96" y="0"/>
                    </a:cubicBezTo>
                    <a:cubicBezTo>
                      <a:pt x="99" y="1"/>
                      <a:pt x="104" y="1"/>
                      <a:pt x="106" y="4"/>
                    </a:cubicBezTo>
                    <a:cubicBezTo>
                      <a:pt x="119" y="19"/>
                      <a:pt x="124" y="27"/>
                      <a:pt x="116" y="44"/>
                    </a:cubicBezTo>
                    <a:cubicBezTo>
                      <a:pt x="110" y="55"/>
                      <a:pt x="112" y="57"/>
                      <a:pt x="124" y="58"/>
                    </a:cubicBezTo>
                    <a:cubicBezTo>
                      <a:pt x="132" y="59"/>
                      <a:pt x="140" y="61"/>
                      <a:pt x="143" y="69"/>
                    </a:cubicBezTo>
                    <a:cubicBezTo>
                      <a:pt x="145" y="76"/>
                      <a:pt x="142" y="79"/>
                      <a:pt x="136" y="79"/>
                    </a:cubicBezTo>
                    <a:cubicBezTo>
                      <a:pt x="132" y="78"/>
                      <a:pt x="128" y="78"/>
                      <a:pt x="124" y="77"/>
                    </a:cubicBezTo>
                    <a:cubicBezTo>
                      <a:pt x="111" y="72"/>
                      <a:pt x="100" y="75"/>
                      <a:pt x="90" y="86"/>
                    </a:cubicBezTo>
                    <a:cubicBezTo>
                      <a:pt x="78" y="98"/>
                      <a:pt x="65" y="109"/>
                      <a:pt x="52" y="121"/>
                    </a:cubicBezTo>
                    <a:cubicBezTo>
                      <a:pt x="40" y="134"/>
                      <a:pt x="25" y="133"/>
                      <a:pt x="10" y="131"/>
                    </a:cubicBezTo>
                    <a:cubicBezTo>
                      <a:pt x="3" y="130"/>
                      <a:pt x="0" y="124"/>
                      <a:pt x="2" y="117"/>
                    </a:cubicBezTo>
                    <a:cubicBezTo>
                      <a:pt x="3" y="111"/>
                      <a:pt x="7" y="108"/>
                      <a:pt x="14" y="109"/>
                    </a:cubicBezTo>
                    <a:cubicBezTo>
                      <a:pt x="20" y="109"/>
                      <a:pt x="27" y="108"/>
                      <a:pt x="33" y="105"/>
                    </a:cubicBezTo>
                    <a:cubicBezTo>
                      <a:pt x="45" y="99"/>
                      <a:pt x="57" y="92"/>
                      <a:pt x="66" y="7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" name="Freeform 15">
                <a:extLst>
                  <a:ext uri="{FF2B5EF4-FFF2-40B4-BE49-F238E27FC236}">
                    <a16:creationId xmlns:a16="http://schemas.microsoft.com/office/drawing/2014/main" id="{97F4BE7F-CEF6-47B2-85EA-F36E445FCE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6413" y="4483100"/>
                <a:ext cx="387350" cy="379413"/>
              </a:xfrm>
              <a:custGeom>
                <a:avLst/>
                <a:gdLst>
                  <a:gd name="T0" fmla="*/ 66 w 153"/>
                  <a:gd name="T1" fmla="*/ 60 h 150"/>
                  <a:gd name="T2" fmla="*/ 92 w 153"/>
                  <a:gd name="T3" fmla="*/ 82 h 150"/>
                  <a:gd name="T4" fmla="*/ 112 w 153"/>
                  <a:gd name="T5" fmla="*/ 58 h 150"/>
                  <a:gd name="T6" fmla="*/ 112 w 153"/>
                  <a:gd name="T7" fmla="*/ 41 h 150"/>
                  <a:gd name="T8" fmla="*/ 153 w 153"/>
                  <a:gd name="T9" fmla="*/ 76 h 150"/>
                  <a:gd name="T10" fmla="*/ 143 w 153"/>
                  <a:gd name="T11" fmla="*/ 73 h 150"/>
                  <a:gd name="T12" fmla="*/ 130 w 153"/>
                  <a:gd name="T13" fmla="*/ 75 h 150"/>
                  <a:gd name="T14" fmla="*/ 84 w 153"/>
                  <a:gd name="T15" fmla="*/ 129 h 150"/>
                  <a:gd name="T16" fmla="*/ 84 w 153"/>
                  <a:gd name="T17" fmla="*/ 143 h 150"/>
                  <a:gd name="T18" fmla="*/ 86 w 153"/>
                  <a:gd name="T19" fmla="*/ 150 h 150"/>
                  <a:gd name="T20" fmla="*/ 47 w 153"/>
                  <a:gd name="T21" fmla="*/ 114 h 150"/>
                  <a:gd name="T22" fmla="*/ 71 w 153"/>
                  <a:gd name="T23" fmla="*/ 108 h 150"/>
                  <a:gd name="T24" fmla="*/ 88 w 153"/>
                  <a:gd name="T25" fmla="*/ 87 h 150"/>
                  <a:gd name="T26" fmla="*/ 62 w 153"/>
                  <a:gd name="T27" fmla="*/ 64 h 150"/>
                  <a:gd name="T28" fmla="*/ 39 w 153"/>
                  <a:gd name="T29" fmla="*/ 93 h 150"/>
                  <a:gd name="T30" fmla="*/ 39 w 153"/>
                  <a:gd name="T31" fmla="*/ 104 h 150"/>
                  <a:gd name="T32" fmla="*/ 41 w 153"/>
                  <a:gd name="T33" fmla="*/ 110 h 150"/>
                  <a:gd name="T34" fmla="*/ 39 w 153"/>
                  <a:gd name="T35" fmla="*/ 112 h 150"/>
                  <a:gd name="T36" fmla="*/ 0 w 153"/>
                  <a:gd name="T37" fmla="*/ 78 h 150"/>
                  <a:gd name="T38" fmla="*/ 1 w 153"/>
                  <a:gd name="T39" fmla="*/ 76 h 150"/>
                  <a:gd name="T40" fmla="*/ 6 w 153"/>
                  <a:gd name="T41" fmla="*/ 77 h 150"/>
                  <a:gd name="T42" fmla="*/ 22 w 153"/>
                  <a:gd name="T43" fmla="*/ 74 h 150"/>
                  <a:gd name="T44" fmla="*/ 65 w 153"/>
                  <a:gd name="T45" fmla="*/ 24 h 150"/>
                  <a:gd name="T46" fmla="*/ 66 w 153"/>
                  <a:gd name="T47" fmla="*/ 6 h 150"/>
                  <a:gd name="T48" fmla="*/ 67 w 153"/>
                  <a:gd name="T49" fmla="*/ 0 h 150"/>
                  <a:gd name="T50" fmla="*/ 107 w 153"/>
                  <a:gd name="T51" fmla="*/ 35 h 150"/>
                  <a:gd name="T52" fmla="*/ 99 w 153"/>
                  <a:gd name="T53" fmla="*/ 35 h 150"/>
                  <a:gd name="T54" fmla="*/ 85 w 153"/>
                  <a:gd name="T55" fmla="*/ 38 h 150"/>
                  <a:gd name="T56" fmla="*/ 66 w 153"/>
                  <a:gd name="T57" fmla="*/ 60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53" h="150">
                    <a:moveTo>
                      <a:pt x="66" y="60"/>
                    </a:moveTo>
                    <a:cubicBezTo>
                      <a:pt x="75" y="68"/>
                      <a:pt x="83" y="75"/>
                      <a:pt x="92" y="82"/>
                    </a:cubicBezTo>
                    <a:cubicBezTo>
                      <a:pt x="99" y="74"/>
                      <a:pt x="107" y="66"/>
                      <a:pt x="112" y="58"/>
                    </a:cubicBezTo>
                    <a:cubicBezTo>
                      <a:pt x="115" y="54"/>
                      <a:pt x="112" y="47"/>
                      <a:pt x="112" y="41"/>
                    </a:cubicBezTo>
                    <a:cubicBezTo>
                      <a:pt x="115" y="41"/>
                      <a:pt x="141" y="61"/>
                      <a:pt x="153" y="76"/>
                    </a:cubicBezTo>
                    <a:cubicBezTo>
                      <a:pt x="148" y="74"/>
                      <a:pt x="146" y="74"/>
                      <a:pt x="143" y="73"/>
                    </a:cubicBezTo>
                    <a:cubicBezTo>
                      <a:pt x="138" y="70"/>
                      <a:pt x="134" y="71"/>
                      <a:pt x="130" y="75"/>
                    </a:cubicBezTo>
                    <a:cubicBezTo>
                      <a:pt x="115" y="93"/>
                      <a:pt x="100" y="111"/>
                      <a:pt x="84" y="129"/>
                    </a:cubicBezTo>
                    <a:cubicBezTo>
                      <a:pt x="80" y="134"/>
                      <a:pt x="80" y="138"/>
                      <a:pt x="84" y="143"/>
                    </a:cubicBezTo>
                    <a:cubicBezTo>
                      <a:pt x="85" y="145"/>
                      <a:pt x="86" y="147"/>
                      <a:pt x="86" y="150"/>
                    </a:cubicBezTo>
                    <a:cubicBezTo>
                      <a:pt x="72" y="139"/>
                      <a:pt x="58" y="129"/>
                      <a:pt x="47" y="114"/>
                    </a:cubicBezTo>
                    <a:cubicBezTo>
                      <a:pt x="59" y="123"/>
                      <a:pt x="65" y="115"/>
                      <a:pt x="71" y="108"/>
                    </a:cubicBezTo>
                    <a:cubicBezTo>
                      <a:pt x="76" y="101"/>
                      <a:pt x="82" y="94"/>
                      <a:pt x="88" y="87"/>
                    </a:cubicBezTo>
                    <a:cubicBezTo>
                      <a:pt x="80" y="79"/>
                      <a:pt x="71" y="72"/>
                      <a:pt x="62" y="64"/>
                    </a:cubicBezTo>
                    <a:cubicBezTo>
                      <a:pt x="54" y="74"/>
                      <a:pt x="46" y="83"/>
                      <a:pt x="39" y="93"/>
                    </a:cubicBezTo>
                    <a:cubicBezTo>
                      <a:pt x="37" y="95"/>
                      <a:pt x="38" y="100"/>
                      <a:pt x="39" y="104"/>
                    </a:cubicBezTo>
                    <a:cubicBezTo>
                      <a:pt x="39" y="106"/>
                      <a:pt x="40" y="108"/>
                      <a:pt x="41" y="110"/>
                    </a:cubicBezTo>
                    <a:cubicBezTo>
                      <a:pt x="41" y="110"/>
                      <a:pt x="40" y="111"/>
                      <a:pt x="39" y="112"/>
                    </a:cubicBezTo>
                    <a:cubicBezTo>
                      <a:pt x="26" y="100"/>
                      <a:pt x="13" y="89"/>
                      <a:pt x="0" y="78"/>
                    </a:cubicBezTo>
                    <a:cubicBezTo>
                      <a:pt x="0" y="78"/>
                      <a:pt x="1" y="77"/>
                      <a:pt x="1" y="76"/>
                    </a:cubicBezTo>
                    <a:cubicBezTo>
                      <a:pt x="3" y="76"/>
                      <a:pt x="5" y="76"/>
                      <a:pt x="6" y="77"/>
                    </a:cubicBezTo>
                    <a:cubicBezTo>
                      <a:pt x="13" y="82"/>
                      <a:pt x="18" y="79"/>
                      <a:pt x="22" y="74"/>
                    </a:cubicBezTo>
                    <a:cubicBezTo>
                      <a:pt x="36" y="57"/>
                      <a:pt x="50" y="40"/>
                      <a:pt x="65" y="24"/>
                    </a:cubicBezTo>
                    <a:cubicBezTo>
                      <a:pt x="70" y="18"/>
                      <a:pt x="72" y="12"/>
                      <a:pt x="66" y="6"/>
                    </a:cubicBezTo>
                    <a:cubicBezTo>
                      <a:pt x="65" y="5"/>
                      <a:pt x="65" y="3"/>
                      <a:pt x="67" y="0"/>
                    </a:cubicBezTo>
                    <a:cubicBezTo>
                      <a:pt x="80" y="11"/>
                      <a:pt x="92" y="22"/>
                      <a:pt x="107" y="35"/>
                    </a:cubicBezTo>
                    <a:cubicBezTo>
                      <a:pt x="103" y="35"/>
                      <a:pt x="101" y="36"/>
                      <a:pt x="99" y="35"/>
                    </a:cubicBezTo>
                    <a:cubicBezTo>
                      <a:pt x="93" y="31"/>
                      <a:pt x="89" y="33"/>
                      <a:pt x="85" y="38"/>
                    </a:cubicBezTo>
                    <a:cubicBezTo>
                      <a:pt x="79" y="45"/>
                      <a:pt x="73" y="52"/>
                      <a:pt x="66" y="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" name="Freeform 16">
                <a:extLst>
                  <a:ext uri="{FF2B5EF4-FFF2-40B4-BE49-F238E27FC236}">
                    <a16:creationId xmlns:a16="http://schemas.microsoft.com/office/drawing/2014/main" id="{1F031270-C195-4E41-879C-8D90DA423AC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073900" y="4445000"/>
                <a:ext cx="347663" cy="314325"/>
              </a:xfrm>
              <a:custGeom>
                <a:avLst/>
                <a:gdLst>
                  <a:gd name="T0" fmla="*/ 109 w 138"/>
                  <a:gd name="T1" fmla="*/ 88 h 124"/>
                  <a:gd name="T2" fmla="*/ 72 w 138"/>
                  <a:gd name="T3" fmla="*/ 124 h 124"/>
                  <a:gd name="T4" fmla="*/ 70 w 138"/>
                  <a:gd name="T5" fmla="*/ 123 h 124"/>
                  <a:gd name="T6" fmla="*/ 72 w 138"/>
                  <a:gd name="T7" fmla="*/ 117 h 124"/>
                  <a:gd name="T8" fmla="*/ 70 w 138"/>
                  <a:gd name="T9" fmla="*/ 102 h 124"/>
                  <a:gd name="T10" fmla="*/ 25 w 138"/>
                  <a:gd name="T11" fmla="*/ 57 h 124"/>
                  <a:gd name="T12" fmla="*/ 4 w 138"/>
                  <a:gd name="T13" fmla="*/ 54 h 124"/>
                  <a:gd name="T14" fmla="*/ 0 w 138"/>
                  <a:gd name="T15" fmla="*/ 55 h 124"/>
                  <a:gd name="T16" fmla="*/ 1 w 138"/>
                  <a:gd name="T17" fmla="*/ 50 h 124"/>
                  <a:gd name="T18" fmla="*/ 42 w 138"/>
                  <a:gd name="T19" fmla="*/ 10 h 124"/>
                  <a:gd name="T20" fmla="*/ 66 w 138"/>
                  <a:gd name="T21" fmla="*/ 0 h 124"/>
                  <a:gd name="T22" fmla="*/ 86 w 138"/>
                  <a:gd name="T23" fmla="*/ 32 h 124"/>
                  <a:gd name="T24" fmla="*/ 75 w 138"/>
                  <a:gd name="T25" fmla="*/ 51 h 124"/>
                  <a:gd name="T26" fmla="*/ 116 w 138"/>
                  <a:gd name="T27" fmla="*/ 52 h 124"/>
                  <a:gd name="T28" fmla="*/ 127 w 138"/>
                  <a:gd name="T29" fmla="*/ 53 h 124"/>
                  <a:gd name="T30" fmla="*/ 125 w 138"/>
                  <a:gd name="T31" fmla="*/ 44 h 124"/>
                  <a:gd name="T32" fmla="*/ 126 w 138"/>
                  <a:gd name="T33" fmla="*/ 38 h 124"/>
                  <a:gd name="T34" fmla="*/ 130 w 138"/>
                  <a:gd name="T35" fmla="*/ 67 h 124"/>
                  <a:gd name="T36" fmla="*/ 100 w 138"/>
                  <a:gd name="T37" fmla="*/ 72 h 124"/>
                  <a:gd name="T38" fmla="*/ 88 w 138"/>
                  <a:gd name="T39" fmla="*/ 60 h 124"/>
                  <a:gd name="T40" fmla="*/ 64 w 138"/>
                  <a:gd name="T41" fmla="*/ 63 h 124"/>
                  <a:gd name="T42" fmla="*/ 90 w 138"/>
                  <a:gd name="T43" fmla="*/ 88 h 124"/>
                  <a:gd name="T44" fmla="*/ 101 w 138"/>
                  <a:gd name="T45" fmla="*/ 87 h 124"/>
                  <a:gd name="T46" fmla="*/ 108 w 138"/>
                  <a:gd name="T47" fmla="*/ 85 h 124"/>
                  <a:gd name="T48" fmla="*/ 109 w 138"/>
                  <a:gd name="T49" fmla="*/ 88 h 124"/>
                  <a:gd name="T50" fmla="*/ 58 w 138"/>
                  <a:gd name="T51" fmla="*/ 61 h 124"/>
                  <a:gd name="T52" fmla="*/ 71 w 138"/>
                  <a:gd name="T53" fmla="*/ 36 h 124"/>
                  <a:gd name="T54" fmla="*/ 53 w 138"/>
                  <a:gd name="T55" fmla="*/ 19 h 124"/>
                  <a:gd name="T56" fmla="*/ 35 w 138"/>
                  <a:gd name="T57" fmla="*/ 26 h 124"/>
                  <a:gd name="T58" fmla="*/ 40 w 138"/>
                  <a:gd name="T59" fmla="*/ 39 h 124"/>
                  <a:gd name="T60" fmla="*/ 58 w 138"/>
                  <a:gd name="T61" fmla="*/ 61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38" h="124">
                    <a:moveTo>
                      <a:pt x="109" y="88"/>
                    </a:moveTo>
                    <a:cubicBezTo>
                      <a:pt x="97" y="100"/>
                      <a:pt x="85" y="112"/>
                      <a:pt x="72" y="124"/>
                    </a:cubicBezTo>
                    <a:cubicBezTo>
                      <a:pt x="72" y="124"/>
                      <a:pt x="71" y="124"/>
                      <a:pt x="70" y="123"/>
                    </a:cubicBezTo>
                    <a:cubicBezTo>
                      <a:pt x="71" y="121"/>
                      <a:pt x="71" y="119"/>
                      <a:pt x="72" y="117"/>
                    </a:cubicBezTo>
                    <a:cubicBezTo>
                      <a:pt x="76" y="112"/>
                      <a:pt x="75" y="107"/>
                      <a:pt x="70" y="102"/>
                    </a:cubicBezTo>
                    <a:cubicBezTo>
                      <a:pt x="55" y="87"/>
                      <a:pt x="40" y="72"/>
                      <a:pt x="25" y="57"/>
                    </a:cubicBezTo>
                    <a:cubicBezTo>
                      <a:pt x="18" y="50"/>
                      <a:pt x="12" y="46"/>
                      <a:pt x="4" y="54"/>
                    </a:cubicBezTo>
                    <a:cubicBezTo>
                      <a:pt x="4" y="55"/>
                      <a:pt x="2" y="55"/>
                      <a:pt x="0" y="55"/>
                    </a:cubicBezTo>
                    <a:cubicBezTo>
                      <a:pt x="1" y="53"/>
                      <a:pt x="1" y="51"/>
                      <a:pt x="1" y="50"/>
                    </a:cubicBezTo>
                    <a:cubicBezTo>
                      <a:pt x="15" y="37"/>
                      <a:pt x="28" y="23"/>
                      <a:pt x="42" y="10"/>
                    </a:cubicBezTo>
                    <a:cubicBezTo>
                      <a:pt x="49" y="5"/>
                      <a:pt x="58" y="1"/>
                      <a:pt x="66" y="0"/>
                    </a:cubicBezTo>
                    <a:cubicBezTo>
                      <a:pt x="83" y="0"/>
                      <a:pt x="93" y="17"/>
                      <a:pt x="86" y="32"/>
                    </a:cubicBezTo>
                    <a:cubicBezTo>
                      <a:pt x="84" y="38"/>
                      <a:pt x="79" y="43"/>
                      <a:pt x="75" y="51"/>
                    </a:cubicBezTo>
                    <a:cubicBezTo>
                      <a:pt x="90" y="39"/>
                      <a:pt x="103" y="44"/>
                      <a:pt x="116" y="52"/>
                    </a:cubicBezTo>
                    <a:cubicBezTo>
                      <a:pt x="119" y="53"/>
                      <a:pt x="123" y="53"/>
                      <a:pt x="127" y="53"/>
                    </a:cubicBezTo>
                    <a:cubicBezTo>
                      <a:pt x="126" y="50"/>
                      <a:pt x="126" y="47"/>
                      <a:pt x="125" y="44"/>
                    </a:cubicBezTo>
                    <a:cubicBezTo>
                      <a:pt x="125" y="42"/>
                      <a:pt x="125" y="40"/>
                      <a:pt x="126" y="38"/>
                    </a:cubicBezTo>
                    <a:cubicBezTo>
                      <a:pt x="136" y="47"/>
                      <a:pt x="138" y="57"/>
                      <a:pt x="130" y="67"/>
                    </a:cubicBezTo>
                    <a:cubicBezTo>
                      <a:pt x="121" y="78"/>
                      <a:pt x="110" y="79"/>
                      <a:pt x="100" y="72"/>
                    </a:cubicBezTo>
                    <a:cubicBezTo>
                      <a:pt x="96" y="68"/>
                      <a:pt x="92" y="64"/>
                      <a:pt x="88" y="60"/>
                    </a:cubicBezTo>
                    <a:cubicBezTo>
                      <a:pt x="79" y="54"/>
                      <a:pt x="73" y="55"/>
                      <a:pt x="64" y="63"/>
                    </a:cubicBezTo>
                    <a:cubicBezTo>
                      <a:pt x="73" y="71"/>
                      <a:pt x="81" y="80"/>
                      <a:pt x="90" y="88"/>
                    </a:cubicBezTo>
                    <a:cubicBezTo>
                      <a:pt x="92" y="90"/>
                      <a:pt x="97" y="88"/>
                      <a:pt x="101" y="87"/>
                    </a:cubicBezTo>
                    <a:cubicBezTo>
                      <a:pt x="104" y="87"/>
                      <a:pt x="106" y="86"/>
                      <a:pt x="108" y="85"/>
                    </a:cubicBezTo>
                    <a:cubicBezTo>
                      <a:pt x="108" y="86"/>
                      <a:pt x="108" y="87"/>
                      <a:pt x="109" y="88"/>
                    </a:cubicBezTo>
                    <a:close/>
                    <a:moveTo>
                      <a:pt x="58" y="61"/>
                    </a:moveTo>
                    <a:cubicBezTo>
                      <a:pt x="67" y="52"/>
                      <a:pt x="73" y="46"/>
                      <a:pt x="71" y="36"/>
                    </a:cubicBezTo>
                    <a:cubicBezTo>
                      <a:pt x="69" y="27"/>
                      <a:pt x="62" y="21"/>
                      <a:pt x="53" y="19"/>
                    </a:cubicBezTo>
                    <a:cubicBezTo>
                      <a:pt x="46" y="16"/>
                      <a:pt x="39" y="19"/>
                      <a:pt x="35" y="26"/>
                    </a:cubicBezTo>
                    <a:cubicBezTo>
                      <a:pt x="31" y="32"/>
                      <a:pt x="36" y="35"/>
                      <a:pt x="40" y="39"/>
                    </a:cubicBezTo>
                    <a:cubicBezTo>
                      <a:pt x="46" y="46"/>
                      <a:pt x="52" y="53"/>
                      <a:pt x="58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" name="Freeform 17">
                <a:extLst>
                  <a:ext uri="{FF2B5EF4-FFF2-40B4-BE49-F238E27FC236}">
                    <a16:creationId xmlns:a16="http://schemas.microsoft.com/office/drawing/2014/main" id="{B956F60E-DF5C-4886-A8A6-E136E58BD5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73875" y="4589463"/>
                <a:ext cx="346075" cy="346075"/>
              </a:xfrm>
              <a:custGeom>
                <a:avLst/>
                <a:gdLst>
                  <a:gd name="T0" fmla="*/ 0 w 137"/>
                  <a:gd name="T1" fmla="*/ 55 h 137"/>
                  <a:gd name="T2" fmla="*/ 73 w 137"/>
                  <a:gd name="T3" fmla="*/ 0 h 137"/>
                  <a:gd name="T4" fmla="*/ 95 w 137"/>
                  <a:gd name="T5" fmla="*/ 27 h 137"/>
                  <a:gd name="T6" fmla="*/ 94 w 137"/>
                  <a:gd name="T7" fmla="*/ 30 h 137"/>
                  <a:gd name="T8" fmla="*/ 87 w 137"/>
                  <a:gd name="T9" fmla="*/ 28 h 137"/>
                  <a:gd name="T10" fmla="*/ 43 w 137"/>
                  <a:gd name="T11" fmla="*/ 31 h 137"/>
                  <a:gd name="T12" fmla="*/ 41 w 137"/>
                  <a:gd name="T13" fmla="*/ 45 h 137"/>
                  <a:gd name="T14" fmla="*/ 60 w 137"/>
                  <a:gd name="T15" fmla="*/ 70 h 137"/>
                  <a:gd name="T16" fmla="*/ 69 w 137"/>
                  <a:gd name="T17" fmla="*/ 54 h 137"/>
                  <a:gd name="T18" fmla="*/ 69 w 137"/>
                  <a:gd name="T19" fmla="*/ 38 h 137"/>
                  <a:gd name="T20" fmla="*/ 71 w 137"/>
                  <a:gd name="T21" fmla="*/ 37 h 137"/>
                  <a:gd name="T22" fmla="*/ 96 w 137"/>
                  <a:gd name="T23" fmla="*/ 69 h 137"/>
                  <a:gd name="T24" fmla="*/ 96 w 137"/>
                  <a:gd name="T25" fmla="*/ 72 h 137"/>
                  <a:gd name="T26" fmla="*/ 63 w 137"/>
                  <a:gd name="T27" fmla="*/ 74 h 137"/>
                  <a:gd name="T28" fmla="*/ 84 w 137"/>
                  <a:gd name="T29" fmla="*/ 101 h 137"/>
                  <a:gd name="T30" fmla="*/ 98 w 137"/>
                  <a:gd name="T31" fmla="*/ 102 h 137"/>
                  <a:gd name="T32" fmla="*/ 112 w 137"/>
                  <a:gd name="T33" fmla="*/ 59 h 137"/>
                  <a:gd name="T34" fmla="*/ 112 w 137"/>
                  <a:gd name="T35" fmla="*/ 50 h 137"/>
                  <a:gd name="T36" fmla="*/ 115 w 137"/>
                  <a:gd name="T37" fmla="*/ 50 h 137"/>
                  <a:gd name="T38" fmla="*/ 116 w 137"/>
                  <a:gd name="T39" fmla="*/ 51 h 137"/>
                  <a:gd name="T40" fmla="*/ 137 w 137"/>
                  <a:gd name="T41" fmla="*/ 80 h 137"/>
                  <a:gd name="T42" fmla="*/ 62 w 137"/>
                  <a:gd name="T43" fmla="*/ 137 h 137"/>
                  <a:gd name="T44" fmla="*/ 60 w 137"/>
                  <a:gd name="T45" fmla="*/ 136 h 137"/>
                  <a:gd name="T46" fmla="*/ 62 w 137"/>
                  <a:gd name="T47" fmla="*/ 131 h 137"/>
                  <a:gd name="T48" fmla="*/ 63 w 137"/>
                  <a:gd name="T49" fmla="*/ 114 h 137"/>
                  <a:gd name="T50" fmla="*/ 23 w 137"/>
                  <a:gd name="T51" fmla="*/ 62 h 137"/>
                  <a:gd name="T52" fmla="*/ 6 w 137"/>
                  <a:gd name="T53" fmla="*/ 57 h 137"/>
                  <a:gd name="T54" fmla="*/ 1 w 137"/>
                  <a:gd name="T55" fmla="*/ 58 h 137"/>
                  <a:gd name="T56" fmla="*/ 0 w 137"/>
                  <a:gd name="T57" fmla="*/ 55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7" h="137">
                    <a:moveTo>
                      <a:pt x="0" y="55"/>
                    </a:moveTo>
                    <a:cubicBezTo>
                      <a:pt x="24" y="37"/>
                      <a:pt x="48" y="19"/>
                      <a:pt x="73" y="0"/>
                    </a:cubicBezTo>
                    <a:cubicBezTo>
                      <a:pt x="81" y="9"/>
                      <a:pt x="88" y="18"/>
                      <a:pt x="95" y="27"/>
                    </a:cubicBezTo>
                    <a:cubicBezTo>
                      <a:pt x="95" y="28"/>
                      <a:pt x="95" y="29"/>
                      <a:pt x="94" y="30"/>
                    </a:cubicBezTo>
                    <a:cubicBezTo>
                      <a:pt x="92" y="29"/>
                      <a:pt x="89" y="29"/>
                      <a:pt x="87" y="28"/>
                    </a:cubicBezTo>
                    <a:cubicBezTo>
                      <a:pt x="70" y="19"/>
                      <a:pt x="56" y="20"/>
                      <a:pt x="43" y="31"/>
                    </a:cubicBezTo>
                    <a:cubicBezTo>
                      <a:pt x="38" y="35"/>
                      <a:pt x="36" y="39"/>
                      <a:pt x="41" y="45"/>
                    </a:cubicBezTo>
                    <a:cubicBezTo>
                      <a:pt x="47" y="52"/>
                      <a:pt x="52" y="60"/>
                      <a:pt x="60" y="70"/>
                    </a:cubicBezTo>
                    <a:cubicBezTo>
                      <a:pt x="64" y="64"/>
                      <a:pt x="68" y="59"/>
                      <a:pt x="69" y="54"/>
                    </a:cubicBezTo>
                    <a:cubicBezTo>
                      <a:pt x="71" y="49"/>
                      <a:pt x="69" y="43"/>
                      <a:pt x="69" y="38"/>
                    </a:cubicBezTo>
                    <a:cubicBezTo>
                      <a:pt x="70" y="37"/>
                      <a:pt x="71" y="37"/>
                      <a:pt x="71" y="37"/>
                    </a:cubicBezTo>
                    <a:cubicBezTo>
                      <a:pt x="80" y="47"/>
                      <a:pt x="88" y="58"/>
                      <a:pt x="96" y="69"/>
                    </a:cubicBezTo>
                    <a:cubicBezTo>
                      <a:pt x="96" y="70"/>
                      <a:pt x="96" y="71"/>
                      <a:pt x="96" y="72"/>
                    </a:cubicBezTo>
                    <a:cubicBezTo>
                      <a:pt x="84" y="68"/>
                      <a:pt x="72" y="61"/>
                      <a:pt x="63" y="74"/>
                    </a:cubicBezTo>
                    <a:cubicBezTo>
                      <a:pt x="69" y="83"/>
                      <a:pt x="77" y="92"/>
                      <a:pt x="84" y="101"/>
                    </a:cubicBezTo>
                    <a:cubicBezTo>
                      <a:pt x="88" y="107"/>
                      <a:pt x="92" y="106"/>
                      <a:pt x="98" y="102"/>
                    </a:cubicBezTo>
                    <a:cubicBezTo>
                      <a:pt x="112" y="93"/>
                      <a:pt x="117" y="77"/>
                      <a:pt x="112" y="59"/>
                    </a:cubicBezTo>
                    <a:cubicBezTo>
                      <a:pt x="112" y="56"/>
                      <a:pt x="112" y="53"/>
                      <a:pt x="112" y="50"/>
                    </a:cubicBezTo>
                    <a:cubicBezTo>
                      <a:pt x="113" y="50"/>
                      <a:pt x="114" y="50"/>
                      <a:pt x="115" y="50"/>
                    </a:cubicBezTo>
                    <a:cubicBezTo>
                      <a:pt x="115" y="50"/>
                      <a:pt x="116" y="51"/>
                      <a:pt x="116" y="51"/>
                    </a:cubicBezTo>
                    <a:cubicBezTo>
                      <a:pt x="123" y="61"/>
                      <a:pt x="130" y="70"/>
                      <a:pt x="137" y="80"/>
                    </a:cubicBezTo>
                    <a:cubicBezTo>
                      <a:pt x="112" y="99"/>
                      <a:pt x="87" y="118"/>
                      <a:pt x="62" y="137"/>
                    </a:cubicBezTo>
                    <a:cubicBezTo>
                      <a:pt x="62" y="137"/>
                      <a:pt x="61" y="136"/>
                      <a:pt x="60" y="136"/>
                    </a:cubicBezTo>
                    <a:cubicBezTo>
                      <a:pt x="61" y="134"/>
                      <a:pt x="61" y="132"/>
                      <a:pt x="62" y="131"/>
                    </a:cubicBezTo>
                    <a:cubicBezTo>
                      <a:pt x="68" y="125"/>
                      <a:pt x="67" y="120"/>
                      <a:pt x="63" y="114"/>
                    </a:cubicBezTo>
                    <a:cubicBezTo>
                      <a:pt x="49" y="97"/>
                      <a:pt x="36" y="79"/>
                      <a:pt x="23" y="62"/>
                    </a:cubicBezTo>
                    <a:cubicBezTo>
                      <a:pt x="18" y="55"/>
                      <a:pt x="13" y="53"/>
                      <a:pt x="6" y="57"/>
                    </a:cubicBezTo>
                    <a:cubicBezTo>
                      <a:pt x="5" y="58"/>
                      <a:pt x="3" y="58"/>
                      <a:pt x="1" y="58"/>
                    </a:cubicBezTo>
                    <a:cubicBezTo>
                      <a:pt x="1" y="57"/>
                      <a:pt x="0" y="56"/>
                      <a:pt x="0" y="5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3" name="Freeform 18">
                <a:extLst>
                  <a:ext uri="{FF2B5EF4-FFF2-40B4-BE49-F238E27FC236}">
                    <a16:creationId xmlns:a16="http://schemas.microsoft.com/office/drawing/2014/main" id="{5DF39513-B111-4873-835A-3642EA8F4C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48238" y="4872038"/>
                <a:ext cx="311150" cy="331788"/>
              </a:xfrm>
              <a:custGeom>
                <a:avLst/>
                <a:gdLst>
                  <a:gd name="T0" fmla="*/ 0 w 123"/>
                  <a:gd name="T1" fmla="*/ 93 h 131"/>
                  <a:gd name="T2" fmla="*/ 4 w 123"/>
                  <a:gd name="T3" fmla="*/ 92 h 131"/>
                  <a:gd name="T4" fmla="*/ 21 w 123"/>
                  <a:gd name="T5" fmla="*/ 82 h 131"/>
                  <a:gd name="T6" fmla="*/ 44 w 123"/>
                  <a:gd name="T7" fmla="*/ 25 h 131"/>
                  <a:gd name="T8" fmla="*/ 39 w 123"/>
                  <a:gd name="T9" fmla="*/ 6 h 131"/>
                  <a:gd name="T10" fmla="*/ 38 w 123"/>
                  <a:gd name="T11" fmla="*/ 0 h 131"/>
                  <a:gd name="T12" fmla="*/ 123 w 123"/>
                  <a:gd name="T13" fmla="*/ 35 h 131"/>
                  <a:gd name="T14" fmla="*/ 111 w 123"/>
                  <a:gd name="T15" fmla="*/ 68 h 131"/>
                  <a:gd name="T16" fmla="*/ 108 w 123"/>
                  <a:gd name="T17" fmla="*/ 69 h 131"/>
                  <a:gd name="T18" fmla="*/ 106 w 123"/>
                  <a:gd name="T19" fmla="*/ 61 h 131"/>
                  <a:gd name="T20" fmla="*/ 82 w 123"/>
                  <a:gd name="T21" fmla="*/ 25 h 131"/>
                  <a:gd name="T22" fmla="*/ 68 w 123"/>
                  <a:gd name="T23" fmla="*/ 31 h 131"/>
                  <a:gd name="T24" fmla="*/ 58 w 123"/>
                  <a:gd name="T25" fmla="*/ 56 h 131"/>
                  <a:gd name="T26" fmla="*/ 89 w 123"/>
                  <a:gd name="T27" fmla="*/ 50 h 131"/>
                  <a:gd name="T28" fmla="*/ 91 w 123"/>
                  <a:gd name="T29" fmla="*/ 52 h 131"/>
                  <a:gd name="T30" fmla="*/ 76 w 123"/>
                  <a:gd name="T31" fmla="*/ 89 h 131"/>
                  <a:gd name="T32" fmla="*/ 73 w 123"/>
                  <a:gd name="T33" fmla="*/ 91 h 131"/>
                  <a:gd name="T34" fmla="*/ 55 w 123"/>
                  <a:gd name="T35" fmla="*/ 64 h 131"/>
                  <a:gd name="T36" fmla="*/ 41 w 123"/>
                  <a:gd name="T37" fmla="*/ 97 h 131"/>
                  <a:gd name="T38" fmla="*/ 49 w 123"/>
                  <a:gd name="T39" fmla="*/ 109 h 131"/>
                  <a:gd name="T40" fmla="*/ 93 w 123"/>
                  <a:gd name="T41" fmla="*/ 99 h 131"/>
                  <a:gd name="T42" fmla="*/ 101 w 123"/>
                  <a:gd name="T43" fmla="*/ 94 h 131"/>
                  <a:gd name="T44" fmla="*/ 102 w 123"/>
                  <a:gd name="T45" fmla="*/ 96 h 131"/>
                  <a:gd name="T46" fmla="*/ 95 w 123"/>
                  <a:gd name="T47" fmla="*/ 113 h 131"/>
                  <a:gd name="T48" fmla="*/ 87 w 123"/>
                  <a:gd name="T49" fmla="*/ 131 h 131"/>
                  <a:gd name="T50" fmla="*/ 0 w 123"/>
                  <a:gd name="T51" fmla="*/ 96 h 131"/>
                  <a:gd name="T52" fmla="*/ 0 w 123"/>
                  <a:gd name="T53" fmla="*/ 93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23" h="131">
                    <a:moveTo>
                      <a:pt x="0" y="93"/>
                    </a:moveTo>
                    <a:cubicBezTo>
                      <a:pt x="2" y="93"/>
                      <a:pt x="3" y="92"/>
                      <a:pt x="4" y="92"/>
                    </a:cubicBezTo>
                    <a:cubicBezTo>
                      <a:pt x="14" y="96"/>
                      <a:pt x="18" y="91"/>
                      <a:pt x="21" y="82"/>
                    </a:cubicBezTo>
                    <a:cubicBezTo>
                      <a:pt x="28" y="63"/>
                      <a:pt x="36" y="44"/>
                      <a:pt x="44" y="25"/>
                    </a:cubicBezTo>
                    <a:cubicBezTo>
                      <a:pt x="47" y="17"/>
                      <a:pt x="48" y="11"/>
                      <a:pt x="39" y="6"/>
                    </a:cubicBezTo>
                    <a:cubicBezTo>
                      <a:pt x="38" y="6"/>
                      <a:pt x="37" y="4"/>
                      <a:pt x="38" y="0"/>
                    </a:cubicBezTo>
                    <a:cubicBezTo>
                      <a:pt x="66" y="12"/>
                      <a:pt x="94" y="23"/>
                      <a:pt x="123" y="35"/>
                    </a:cubicBezTo>
                    <a:cubicBezTo>
                      <a:pt x="119" y="46"/>
                      <a:pt x="115" y="57"/>
                      <a:pt x="111" y="68"/>
                    </a:cubicBezTo>
                    <a:cubicBezTo>
                      <a:pt x="110" y="68"/>
                      <a:pt x="109" y="68"/>
                      <a:pt x="108" y="69"/>
                    </a:cubicBezTo>
                    <a:cubicBezTo>
                      <a:pt x="108" y="66"/>
                      <a:pt x="106" y="63"/>
                      <a:pt x="106" y="61"/>
                    </a:cubicBezTo>
                    <a:cubicBezTo>
                      <a:pt x="106" y="43"/>
                      <a:pt x="98" y="31"/>
                      <a:pt x="82" y="25"/>
                    </a:cubicBezTo>
                    <a:cubicBezTo>
                      <a:pt x="75" y="22"/>
                      <a:pt x="70" y="23"/>
                      <a:pt x="68" y="31"/>
                    </a:cubicBezTo>
                    <a:cubicBezTo>
                      <a:pt x="65" y="39"/>
                      <a:pt x="61" y="48"/>
                      <a:pt x="58" y="56"/>
                    </a:cubicBezTo>
                    <a:cubicBezTo>
                      <a:pt x="70" y="67"/>
                      <a:pt x="79" y="57"/>
                      <a:pt x="89" y="50"/>
                    </a:cubicBezTo>
                    <a:cubicBezTo>
                      <a:pt x="89" y="51"/>
                      <a:pt x="90" y="51"/>
                      <a:pt x="91" y="52"/>
                    </a:cubicBezTo>
                    <a:cubicBezTo>
                      <a:pt x="86" y="64"/>
                      <a:pt x="81" y="77"/>
                      <a:pt x="76" y="89"/>
                    </a:cubicBezTo>
                    <a:cubicBezTo>
                      <a:pt x="75" y="90"/>
                      <a:pt x="74" y="90"/>
                      <a:pt x="73" y="91"/>
                    </a:cubicBezTo>
                    <a:cubicBezTo>
                      <a:pt x="70" y="80"/>
                      <a:pt x="71" y="66"/>
                      <a:pt x="55" y="64"/>
                    </a:cubicBezTo>
                    <a:cubicBezTo>
                      <a:pt x="51" y="74"/>
                      <a:pt x="46" y="86"/>
                      <a:pt x="41" y="97"/>
                    </a:cubicBezTo>
                    <a:cubicBezTo>
                      <a:pt x="39" y="104"/>
                      <a:pt x="44" y="107"/>
                      <a:pt x="49" y="109"/>
                    </a:cubicBezTo>
                    <a:cubicBezTo>
                      <a:pt x="65" y="116"/>
                      <a:pt x="80" y="112"/>
                      <a:pt x="93" y="99"/>
                    </a:cubicBezTo>
                    <a:cubicBezTo>
                      <a:pt x="95" y="97"/>
                      <a:pt x="98" y="95"/>
                      <a:pt x="101" y="94"/>
                    </a:cubicBezTo>
                    <a:cubicBezTo>
                      <a:pt x="101" y="95"/>
                      <a:pt x="102" y="95"/>
                      <a:pt x="102" y="96"/>
                    </a:cubicBezTo>
                    <a:cubicBezTo>
                      <a:pt x="100" y="102"/>
                      <a:pt x="98" y="107"/>
                      <a:pt x="95" y="113"/>
                    </a:cubicBezTo>
                    <a:cubicBezTo>
                      <a:pt x="93" y="119"/>
                      <a:pt x="90" y="124"/>
                      <a:pt x="87" y="131"/>
                    </a:cubicBezTo>
                    <a:cubicBezTo>
                      <a:pt x="58" y="119"/>
                      <a:pt x="29" y="107"/>
                      <a:pt x="0" y="96"/>
                    </a:cubicBezTo>
                    <a:cubicBezTo>
                      <a:pt x="0" y="95"/>
                      <a:pt x="0" y="94"/>
                      <a:pt x="0" y="9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4" name="Freeform 19">
                <a:extLst>
                  <a:ext uri="{FF2B5EF4-FFF2-40B4-BE49-F238E27FC236}">
                    <a16:creationId xmlns:a16="http://schemas.microsoft.com/office/drawing/2014/main" id="{16BE9DE5-536F-4E61-8F12-F24E6D98436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871913" y="3857625"/>
                <a:ext cx="261938" cy="266700"/>
              </a:xfrm>
              <a:custGeom>
                <a:avLst/>
                <a:gdLst>
                  <a:gd name="T0" fmla="*/ 50 w 104"/>
                  <a:gd name="T1" fmla="*/ 104 h 105"/>
                  <a:gd name="T2" fmla="*/ 0 w 104"/>
                  <a:gd name="T3" fmla="*/ 51 h 105"/>
                  <a:gd name="T4" fmla="*/ 53 w 104"/>
                  <a:gd name="T5" fmla="*/ 1 h 105"/>
                  <a:gd name="T6" fmla="*/ 104 w 104"/>
                  <a:gd name="T7" fmla="*/ 52 h 105"/>
                  <a:gd name="T8" fmla="*/ 50 w 104"/>
                  <a:gd name="T9" fmla="*/ 104 h 105"/>
                  <a:gd name="T10" fmla="*/ 69 w 104"/>
                  <a:gd name="T11" fmla="*/ 21 h 105"/>
                  <a:gd name="T12" fmla="*/ 15 w 104"/>
                  <a:gd name="T13" fmla="*/ 47 h 105"/>
                  <a:gd name="T14" fmla="*/ 9 w 104"/>
                  <a:gd name="T15" fmla="*/ 72 h 105"/>
                  <a:gd name="T16" fmla="*/ 32 w 104"/>
                  <a:gd name="T17" fmla="*/ 84 h 105"/>
                  <a:gd name="T18" fmla="*/ 89 w 104"/>
                  <a:gd name="T19" fmla="*/ 57 h 105"/>
                  <a:gd name="T20" fmla="*/ 94 w 104"/>
                  <a:gd name="T21" fmla="*/ 34 h 105"/>
                  <a:gd name="T22" fmla="*/ 69 w 104"/>
                  <a:gd name="T23" fmla="*/ 21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04" h="105">
                    <a:moveTo>
                      <a:pt x="50" y="104"/>
                    </a:moveTo>
                    <a:cubicBezTo>
                      <a:pt x="22" y="104"/>
                      <a:pt x="0" y="81"/>
                      <a:pt x="0" y="51"/>
                    </a:cubicBezTo>
                    <a:cubicBezTo>
                      <a:pt x="0" y="23"/>
                      <a:pt x="23" y="1"/>
                      <a:pt x="53" y="1"/>
                    </a:cubicBezTo>
                    <a:cubicBezTo>
                      <a:pt x="81" y="0"/>
                      <a:pt x="103" y="23"/>
                      <a:pt x="104" y="52"/>
                    </a:cubicBezTo>
                    <a:cubicBezTo>
                      <a:pt x="104" y="76"/>
                      <a:pt x="81" y="105"/>
                      <a:pt x="50" y="104"/>
                    </a:cubicBezTo>
                    <a:close/>
                    <a:moveTo>
                      <a:pt x="69" y="21"/>
                    </a:moveTo>
                    <a:cubicBezTo>
                      <a:pt x="51" y="23"/>
                      <a:pt x="31" y="32"/>
                      <a:pt x="15" y="47"/>
                    </a:cubicBezTo>
                    <a:cubicBezTo>
                      <a:pt x="6" y="55"/>
                      <a:pt x="5" y="64"/>
                      <a:pt x="9" y="72"/>
                    </a:cubicBezTo>
                    <a:cubicBezTo>
                      <a:pt x="13" y="81"/>
                      <a:pt x="21" y="86"/>
                      <a:pt x="32" y="84"/>
                    </a:cubicBezTo>
                    <a:cubicBezTo>
                      <a:pt x="54" y="81"/>
                      <a:pt x="73" y="72"/>
                      <a:pt x="89" y="57"/>
                    </a:cubicBezTo>
                    <a:cubicBezTo>
                      <a:pt x="96" y="51"/>
                      <a:pt x="98" y="43"/>
                      <a:pt x="94" y="34"/>
                    </a:cubicBezTo>
                    <a:cubicBezTo>
                      <a:pt x="90" y="25"/>
                      <a:pt x="84" y="21"/>
                      <a:pt x="69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" name="Freeform 20">
                <a:extLst>
                  <a:ext uri="{FF2B5EF4-FFF2-40B4-BE49-F238E27FC236}">
                    <a16:creationId xmlns:a16="http://schemas.microsoft.com/office/drawing/2014/main" id="{CF2A6ADC-82E1-43FA-AF66-3DDEF42493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43638" y="4929188"/>
                <a:ext cx="303213" cy="317500"/>
              </a:xfrm>
              <a:custGeom>
                <a:avLst/>
                <a:gdLst>
                  <a:gd name="T0" fmla="*/ 105 w 120"/>
                  <a:gd name="T1" fmla="*/ 0 h 126"/>
                  <a:gd name="T2" fmla="*/ 105 w 120"/>
                  <a:gd name="T3" fmla="*/ 2 h 126"/>
                  <a:gd name="T4" fmla="*/ 98 w 120"/>
                  <a:gd name="T5" fmla="*/ 27 h 126"/>
                  <a:gd name="T6" fmla="*/ 120 w 120"/>
                  <a:gd name="T7" fmla="*/ 99 h 126"/>
                  <a:gd name="T8" fmla="*/ 100 w 120"/>
                  <a:gd name="T9" fmla="*/ 98 h 126"/>
                  <a:gd name="T10" fmla="*/ 37 w 120"/>
                  <a:gd name="T11" fmla="*/ 49 h 126"/>
                  <a:gd name="T12" fmla="*/ 28 w 120"/>
                  <a:gd name="T13" fmla="*/ 43 h 126"/>
                  <a:gd name="T14" fmla="*/ 47 w 120"/>
                  <a:gd name="T15" fmla="*/ 107 h 126"/>
                  <a:gd name="T16" fmla="*/ 60 w 120"/>
                  <a:gd name="T17" fmla="*/ 113 h 126"/>
                  <a:gd name="T18" fmla="*/ 69 w 120"/>
                  <a:gd name="T19" fmla="*/ 112 h 126"/>
                  <a:gd name="T20" fmla="*/ 28 w 120"/>
                  <a:gd name="T21" fmla="*/ 123 h 126"/>
                  <a:gd name="T22" fmla="*/ 35 w 120"/>
                  <a:gd name="T23" fmla="*/ 119 h 126"/>
                  <a:gd name="T24" fmla="*/ 39 w 120"/>
                  <a:gd name="T25" fmla="*/ 108 h 126"/>
                  <a:gd name="T26" fmla="*/ 19 w 120"/>
                  <a:gd name="T27" fmla="*/ 39 h 126"/>
                  <a:gd name="T28" fmla="*/ 9 w 120"/>
                  <a:gd name="T29" fmla="*/ 32 h 126"/>
                  <a:gd name="T30" fmla="*/ 1 w 120"/>
                  <a:gd name="T31" fmla="*/ 32 h 126"/>
                  <a:gd name="T32" fmla="*/ 0 w 120"/>
                  <a:gd name="T33" fmla="*/ 28 h 126"/>
                  <a:gd name="T34" fmla="*/ 34 w 120"/>
                  <a:gd name="T35" fmla="*/ 19 h 126"/>
                  <a:gd name="T36" fmla="*/ 40 w 120"/>
                  <a:gd name="T37" fmla="*/ 23 h 126"/>
                  <a:gd name="T38" fmla="*/ 96 w 120"/>
                  <a:gd name="T39" fmla="*/ 66 h 126"/>
                  <a:gd name="T40" fmla="*/ 104 w 120"/>
                  <a:gd name="T41" fmla="*/ 72 h 126"/>
                  <a:gd name="T42" fmla="*/ 88 w 120"/>
                  <a:gd name="T43" fmla="*/ 19 h 126"/>
                  <a:gd name="T44" fmla="*/ 78 w 120"/>
                  <a:gd name="T45" fmla="*/ 12 h 126"/>
                  <a:gd name="T46" fmla="*/ 70 w 120"/>
                  <a:gd name="T47" fmla="*/ 12 h 126"/>
                  <a:gd name="T48" fmla="*/ 69 w 120"/>
                  <a:gd name="T49" fmla="*/ 8 h 126"/>
                  <a:gd name="T50" fmla="*/ 87 w 120"/>
                  <a:gd name="T51" fmla="*/ 3 h 126"/>
                  <a:gd name="T52" fmla="*/ 105 w 120"/>
                  <a:gd name="T53" fmla="*/ 0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20" h="126">
                    <a:moveTo>
                      <a:pt x="105" y="0"/>
                    </a:moveTo>
                    <a:cubicBezTo>
                      <a:pt x="105" y="0"/>
                      <a:pt x="105" y="2"/>
                      <a:pt x="105" y="2"/>
                    </a:cubicBezTo>
                    <a:cubicBezTo>
                      <a:pt x="93" y="8"/>
                      <a:pt x="95" y="17"/>
                      <a:pt x="98" y="27"/>
                    </a:cubicBezTo>
                    <a:cubicBezTo>
                      <a:pt x="106" y="51"/>
                      <a:pt x="113" y="75"/>
                      <a:pt x="120" y="99"/>
                    </a:cubicBezTo>
                    <a:cubicBezTo>
                      <a:pt x="113" y="103"/>
                      <a:pt x="107" y="104"/>
                      <a:pt x="100" y="98"/>
                    </a:cubicBezTo>
                    <a:cubicBezTo>
                      <a:pt x="79" y="81"/>
                      <a:pt x="58" y="65"/>
                      <a:pt x="37" y="49"/>
                    </a:cubicBezTo>
                    <a:cubicBezTo>
                      <a:pt x="35" y="47"/>
                      <a:pt x="32" y="46"/>
                      <a:pt x="28" y="43"/>
                    </a:cubicBezTo>
                    <a:cubicBezTo>
                      <a:pt x="35" y="66"/>
                      <a:pt x="41" y="86"/>
                      <a:pt x="47" y="107"/>
                    </a:cubicBezTo>
                    <a:cubicBezTo>
                      <a:pt x="49" y="113"/>
                      <a:pt x="54" y="113"/>
                      <a:pt x="60" y="113"/>
                    </a:cubicBezTo>
                    <a:cubicBezTo>
                      <a:pt x="62" y="112"/>
                      <a:pt x="65" y="112"/>
                      <a:pt x="69" y="112"/>
                    </a:cubicBezTo>
                    <a:cubicBezTo>
                      <a:pt x="61" y="119"/>
                      <a:pt x="34" y="126"/>
                      <a:pt x="28" y="123"/>
                    </a:cubicBezTo>
                    <a:cubicBezTo>
                      <a:pt x="31" y="122"/>
                      <a:pt x="34" y="121"/>
                      <a:pt x="35" y="119"/>
                    </a:cubicBezTo>
                    <a:cubicBezTo>
                      <a:pt x="37" y="116"/>
                      <a:pt x="40" y="111"/>
                      <a:pt x="39" y="108"/>
                    </a:cubicBezTo>
                    <a:cubicBezTo>
                      <a:pt x="33" y="85"/>
                      <a:pt x="26" y="62"/>
                      <a:pt x="19" y="39"/>
                    </a:cubicBezTo>
                    <a:cubicBezTo>
                      <a:pt x="18" y="34"/>
                      <a:pt x="14" y="31"/>
                      <a:pt x="9" y="32"/>
                    </a:cubicBezTo>
                    <a:cubicBezTo>
                      <a:pt x="6" y="32"/>
                      <a:pt x="3" y="32"/>
                      <a:pt x="1" y="32"/>
                    </a:cubicBezTo>
                    <a:cubicBezTo>
                      <a:pt x="0" y="31"/>
                      <a:pt x="0" y="30"/>
                      <a:pt x="0" y="28"/>
                    </a:cubicBezTo>
                    <a:cubicBezTo>
                      <a:pt x="11" y="25"/>
                      <a:pt x="23" y="22"/>
                      <a:pt x="34" y="19"/>
                    </a:cubicBezTo>
                    <a:cubicBezTo>
                      <a:pt x="36" y="19"/>
                      <a:pt x="38" y="21"/>
                      <a:pt x="40" y="23"/>
                    </a:cubicBezTo>
                    <a:cubicBezTo>
                      <a:pt x="59" y="37"/>
                      <a:pt x="77" y="52"/>
                      <a:pt x="96" y="66"/>
                    </a:cubicBezTo>
                    <a:cubicBezTo>
                      <a:pt x="98" y="68"/>
                      <a:pt x="100" y="69"/>
                      <a:pt x="104" y="72"/>
                    </a:cubicBezTo>
                    <a:cubicBezTo>
                      <a:pt x="99" y="53"/>
                      <a:pt x="94" y="36"/>
                      <a:pt x="88" y="19"/>
                    </a:cubicBezTo>
                    <a:cubicBezTo>
                      <a:pt x="87" y="16"/>
                      <a:pt x="81" y="14"/>
                      <a:pt x="78" y="12"/>
                    </a:cubicBezTo>
                    <a:cubicBezTo>
                      <a:pt x="75" y="12"/>
                      <a:pt x="72" y="12"/>
                      <a:pt x="70" y="12"/>
                    </a:cubicBezTo>
                    <a:cubicBezTo>
                      <a:pt x="70" y="11"/>
                      <a:pt x="69" y="10"/>
                      <a:pt x="69" y="8"/>
                    </a:cubicBezTo>
                    <a:cubicBezTo>
                      <a:pt x="75" y="7"/>
                      <a:pt x="81" y="4"/>
                      <a:pt x="87" y="3"/>
                    </a:cubicBezTo>
                    <a:cubicBezTo>
                      <a:pt x="93" y="1"/>
                      <a:pt x="99" y="1"/>
                      <a:pt x="10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" name="Freeform 21">
                <a:extLst>
                  <a:ext uri="{FF2B5EF4-FFF2-40B4-BE49-F238E27FC236}">
                    <a16:creationId xmlns:a16="http://schemas.microsoft.com/office/drawing/2014/main" id="{B7DAE460-AD21-4F40-9793-E7AA269897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60788" y="3636963"/>
                <a:ext cx="307975" cy="244475"/>
              </a:xfrm>
              <a:custGeom>
                <a:avLst/>
                <a:gdLst>
                  <a:gd name="T0" fmla="*/ 2 w 122"/>
                  <a:gd name="T1" fmla="*/ 22 h 96"/>
                  <a:gd name="T2" fmla="*/ 33 w 122"/>
                  <a:gd name="T3" fmla="*/ 13 h 96"/>
                  <a:gd name="T4" fmla="*/ 39 w 122"/>
                  <a:gd name="T5" fmla="*/ 14 h 96"/>
                  <a:gd name="T6" fmla="*/ 36 w 122"/>
                  <a:gd name="T7" fmla="*/ 19 h 96"/>
                  <a:gd name="T8" fmla="*/ 17 w 122"/>
                  <a:gd name="T9" fmla="*/ 47 h 96"/>
                  <a:gd name="T10" fmla="*/ 22 w 122"/>
                  <a:gd name="T11" fmla="*/ 67 h 96"/>
                  <a:gd name="T12" fmla="*/ 47 w 122"/>
                  <a:gd name="T13" fmla="*/ 63 h 96"/>
                  <a:gd name="T14" fmla="*/ 51 w 122"/>
                  <a:gd name="T15" fmla="*/ 32 h 96"/>
                  <a:gd name="T16" fmla="*/ 83 w 122"/>
                  <a:gd name="T17" fmla="*/ 1 h 96"/>
                  <a:gd name="T18" fmla="*/ 113 w 122"/>
                  <a:gd name="T19" fmla="*/ 37 h 96"/>
                  <a:gd name="T20" fmla="*/ 122 w 122"/>
                  <a:gd name="T21" fmla="*/ 60 h 96"/>
                  <a:gd name="T22" fmla="*/ 121 w 122"/>
                  <a:gd name="T23" fmla="*/ 62 h 96"/>
                  <a:gd name="T24" fmla="*/ 90 w 122"/>
                  <a:gd name="T25" fmla="*/ 71 h 96"/>
                  <a:gd name="T26" fmla="*/ 87 w 122"/>
                  <a:gd name="T27" fmla="*/ 70 h 96"/>
                  <a:gd name="T28" fmla="*/ 88 w 122"/>
                  <a:gd name="T29" fmla="*/ 66 h 96"/>
                  <a:gd name="T30" fmla="*/ 100 w 122"/>
                  <a:gd name="T31" fmla="*/ 54 h 96"/>
                  <a:gd name="T32" fmla="*/ 103 w 122"/>
                  <a:gd name="T33" fmla="*/ 23 h 96"/>
                  <a:gd name="T34" fmla="*/ 90 w 122"/>
                  <a:gd name="T35" fmla="*/ 17 h 96"/>
                  <a:gd name="T36" fmla="*/ 79 w 122"/>
                  <a:gd name="T37" fmla="*/ 26 h 96"/>
                  <a:gd name="T38" fmla="*/ 76 w 122"/>
                  <a:gd name="T39" fmla="*/ 46 h 96"/>
                  <a:gd name="T40" fmla="*/ 72 w 122"/>
                  <a:gd name="T41" fmla="*/ 70 h 96"/>
                  <a:gd name="T42" fmla="*/ 25 w 122"/>
                  <a:gd name="T43" fmla="*/ 81 h 96"/>
                  <a:gd name="T44" fmla="*/ 10 w 122"/>
                  <a:gd name="T45" fmla="*/ 50 h 96"/>
                  <a:gd name="T46" fmla="*/ 0 w 122"/>
                  <a:gd name="T47" fmla="*/ 24 h 96"/>
                  <a:gd name="T48" fmla="*/ 2 w 122"/>
                  <a:gd name="T49" fmla="*/ 22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22" h="96">
                    <a:moveTo>
                      <a:pt x="2" y="22"/>
                    </a:moveTo>
                    <a:cubicBezTo>
                      <a:pt x="12" y="19"/>
                      <a:pt x="23" y="16"/>
                      <a:pt x="33" y="13"/>
                    </a:cubicBezTo>
                    <a:cubicBezTo>
                      <a:pt x="35" y="12"/>
                      <a:pt x="37" y="13"/>
                      <a:pt x="39" y="14"/>
                    </a:cubicBezTo>
                    <a:cubicBezTo>
                      <a:pt x="38" y="16"/>
                      <a:pt x="38" y="18"/>
                      <a:pt x="36" y="19"/>
                    </a:cubicBezTo>
                    <a:cubicBezTo>
                      <a:pt x="27" y="26"/>
                      <a:pt x="17" y="34"/>
                      <a:pt x="17" y="47"/>
                    </a:cubicBezTo>
                    <a:cubicBezTo>
                      <a:pt x="16" y="53"/>
                      <a:pt x="18" y="62"/>
                      <a:pt x="22" y="67"/>
                    </a:cubicBezTo>
                    <a:cubicBezTo>
                      <a:pt x="29" y="77"/>
                      <a:pt x="44" y="75"/>
                      <a:pt x="47" y="63"/>
                    </a:cubicBezTo>
                    <a:cubicBezTo>
                      <a:pt x="50" y="53"/>
                      <a:pt x="50" y="43"/>
                      <a:pt x="51" y="32"/>
                    </a:cubicBezTo>
                    <a:cubicBezTo>
                      <a:pt x="54" y="9"/>
                      <a:pt x="64" y="0"/>
                      <a:pt x="83" y="1"/>
                    </a:cubicBezTo>
                    <a:cubicBezTo>
                      <a:pt x="100" y="2"/>
                      <a:pt x="113" y="18"/>
                      <a:pt x="113" y="37"/>
                    </a:cubicBezTo>
                    <a:cubicBezTo>
                      <a:pt x="113" y="46"/>
                      <a:pt x="109" y="56"/>
                      <a:pt x="122" y="60"/>
                    </a:cubicBezTo>
                    <a:cubicBezTo>
                      <a:pt x="122" y="61"/>
                      <a:pt x="121" y="61"/>
                      <a:pt x="121" y="62"/>
                    </a:cubicBezTo>
                    <a:cubicBezTo>
                      <a:pt x="111" y="65"/>
                      <a:pt x="101" y="68"/>
                      <a:pt x="90" y="71"/>
                    </a:cubicBezTo>
                    <a:cubicBezTo>
                      <a:pt x="89" y="71"/>
                      <a:pt x="87" y="71"/>
                      <a:pt x="87" y="70"/>
                    </a:cubicBezTo>
                    <a:cubicBezTo>
                      <a:pt x="87" y="69"/>
                      <a:pt x="87" y="67"/>
                      <a:pt x="88" y="66"/>
                    </a:cubicBezTo>
                    <a:cubicBezTo>
                      <a:pt x="92" y="62"/>
                      <a:pt x="97" y="59"/>
                      <a:pt x="100" y="54"/>
                    </a:cubicBezTo>
                    <a:cubicBezTo>
                      <a:pt x="109" y="45"/>
                      <a:pt x="110" y="32"/>
                      <a:pt x="103" y="23"/>
                    </a:cubicBezTo>
                    <a:cubicBezTo>
                      <a:pt x="100" y="20"/>
                      <a:pt x="94" y="17"/>
                      <a:pt x="90" y="17"/>
                    </a:cubicBezTo>
                    <a:cubicBezTo>
                      <a:pt x="86" y="18"/>
                      <a:pt x="81" y="22"/>
                      <a:pt x="79" y="26"/>
                    </a:cubicBezTo>
                    <a:cubicBezTo>
                      <a:pt x="77" y="32"/>
                      <a:pt x="77" y="39"/>
                      <a:pt x="76" y="46"/>
                    </a:cubicBezTo>
                    <a:cubicBezTo>
                      <a:pt x="75" y="54"/>
                      <a:pt x="74" y="62"/>
                      <a:pt x="72" y="70"/>
                    </a:cubicBezTo>
                    <a:cubicBezTo>
                      <a:pt x="66" y="90"/>
                      <a:pt x="40" y="96"/>
                      <a:pt x="25" y="81"/>
                    </a:cubicBezTo>
                    <a:cubicBezTo>
                      <a:pt x="16" y="73"/>
                      <a:pt x="12" y="62"/>
                      <a:pt x="10" y="50"/>
                    </a:cubicBezTo>
                    <a:cubicBezTo>
                      <a:pt x="9" y="41"/>
                      <a:pt x="14" y="29"/>
                      <a:pt x="0" y="24"/>
                    </a:cubicBezTo>
                    <a:cubicBezTo>
                      <a:pt x="0" y="24"/>
                      <a:pt x="1" y="23"/>
                      <a:pt x="2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" name="Freeform 22">
                <a:extLst>
                  <a:ext uri="{FF2B5EF4-FFF2-40B4-BE49-F238E27FC236}">
                    <a16:creationId xmlns:a16="http://schemas.microsoft.com/office/drawing/2014/main" id="{4FFEAC41-3023-4674-9AF0-CD5FE98D11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72338" y="4254500"/>
                <a:ext cx="279400" cy="293688"/>
              </a:xfrm>
              <a:custGeom>
                <a:avLst/>
                <a:gdLst>
                  <a:gd name="T0" fmla="*/ 30 w 110"/>
                  <a:gd name="T1" fmla="*/ 0 h 116"/>
                  <a:gd name="T2" fmla="*/ 60 w 110"/>
                  <a:gd name="T3" fmla="*/ 19 h 116"/>
                  <a:gd name="T4" fmla="*/ 59 w 110"/>
                  <a:gd name="T5" fmla="*/ 22 h 116"/>
                  <a:gd name="T6" fmla="*/ 49 w 110"/>
                  <a:gd name="T7" fmla="*/ 21 h 116"/>
                  <a:gd name="T8" fmla="*/ 15 w 110"/>
                  <a:gd name="T9" fmla="*/ 33 h 116"/>
                  <a:gd name="T10" fmla="*/ 13 w 110"/>
                  <a:gd name="T11" fmla="*/ 48 h 116"/>
                  <a:gd name="T12" fmla="*/ 30 w 110"/>
                  <a:gd name="T13" fmla="*/ 55 h 116"/>
                  <a:gd name="T14" fmla="*/ 47 w 110"/>
                  <a:gd name="T15" fmla="*/ 45 h 116"/>
                  <a:gd name="T16" fmla="*/ 65 w 110"/>
                  <a:gd name="T17" fmla="*/ 33 h 116"/>
                  <a:gd name="T18" fmla="*/ 96 w 110"/>
                  <a:gd name="T19" fmla="*/ 35 h 116"/>
                  <a:gd name="T20" fmla="*/ 106 w 110"/>
                  <a:gd name="T21" fmla="*/ 69 h 116"/>
                  <a:gd name="T22" fmla="*/ 87 w 110"/>
                  <a:gd name="T23" fmla="*/ 97 h 116"/>
                  <a:gd name="T24" fmla="*/ 80 w 110"/>
                  <a:gd name="T25" fmla="*/ 112 h 116"/>
                  <a:gd name="T26" fmla="*/ 77 w 110"/>
                  <a:gd name="T27" fmla="*/ 116 h 116"/>
                  <a:gd name="T28" fmla="*/ 45 w 110"/>
                  <a:gd name="T29" fmla="*/ 95 h 116"/>
                  <a:gd name="T30" fmla="*/ 45 w 110"/>
                  <a:gd name="T31" fmla="*/ 93 h 116"/>
                  <a:gd name="T32" fmla="*/ 53 w 110"/>
                  <a:gd name="T33" fmla="*/ 92 h 116"/>
                  <a:gd name="T34" fmla="*/ 80 w 110"/>
                  <a:gd name="T35" fmla="*/ 92 h 116"/>
                  <a:gd name="T36" fmla="*/ 99 w 110"/>
                  <a:gd name="T37" fmla="*/ 70 h 116"/>
                  <a:gd name="T38" fmla="*/ 79 w 110"/>
                  <a:gd name="T39" fmla="*/ 55 h 116"/>
                  <a:gd name="T40" fmla="*/ 64 w 110"/>
                  <a:gd name="T41" fmla="*/ 64 h 116"/>
                  <a:gd name="T42" fmla="*/ 46 w 110"/>
                  <a:gd name="T43" fmla="*/ 76 h 116"/>
                  <a:gd name="T44" fmla="*/ 14 w 110"/>
                  <a:gd name="T45" fmla="*/ 74 h 116"/>
                  <a:gd name="T46" fmla="*/ 5 w 110"/>
                  <a:gd name="T47" fmla="*/ 40 h 116"/>
                  <a:gd name="T48" fmla="*/ 16 w 110"/>
                  <a:gd name="T49" fmla="*/ 22 h 116"/>
                  <a:gd name="T50" fmla="*/ 30 w 110"/>
                  <a:gd name="T51" fmla="*/ 0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10" h="116">
                    <a:moveTo>
                      <a:pt x="30" y="0"/>
                    </a:moveTo>
                    <a:cubicBezTo>
                      <a:pt x="41" y="6"/>
                      <a:pt x="50" y="12"/>
                      <a:pt x="60" y="19"/>
                    </a:cubicBezTo>
                    <a:cubicBezTo>
                      <a:pt x="60" y="20"/>
                      <a:pt x="59" y="21"/>
                      <a:pt x="59" y="22"/>
                    </a:cubicBezTo>
                    <a:cubicBezTo>
                      <a:pt x="56" y="21"/>
                      <a:pt x="52" y="21"/>
                      <a:pt x="49" y="21"/>
                    </a:cubicBezTo>
                    <a:cubicBezTo>
                      <a:pt x="33" y="18"/>
                      <a:pt x="21" y="22"/>
                      <a:pt x="15" y="33"/>
                    </a:cubicBezTo>
                    <a:cubicBezTo>
                      <a:pt x="13" y="37"/>
                      <a:pt x="12" y="43"/>
                      <a:pt x="13" y="48"/>
                    </a:cubicBezTo>
                    <a:cubicBezTo>
                      <a:pt x="15" y="55"/>
                      <a:pt x="23" y="58"/>
                      <a:pt x="30" y="55"/>
                    </a:cubicBezTo>
                    <a:cubicBezTo>
                      <a:pt x="36" y="52"/>
                      <a:pt x="41" y="48"/>
                      <a:pt x="47" y="45"/>
                    </a:cubicBezTo>
                    <a:cubicBezTo>
                      <a:pt x="53" y="41"/>
                      <a:pt x="58" y="36"/>
                      <a:pt x="65" y="33"/>
                    </a:cubicBezTo>
                    <a:cubicBezTo>
                      <a:pt x="75" y="28"/>
                      <a:pt x="86" y="27"/>
                      <a:pt x="96" y="35"/>
                    </a:cubicBezTo>
                    <a:cubicBezTo>
                      <a:pt x="107" y="44"/>
                      <a:pt x="110" y="56"/>
                      <a:pt x="106" y="69"/>
                    </a:cubicBezTo>
                    <a:cubicBezTo>
                      <a:pt x="103" y="81"/>
                      <a:pt x="96" y="89"/>
                      <a:pt x="87" y="97"/>
                    </a:cubicBezTo>
                    <a:cubicBezTo>
                      <a:pt x="82" y="101"/>
                      <a:pt x="76" y="104"/>
                      <a:pt x="80" y="112"/>
                    </a:cubicBezTo>
                    <a:cubicBezTo>
                      <a:pt x="80" y="112"/>
                      <a:pt x="79" y="114"/>
                      <a:pt x="77" y="116"/>
                    </a:cubicBezTo>
                    <a:cubicBezTo>
                      <a:pt x="66" y="109"/>
                      <a:pt x="56" y="102"/>
                      <a:pt x="45" y="95"/>
                    </a:cubicBezTo>
                    <a:cubicBezTo>
                      <a:pt x="45" y="94"/>
                      <a:pt x="45" y="93"/>
                      <a:pt x="45" y="93"/>
                    </a:cubicBezTo>
                    <a:cubicBezTo>
                      <a:pt x="48" y="92"/>
                      <a:pt x="50" y="92"/>
                      <a:pt x="53" y="92"/>
                    </a:cubicBezTo>
                    <a:cubicBezTo>
                      <a:pt x="62" y="92"/>
                      <a:pt x="71" y="93"/>
                      <a:pt x="80" y="92"/>
                    </a:cubicBezTo>
                    <a:cubicBezTo>
                      <a:pt x="91" y="90"/>
                      <a:pt x="98" y="80"/>
                      <a:pt x="99" y="70"/>
                    </a:cubicBezTo>
                    <a:cubicBezTo>
                      <a:pt x="100" y="58"/>
                      <a:pt x="90" y="51"/>
                      <a:pt x="79" y="55"/>
                    </a:cubicBezTo>
                    <a:cubicBezTo>
                      <a:pt x="74" y="58"/>
                      <a:pt x="69" y="61"/>
                      <a:pt x="64" y="64"/>
                    </a:cubicBezTo>
                    <a:cubicBezTo>
                      <a:pt x="58" y="68"/>
                      <a:pt x="52" y="73"/>
                      <a:pt x="46" y="76"/>
                    </a:cubicBezTo>
                    <a:cubicBezTo>
                      <a:pt x="32" y="83"/>
                      <a:pt x="23" y="82"/>
                      <a:pt x="14" y="74"/>
                    </a:cubicBezTo>
                    <a:cubicBezTo>
                      <a:pt x="3" y="65"/>
                      <a:pt x="0" y="52"/>
                      <a:pt x="5" y="40"/>
                    </a:cubicBezTo>
                    <a:cubicBezTo>
                      <a:pt x="8" y="33"/>
                      <a:pt x="12" y="27"/>
                      <a:pt x="16" y="22"/>
                    </a:cubicBezTo>
                    <a:cubicBezTo>
                      <a:pt x="21" y="16"/>
                      <a:pt x="29" y="6"/>
                      <a:pt x="3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" name="Freeform 23">
                <a:extLst>
                  <a:ext uri="{FF2B5EF4-FFF2-40B4-BE49-F238E27FC236}">
                    <a16:creationId xmlns:a16="http://schemas.microsoft.com/office/drawing/2014/main" id="{9AAD7AF7-A26A-4DD7-86A8-2F52CD4CAE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19700" y="4976813"/>
                <a:ext cx="239713" cy="280988"/>
              </a:xfrm>
              <a:custGeom>
                <a:avLst/>
                <a:gdLst>
                  <a:gd name="T0" fmla="*/ 95 w 95"/>
                  <a:gd name="T1" fmla="*/ 13 h 111"/>
                  <a:gd name="T2" fmla="*/ 87 w 95"/>
                  <a:gd name="T3" fmla="*/ 44 h 111"/>
                  <a:gd name="T4" fmla="*/ 84 w 95"/>
                  <a:gd name="T5" fmla="*/ 49 h 111"/>
                  <a:gd name="T6" fmla="*/ 81 w 95"/>
                  <a:gd name="T7" fmla="*/ 43 h 111"/>
                  <a:gd name="T8" fmla="*/ 76 w 95"/>
                  <a:gd name="T9" fmla="*/ 25 h 111"/>
                  <a:gd name="T10" fmla="*/ 56 w 95"/>
                  <a:gd name="T11" fmla="*/ 11 h 111"/>
                  <a:gd name="T12" fmla="*/ 39 w 95"/>
                  <a:gd name="T13" fmla="*/ 19 h 111"/>
                  <a:gd name="T14" fmla="*/ 44 w 95"/>
                  <a:gd name="T15" fmla="*/ 35 h 111"/>
                  <a:gd name="T16" fmla="*/ 58 w 95"/>
                  <a:gd name="T17" fmla="*/ 46 h 111"/>
                  <a:gd name="T18" fmla="*/ 76 w 95"/>
                  <a:gd name="T19" fmla="*/ 62 h 111"/>
                  <a:gd name="T20" fmla="*/ 58 w 95"/>
                  <a:gd name="T21" fmla="*/ 108 h 111"/>
                  <a:gd name="T22" fmla="*/ 19 w 95"/>
                  <a:gd name="T23" fmla="*/ 98 h 111"/>
                  <a:gd name="T24" fmla="*/ 5 w 95"/>
                  <a:gd name="T25" fmla="*/ 97 h 111"/>
                  <a:gd name="T26" fmla="*/ 0 w 95"/>
                  <a:gd name="T27" fmla="*/ 94 h 111"/>
                  <a:gd name="T28" fmla="*/ 7 w 95"/>
                  <a:gd name="T29" fmla="*/ 63 h 111"/>
                  <a:gd name="T30" fmla="*/ 11 w 95"/>
                  <a:gd name="T31" fmla="*/ 60 h 111"/>
                  <a:gd name="T32" fmla="*/ 14 w 95"/>
                  <a:gd name="T33" fmla="*/ 64 h 111"/>
                  <a:gd name="T34" fmla="*/ 18 w 95"/>
                  <a:gd name="T35" fmla="*/ 83 h 111"/>
                  <a:gd name="T36" fmla="*/ 45 w 95"/>
                  <a:gd name="T37" fmla="*/ 103 h 111"/>
                  <a:gd name="T38" fmla="*/ 60 w 95"/>
                  <a:gd name="T39" fmla="*/ 94 h 111"/>
                  <a:gd name="T40" fmla="*/ 56 w 95"/>
                  <a:gd name="T41" fmla="*/ 78 h 111"/>
                  <a:gd name="T42" fmla="*/ 43 w 95"/>
                  <a:gd name="T43" fmla="*/ 67 h 111"/>
                  <a:gd name="T44" fmla="*/ 31 w 95"/>
                  <a:gd name="T45" fmla="*/ 58 h 111"/>
                  <a:gd name="T46" fmla="*/ 21 w 95"/>
                  <a:gd name="T47" fmla="*/ 19 h 111"/>
                  <a:gd name="T48" fmla="*/ 61 w 95"/>
                  <a:gd name="T49" fmla="*/ 5 h 111"/>
                  <a:gd name="T50" fmla="*/ 66 w 95"/>
                  <a:gd name="T51" fmla="*/ 8 h 111"/>
                  <a:gd name="T52" fmla="*/ 95 w 95"/>
                  <a:gd name="T53" fmla="*/ 13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95" h="111">
                    <a:moveTo>
                      <a:pt x="95" y="13"/>
                    </a:moveTo>
                    <a:cubicBezTo>
                      <a:pt x="92" y="26"/>
                      <a:pt x="90" y="35"/>
                      <a:pt x="87" y="44"/>
                    </a:cubicBezTo>
                    <a:cubicBezTo>
                      <a:pt x="87" y="46"/>
                      <a:pt x="85" y="47"/>
                      <a:pt x="84" y="49"/>
                    </a:cubicBezTo>
                    <a:cubicBezTo>
                      <a:pt x="83" y="47"/>
                      <a:pt x="81" y="45"/>
                      <a:pt x="81" y="43"/>
                    </a:cubicBezTo>
                    <a:cubicBezTo>
                      <a:pt x="79" y="37"/>
                      <a:pt x="78" y="31"/>
                      <a:pt x="76" y="25"/>
                    </a:cubicBezTo>
                    <a:cubicBezTo>
                      <a:pt x="72" y="17"/>
                      <a:pt x="65" y="12"/>
                      <a:pt x="56" y="11"/>
                    </a:cubicBezTo>
                    <a:cubicBezTo>
                      <a:pt x="49" y="10"/>
                      <a:pt x="43" y="12"/>
                      <a:pt x="39" y="19"/>
                    </a:cubicBezTo>
                    <a:cubicBezTo>
                      <a:pt x="36" y="25"/>
                      <a:pt x="39" y="30"/>
                      <a:pt x="44" y="35"/>
                    </a:cubicBezTo>
                    <a:cubicBezTo>
                      <a:pt x="48" y="39"/>
                      <a:pt x="53" y="42"/>
                      <a:pt x="58" y="46"/>
                    </a:cubicBezTo>
                    <a:cubicBezTo>
                      <a:pt x="64" y="51"/>
                      <a:pt x="71" y="56"/>
                      <a:pt x="76" y="62"/>
                    </a:cubicBezTo>
                    <a:cubicBezTo>
                      <a:pt x="91" y="79"/>
                      <a:pt x="81" y="104"/>
                      <a:pt x="58" y="108"/>
                    </a:cubicBezTo>
                    <a:cubicBezTo>
                      <a:pt x="44" y="111"/>
                      <a:pt x="31" y="107"/>
                      <a:pt x="19" y="98"/>
                    </a:cubicBezTo>
                    <a:cubicBezTo>
                      <a:pt x="14" y="95"/>
                      <a:pt x="10" y="92"/>
                      <a:pt x="5" y="97"/>
                    </a:cubicBezTo>
                    <a:cubicBezTo>
                      <a:pt x="5" y="97"/>
                      <a:pt x="0" y="94"/>
                      <a:pt x="0" y="94"/>
                    </a:cubicBezTo>
                    <a:cubicBezTo>
                      <a:pt x="2" y="83"/>
                      <a:pt x="5" y="73"/>
                      <a:pt x="7" y="63"/>
                    </a:cubicBezTo>
                    <a:cubicBezTo>
                      <a:pt x="8" y="62"/>
                      <a:pt x="10" y="61"/>
                      <a:pt x="11" y="60"/>
                    </a:cubicBezTo>
                    <a:cubicBezTo>
                      <a:pt x="12" y="61"/>
                      <a:pt x="13" y="63"/>
                      <a:pt x="14" y="64"/>
                    </a:cubicBezTo>
                    <a:cubicBezTo>
                      <a:pt x="15" y="70"/>
                      <a:pt x="16" y="77"/>
                      <a:pt x="18" y="83"/>
                    </a:cubicBezTo>
                    <a:cubicBezTo>
                      <a:pt x="22" y="96"/>
                      <a:pt x="33" y="103"/>
                      <a:pt x="45" y="103"/>
                    </a:cubicBezTo>
                    <a:cubicBezTo>
                      <a:pt x="52" y="103"/>
                      <a:pt x="57" y="100"/>
                      <a:pt x="60" y="94"/>
                    </a:cubicBezTo>
                    <a:cubicBezTo>
                      <a:pt x="63" y="87"/>
                      <a:pt x="61" y="82"/>
                      <a:pt x="56" y="78"/>
                    </a:cubicBezTo>
                    <a:cubicBezTo>
                      <a:pt x="52" y="74"/>
                      <a:pt x="47" y="70"/>
                      <a:pt x="43" y="67"/>
                    </a:cubicBezTo>
                    <a:cubicBezTo>
                      <a:pt x="39" y="64"/>
                      <a:pt x="34" y="61"/>
                      <a:pt x="31" y="58"/>
                    </a:cubicBezTo>
                    <a:cubicBezTo>
                      <a:pt x="15" y="45"/>
                      <a:pt x="13" y="34"/>
                      <a:pt x="21" y="19"/>
                    </a:cubicBezTo>
                    <a:cubicBezTo>
                      <a:pt x="29" y="5"/>
                      <a:pt x="44" y="0"/>
                      <a:pt x="61" y="5"/>
                    </a:cubicBezTo>
                    <a:cubicBezTo>
                      <a:pt x="63" y="6"/>
                      <a:pt x="65" y="7"/>
                      <a:pt x="66" y="8"/>
                    </a:cubicBezTo>
                    <a:cubicBezTo>
                      <a:pt x="75" y="11"/>
                      <a:pt x="81" y="24"/>
                      <a:pt x="95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9" name="Freeform 24">
                <a:extLst>
                  <a:ext uri="{FF2B5EF4-FFF2-40B4-BE49-F238E27FC236}">
                    <a16:creationId xmlns:a16="http://schemas.microsoft.com/office/drawing/2014/main" id="{789B96A4-624B-4D8C-859E-6BABECD315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62425" y="4287838"/>
                <a:ext cx="319088" cy="311150"/>
              </a:xfrm>
              <a:custGeom>
                <a:avLst/>
                <a:gdLst>
                  <a:gd name="T0" fmla="*/ 126 w 126"/>
                  <a:gd name="T1" fmla="*/ 72 h 123"/>
                  <a:gd name="T2" fmla="*/ 100 w 126"/>
                  <a:gd name="T3" fmla="*/ 95 h 123"/>
                  <a:gd name="T4" fmla="*/ 97 w 126"/>
                  <a:gd name="T5" fmla="*/ 94 h 123"/>
                  <a:gd name="T6" fmla="*/ 98 w 126"/>
                  <a:gd name="T7" fmla="*/ 86 h 123"/>
                  <a:gd name="T8" fmla="*/ 97 w 126"/>
                  <a:gd name="T9" fmla="*/ 49 h 123"/>
                  <a:gd name="T10" fmla="*/ 90 w 126"/>
                  <a:gd name="T11" fmla="*/ 55 h 123"/>
                  <a:gd name="T12" fmla="*/ 41 w 126"/>
                  <a:gd name="T13" fmla="*/ 99 h 123"/>
                  <a:gd name="T14" fmla="*/ 38 w 126"/>
                  <a:gd name="T15" fmla="*/ 119 h 123"/>
                  <a:gd name="T16" fmla="*/ 39 w 126"/>
                  <a:gd name="T17" fmla="*/ 123 h 123"/>
                  <a:gd name="T18" fmla="*/ 0 w 126"/>
                  <a:gd name="T19" fmla="*/ 80 h 123"/>
                  <a:gd name="T20" fmla="*/ 5 w 126"/>
                  <a:gd name="T21" fmla="*/ 82 h 123"/>
                  <a:gd name="T22" fmla="*/ 23 w 126"/>
                  <a:gd name="T23" fmla="*/ 82 h 123"/>
                  <a:gd name="T24" fmla="*/ 80 w 126"/>
                  <a:gd name="T25" fmla="*/ 31 h 123"/>
                  <a:gd name="T26" fmla="*/ 45 w 126"/>
                  <a:gd name="T27" fmla="*/ 25 h 123"/>
                  <a:gd name="T28" fmla="*/ 36 w 126"/>
                  <a:gd name="T29" fmla="*/ 25 h 123"/>
                  <a:gd name="T30" fmla="*/ 36 w 126"/>
                  <a:gd name="T31" fmla="*/ 22 h 123"/>
                  <a:gd name="T32" fmla="*/ 62 w 126"/>
                  <a:gd name="T33" fmla="*/ 0 h 123"/>
                  <a:gd name="T34" fmla="*/ 94 w 126"/>
                  <a:gd name="T35" fmla="*/ 35 h 123"/>
                  <a:gd name="T36" fmla="*/ 126 w 126"/>
                  <a:gd name="T37" fmla="*/ 72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6" h="123">
                    <a:moveTo>
                      <a:pt x="126" y="72"/>
                    </a:moveTo>
                    <a:cubicBezTo>
                      <a:pt x="117" y="80"/>
                      <a:pt x="108" y="87"/>
                      <a:pt x="100" y="95"/>
                    </a:cubicBezTo>
                    <a:cubicBezTo>
                      <a:pt x="99" y="95"/>
                      <a:pt x="98" y="95"/>
                      <a:pt x="97" y="94"/>
                    </a:cubicBezTo>
                    <a:cubicBezTo>
                      <a:pt x="98" y="92"/>
                      <a:pt x="97" y="88"/>
                      <a:pt x="98" y="86"/>
                    </a:cubicBezTo>
                    <a:cubicBezTo>
                      <a:pt x="105" y="74"/>
                      <a:pt x="108" y="62"/>
                      <a:pt x="97" y="49"/>
                    </a:cubicBezTo>
                    <a:cubicBezTo>
                      <a:pt x="95" y="51"/>
                      <a:pt x="92" y="53"/>
                      <a:pt x="90" y="55"/>
                    </a:cubicBezTo>
                    <a:cubicBezTo>
                      <a:pt x="74" y="70"/>
                      <a:pt x="57" y="84"/>
                      <a:pt x="41" y="99"/>
                    </a:cubicBezTo>
                    <a:cubicBezTo>
                      <a:pt x="31" y="108"/>
                      <a:pt x="31" y="108"/>
                      <a:pt x="38" y="119"/>
                    </a:cubicBezTo>
                    <a:cubicBezTo>
                      <a:pt x="38" y="120"/>
                      <a:pt x="38" y="121"/>
                      <a:pt x="39" y="123"/>
                    </a:cubicBezTo>
                    <a:cubicBezTo>
                      <a:pt x="33" y="123"/>
                      <a:pt x="8" y="97"/>
                      <a:pt x="0" y="80"/>
                    </a:cubicBezTo>
                    <a:cubicBezTo>
                      <a:pt x="2" y="80"/>
                      <a:pt x="4" y="81"/>
                      <a:pt x="5" y="82"/>
                    </a:cubicBezTo>
                    <a:cubicBezTo>
                      <a:pt x="11" y="88"/>
                      <a:pt x="16" y="88"/>
                      <a:pt x="23" y="82"/>
                    </a:cubicBezTo>
                    <a:cubicBezTo>
                      <a:pt x="42" y="65"/>
                      <a:pt x="61" y="48"/>
                      <a:pt x="80" y="31"/>
                    </a:cubicBezTo>
                    <a:cubicBezTo>
                      <a:pt x="73" y="20"/>
                      <a:pt x="62" y="18"/>
                      <a:pt x="45" y="25"/>
                    </a:cubicBezTo>
                    <a:cubicBezTo>
                      <a:pt x="42" y="26"/>
                      <a:pt x="39" y="25"/>
                      <a:pt x="36" y="25"/>
                    </a:cubicBezTo>
                    <a:cubicBezTo>
                      <a:pt x="36" y="24"/>
                      <a:pt x="36" y="23"/>
                      <a:pt x="36" y="22"/>
                    </a:cubicBezTo>
                    <a:cubicBezTo>
                      <a:pt x="44" y="15"/>
                      <a:pt x="53" y="8"/>
                      <a:pt x="62" y="0"/>
                    </a:cubicBezTo>
                    <a:cubicBezTo>
                      <a:pt x="73" y="12"/>
                      <a:pt x="83" y="23"/>
                      <a:pt x="94" y="35"/>
                    </a:cubicBezTo>
                    <a:cubicBezTo>
                      <a:pt x="104" y="47"/>
                      <a:pt x="115" y="59"/>
                      <a:pt x="126" y="7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0" name="Freeform 25">
                <a:extLst>
                  <a:ext uri="{FF2B5EF4-FFF2-40B4-BE49-F238E27FC236}">
                    <a16:creationId xmlns:a16="http://schemas.microsoft.com/office/drawing/2014/main" id="{8C36D16E-3DA8-42CF-9DDC-7D834D21BA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84813" y="5014913"/>
                <a:ext cx="252413" cy="282575"/>
              </a:xfrm>
              <a:custGeom>
                <a:avLst/>
                <a:gdLst>
                  <a:gd name="T0" fmla="*/ 39 w 100"/>
                  <a:gd name="T1" fmla="*/ 11 h 112"/>
                  <a:gd name="T2" fmla="*/ 16 w 100"/>
                  <a:gd name="T3" fmla="*/ 19 h 112"/>
                  <a:gd name="T4" fmla="*/ 0 w 100"/>
                  <a:gd name="T5" fmla="*/ 36 h 112"/>
                  <a:gd name="T6" fmla="*/ 4 w 100"/>
                  <a:gd name="T7" fmla="*/ 0 h 112"/>
                  <a:gd name="T8" fmla="*/ 100 w 100"/>
                  <a:gd name="T9" fmla="*/ 11 h 112"/>
                  <a:gd name="T10" fmla="*/ 97 w 100"/>
                  <a:gd name="T11" fmla="*/ 42 h 112"/>
                  <a:gd name="T12" fmla="*/ 94 w 100"/>
                  <a:gd name="T13" fmla="*/ 46 h 112"/>
                  <a:gd name="T14" fmla="*/ 90 w 100"/>
                  <a:gd name="T15" fmla="*/ 42 h 112"/>
                  <a:gd name="T16" fmla="*/ 84 w 100"/>
                  <a:gd name="T17" fmla="*/ 26 h 112"/>
                  <a:gd name="T18" fmla="*/ 63 w 100"/>
                  <a:gd name="T19" fmla="*/ 13 h 112"/>
                  <a:gd name="T20" fmla="*/ 56 w 100"/>
                  <a:gd name="T21" fmla="*/ 81 h 112"/>
                  <a:gd name="T22" fmla="*/ 55 w 100"/>
                  <a:gd name="T23" fmla="*/ 86 h 112"/>
                  <a:gd name="T24" fmla="*/ 67 w 100"/>
                  <a:gd name="T25" fmla="*/ 106 h 112"/>
                  <a:gd name="T26" fmla="*/ 69 w 100"/>
                  <a:gd name="T27" fmla="*/ 107 h 112"/>
                  <a:gd name="T28" fmla="*/ 12 w 100"/>
                  <a:gd name="T29" fmla="*/ 101 h 112"/>
                  <a:gd name="T30" fmla="*/ 13 w 100"/>
                  <a:gd name="T31" fmla="*/ 100 h 112"/>
                  <a:gd name="T32" fmla="*/ 31 w 100"/>
                  <a:gd name="T33" fmla="*/ 81 h 112"/>
                  <a:gd name="T34" fmla="*/ 38 w 100"/>
                  <a:gd name="T35" fmla="*/ 22 h 112"/>
                  <a:gd name="T36" fmla="*/ 39 w 100"/>
                  <a:gd name="T37" fmla="*/ 11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00" h="112">
                    <a:moveTo>
                      <a:pt x="39" y="11"/>
                    </a:moveTo>
                    <a:cubicBezTo>
                      <a:pt x="29" y="9"/>
                      <a:pt x="22" y="13"/>
                      <a:pt x="16" y="19"/>
                    </a:cubicBezTo>
                    <a:cubicBezTo>
                      <a:pt x="10" y="23"/>
                      <a:pt x="11" y="34"/>
                      <a:pt x="0" y="36"/>
                    </a:cubicBezTo>
                    <a:cubicBezTo>
                      <a:pt x="1" y="23"/>
                      <a:pt x="3" y="12"/>
                      <a:pt x="4" y="0"/>
                    </a:cubicBezTo>
                    <a:cubicBezTo>
                      <a:pt x="36" y="3"/>
                      <a:pt x="67" y="7"/>
                      <a:pt x="100" y="11"/>
                    </a:cubicBezTo>
                    <a:cubicBezTo>
                      <a:pt x="99" y="22"/>
                      <a:pt x="98" y="32"/>
                      <a:pt x="97" y="42"/>
                    </a:cubicBezTo>
                    <a:cubicBezTo>
                      <a:pt x="97" y="44"/>
                      <a:pt x="95" y="45"/>
                      <a:pt x="94" y="46"/>
                    </a:cubicBezTo>
                    <a:cubicBezTo>
                      <a:pt x="92" y="45"/>
                      <a:pt x="90" y="44"/>
                      <a:pt x="90" y="42"/>
                    </a:cubicBezTo>
                    <a:cubicBezTo>
                      <a:pt x="87" y="37"/>
                      <a:pt x="86" y="31"/>
                      <a:pt x="84" y="26"/>
                    </a:cubicBezTo>
                    <a:cubicBezTo>
                      <a:pt x="80" y="18"/>
                      <a:pt x="73" y="14"/>
                      <a:pt x="63" y="13"/>
                    </a:cubicBezTo>
                    <a:cubicBezTo>
                      <a:pt x="61" y="36"/>
                      <a:pt x="58" y="58"/>
                      <a:pt x="56" y="81"/>
                    </a:cubicBezTo>
                    <a:cubicBezTo>
                      <a:pt x="56" y="82"/>
                      <a:pt x="56" y="84"/>
                      <a:pt x="55" y="86"/>
                    </a:cubicBezTo>
                    <a:cubicBezTo>
                      <a:pt x="53" y="100"/>
                      <a:pt x="53" y="100"/>
                      <a:pt x="67" y="106"/>
                    </a:cubicBezTo>
                    <a:cubicBezTo>
                      <a:pt x="68" y="106"/>
                      <a:pt x="68" y="107"/>
                      <a:pt x="69" y="107"/>
                    </a:cubicBezTo>
                    <a:cubicBezTo>
                      <a:pt x="64" y="112"/>
                      <a:pt x="16" y="106"/>
                      <a:pt x="12" y="101"/>
                    </a:cubicBezTo>
                    <a:cubicBezTo>
                      <a:pt x="12" y="100"/>
                      <a:pt x="12" y="100"/>
                      <a:pt x="13" y="100"/>
                    </a:cubicBezTo>
                    <a:cubicBezTo>
                      <a:pt x="30" y="98"/>
                      <a:pt x="29" y="98"/>
                      <a:pt x="31" y="81"/>
                    </a:cubicBezTo>
                    <a:cubicBezTo>
                      <a:pt x="33" y="61"/>
                      <a:pt x="36" y="42"/>
                      <a:pt x="38" y="22"/>
                    </a:cubicBezTo>
                    <a:cubicBezTo>
                      <a:pt x="38" y="18"/>
                      <a:pt x="38" y="15"/>
                      <a:pt x="39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1" name="Freeform 26">
                <a:extLst>
                  <a:ext uri="{FF2B5EF4-FFF2-40B4-BE49-F238E27FC236}">
                    <a16:creationId xmlns:a16="http://schemas.microsoft.com/office/drawing/2014/main" id="{5D08ED91-07A5-4FA2-9606-65CAFAA553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54900" y="3878263"/>
                <a:ext cx="315913" cy="282575"/>
              </a:xfrm>
              <a:custGeom>
                <a:avLst/>
                <a:gdLst>
                  <a:gd name="T0" fmla="*/ 20 w 125"/>
                  <a:gd name="T1" fmla="*/ 58 h 112"/>
                  <a:gd name="T2" fmla="*/ 30 w 125"/>
                  <a:gd name="T3" fmla="*/ 93 h 112"/>
                  <a:gd name="T4" fmla="*/ 34 w 125"/>
                  <a:gd name="T5" fmla="*/ 101 h 112"/>
                  <a:gd name="T6" fmla="*/ 31 w 125"/>
                  <a:gd name="T7" fmla="*/ 103 h 112"/>
                  <a:gd name="T8" fmla="*/ 0 w 125"/>
                  <a:gd name="T9" fmla="*/ 88 h 112"/>
                  <a:gd name="T10" fmla="*/ 40 w 125"/>
                  <a:gd name="T11" fmla="*/ 0 h 112"/>
                  <a:gd name="T12" fmla="*/ 72 w 125"/>
                  <a:gd name="T13" fmla="*/ 14 h 112"/>
                  <a:gd name="T14" fmla="*/ 72 w 125"/>
                  <a:gd name="T15" fmla="*/ 17 h 112"/>
                  <a:gd name="T16" fmla="*/ 63 w 125"/>
                  <a:gd name="T17" fmla="*/ 19 h 112"/>
                  <a:gd name="T18" fmla="*/ 31 w 125"/>
                  <a:gd name="T19" fmla="*/ 36 h 112"/>
                  <a:gd name="T20" fmla="*/ 71 w 125"/>
                  <a:gd name="T21" fmla="*/ 54 h 112"/>
                  <a:gd name="T22" fmla="*/ 102 w 125"/>
                  <a:gd name="T23" fmla="*/ 68 h 112"/>
                  <a:gd name="T24" fmla="*/ 118 w 125"/>
                  <a:gd name="T25" fmla="*/ 63 h 112"/>
                  <a:gd name="T26" fmla="*/ 123 w 125"/>
                  <a:gd name="T27" fmla="*/ 59 h 112"/>
                  <a:gd name="T28" fmla="*/ 125 w 125"/>
                  <a:gd name="T29" fmla="*/ 61 h 112"/>
                  <a:gd name="T30" fmla="*/ 101 w 125"/>
                  <a:gd name="T31" fmla="*/ 112 h 112"/>
                  <a:gd name="T32" fmla="*/ 97 w 125"/>
                  <a:gd name="T33" fmla="*/ 111 h 112"/>
                  <a:gd name="T34" fmla="*/ 99 w 125"/>
                  <a:gd name="T35" fmla="*/ 103 h 112"/>
                  <a:gd name="T36" fmla="*/ 94 w 125"/>
                  <a:gd name="T37" fmla="*/ 92 h 112"/>
                  <a:gd name="T38" fmla="*/ 20 w 125"/>
                  <a:gd name="T39" fmla="*/ 58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25" h="112">
                    <a:moveTo>
                      <a:pt x="20" y="58"/>
                    </a:moveTo>
                    <a:cubicBezTo>
                      <a:pt x="14" y="73"/>
                      <a:pt x="20" y="84"/>
                      <a:pt x="30" y="93"/>
                    </a:cubicBezTo>
                    <a:cubicBezTo>
                      <a:pt x="32" y="95"/>
                      <a:pt x="33" y="99"/>
                      <a:pt x="34" y="101"/>
                    </a:cubicBezTo>
                    <a:cubicBezTo>
                      <a:pt x="33" y="102"/>
                      <a:pt x="32" y="102"/>
                      <a:pt x="31" y="103"/>
                    </a:cubicBezTo>
                    <a:cubicBezTo>
                      <a:pt x="21" y="98"/>
                      <a:pt x="11" y="93"/>
                      <a:pt x="0" y="88"/>
                    </a:cubicBezTo>
                    <a:cubicBezTo>
                      <a:pt x="13" y="59"/>
                      <a:pt x="26" y="30"/>
                      <a:pt x="40" y="0"/>
                    </a:cubicBezTo>
                    <a:cubicBezTo>
                      <a:pt x="51" y="5"/>
                      <a:pt x="61" y="10"/>
                      <a:pt x="72" y="14"/>
                    </a:cubicBezTo>
                    <a:cubicBezTo>
                      <a:pt x="72" y="15"/>
                      <a:pt x="72" y="16"/>
                      <a:pt x="72" y="17"/>
                    </a:cubicBezTo>
                    <a:cubicBezTo>
                      <a:pt x="69" y="18"/>
                      <a:pt x="66" y="19"/>
                      <a:pt x="63" y="19"/>
                    </a:cubicBezTo>
                    <a:cubicBezTo>
                      <a:pt x="46" y="18"/>
                      <a:pt x="38" y="22"/>
                      <a:pt x="31" y="36"/>
                    </a:cubicBezTo>
                    <a:cubicBezTo>
                      <a:pt x="44" y="42"/>
                      <a:pt x="58" y="48"/>
                      <a:pt x="71" y="54"/>
                    </a:cubicBezTo>
                    <a:cubicBezTo>
                      <a:pt x="81" y="59"/>
                      <a:pt x="92" y="63"/>
                      <a:pt x="102" y="68"/>
                    </a:cubicBezTo>
                    <a:cubicBezTo>
                      <a:pt x="109" y="72"/>
                      <a:pt x="114" y="70"/>
                      <a:pt x="118" y="63"/>
                    </a:cubicBezTo>
                    <a:cubicBezTo>
                      <a:pt x="119" y="62"/>
                      <a:pt x="121" y="60"/>
                      <a:pt x="123" y="59"/>
                    </a:cubicBezTo>
                    <a:cubicBezTo>
                      <a:pt x="123" y="60"/>
                      <a:pt x="124" y="60"/>
                      <a:pt x="125" y="61"/>
                    </a:cubicBezTo>
                    <a:cubicBezTo>
                      <a:pt x="117" y="78"/>
                      <a:pt x="109" y="95"/>
                      <a:pt x="101" y="112"/>
                    </a:cubicBezTo>
                    <a:cubicBezTo>
                      <a:pt x="101" y="112"/>
                      <a:pt x="98" y="112"/>
                      <a:pt x="97" y="111"/>
                    </a:cubicBezTo>
                    <a:cubicBezTo>
                      <a:pt x="98" y="108"/>
                      <a:pt x="100" y="105"/>
                      <a:pt x="99" y="103"/>
                    </a:cubicBezTo>
                    <a:cubicBezTo>
                      <a:pt x="99" y="99"/>
                      <a:pt x="97" y="93"/>
                      <a:pt x="94" y="92"/>
                    </a:cubicBezTo>
                    <a:cubicBezTo>
                      <a:pt x="70" y="80"/>
                      <a:pt x="46" y="69"/>
                      <a:pt x="20" y="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2" name="Freeform 27">
                <a:extLst>
                  <a:ext uri="{FF2B5EF4-FFF2-40B4-BE49-F238E27FC236}">
                    <a16:creationId xmlns:a16="http://schemas.microsoft.com/office/drawing/2014/main" id="{268BFE47-D008-438E-8367-EBB49066ED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08850" y="2306638"/>
                <a:ext cx="269875" cy="209550"/>
              </a:xfrm>
              <a:custGeom>
                <a:avLst/>
                <a:gdLst>
                  <a:gd name="T0" fmla="*/ 91 w 107"/>
                  <a:gd name="T1" fmla="*/ 26 h 83"/>
                  <a:gd name="T2" fmla="*/ 69 w 107"/>
                  <a:gd name="T3" fmla="*/ 11 h 83"/>
                  <a:gd name="T4" fmla="*/ 64 w 107"/>
                  <a:gd name="T5" fmla="*/ 3 h 83"/>
                  <a:gd name="T6" fmla="*/ 73 w 107"/>
                  <a:gd name="T7" fmla="*/ 4 h 83"/>
                  <a:gd name="T8" fmla="*/ 101 w 107"/>
                  <a:gd name="T9" fmla="*/ 24 h 83"/>
                  <a:gd name="T10" fmla="*/ 105 w 107"/>
                  <a:gd name="T11" fmla="*/ 33 h 83"/>
                  <a:gd name="T12" fmla="*/ 97 w 107"/>
                  <a:gd name="T13" fmla="*/ 41 h 83"/>
                  <a:gd name="T14" fmla="*/ 79 w 107"/>
                  <a:gd name="T15" fmla="*/ 34 h 83"/>
                  <a:gd name="T16" fmla="*/ 84 w 107"/>
                  <a:gd name="T17" fmla="*/ 53 h 83"/>
                  <a:gd name="T18" fmla="*/ 94 w 107"/>
                  <a:gd name="T19" fmla="*/ 63 h 83"/>
                  <a:gd name="T20" fmla="*/ 89 w 107"/>
                  <a:gd name="T21" fmla="*/ 79 h 83"/>
                  <a:gd name="T22" fmla="*/ 77 w 107"/>
                  <a:gd name="T23" fmla="*/ 74 h 83"/>
                  <a:gd name="T24" fmla="*/ 72 w 107"/>
                  <a:gd name="T25" fmla="*/ 67 h 83"/>
                  <a:gd name="T26" fmla="*/ 58 w 107"/>
                  <a:gd name="T27" fmla="*/ 62 h 83"/>
                  <a:gd name="T28" fmla="*/ 25 w 107"/>
                  <a:gd name="T29" fmla="*/ 65 h 83"/>
                  <a:gd name="T30" fmla="*/ 12 w 107"/>
                  <a:gd name="T31" fmla="*/ 59 h 83"/>
                  <a:gd name="T32" fmla="*/ 1 w 107"/>
                  <a:gd name="T33" fmla="*/ 22 h 83"/>
                  <a:gd name="T34" fmla="*/ 4 w 107"/>
                  <a:gd name="T35" fmla="*/ 16 h 83"/>
                  <a:gd name="T36" fmla="*/ 11 w 107"/>
                  <a:gd name="T37" fmla="*/ 35 h 83"/>
                  <a:gd name="T38" fmla="*/ 35 w 107"/>
                  <a:gd name="T39" fmla="*/ 50 h 83"/>
                  <a:gd name="T40" fmla="*/ 50 w 107"/>
                  <a:gd name="T41" fmla="*/ 47 h 83"/>
                  <a:gd name="T42" fmla="*/ 51 w 107"/>
                  <a:gd name="T43" fmla="*/ 44 h 83"/>
                  <a:gd name="T44" fmla="*/ 34 w 107"/>
                  <a:gd name="T45" fmla="*/ 30 h 83"/>
                  <a:gd name="T46" fmla="*/ 38 w 107"/>
                  <a:gd name="T47" fmla="*/ 0 h 83"/>
                  <a:gd name="T48" fmla="*/ 64 w 107"/>
                  <a:gd name="T49" fmla="*/ 33 h 83"/>
                  <a:gd name="T50" fmla="*/ 90 w 107"/>
                  <a:gd name="T51" fmla="*/ 28 h 83"/>
                  <a:gd name="T52" fmla="*/ 91 w 107"/>
                  <a:gd name="T53" fmla="*/ 26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07" h="83">
                    <a:moveTo>
                      <a:pt x="91" y="26"/>
                    </a:moveTo>
                    <a:cubicBezTo>
                      <a:pt x="84" y="21"/>
                      <a:pt x="76" y="16"/>
                      <a:pt x="69" y="11"/>
                    </a:cubicBezTo>
                    <a:cubicBezTo>
                      <a:pt x="67" y="9"/>
                      <a:pt x="66" y="6"/>
                      <a:pt x="64" y="3"/>
                    </a:cubicBezTo>
                    <a:cubicBezTo>
                      <a:pt x="67" y="4"/>
                      <a:pt x="71" y="3"/>
                      <a:pt x="73" y="4"/>
                    </a:cubicBezTo>
                    <a:cubicBezTo>
                      <a:pt x="83" y="10"/>
                      <a:pt x="92" y="17"/>
                      <a:pt x="101" y="24"/>
                    </a:cubicBezTo>
                    <a:cubicBezTo>
                      <a:pt x="103" y="26"/>
                      <a:pt x="105" y="30"/>
                      <a:pt x="105" y="33"/>
                    </a:cubicBezTo>
                    <a:cubicBezTo>
                      <a:pt x="107" y="39"/>
                      <a:pt x="103" y="43"/>
                      <a:pt x="97" y="41"/>
                    </a:cubicBezTo>
                    <a:cubicBezTo>
                      <a:pt x="91" y="39"/>
                      <a:pt x="85" y="37"/>
                      <a:pt x="79" y="34"/>
                    </a:cubicBezTo>
                    <a:cubicBezTo>
                      <a:pt x="75" y="43"/>
                      <a:pt x="79" y="48"/>
                      <a:pt x="84" y="53"/>
                    </a:cubicBezTo>
                    <a:cubicBezTo>
                      <a:pt x="88" y="56"/>
                      <a:pt x="92" y="59"/>
                      <a:pt x="94" y="63"/>
                    </a:cubicBezTo>
                    <a:cubicBezTo>
                      <a:pt x="97" y="69"/>
                      <a:pt x="94" y="75"/>
                      <a:pt x="89" y="79"/>
                    </a:cubicBezTo>
                    <a:cubicBezTo>
                      <a:pt x="83" y="83"/>
                      <a:pt x="80" y="77"/>
                      <a:pt x="77" y="74"/>
                    </a:cubicBezTo>
                    <a:cubicBezTo>
                      <a:pt x="76" y="72"/>
                      <a:pt x="74" y="69"/>
                      <a:pt x="72" y="67"/>
                    </a:cubicBezTo>
                    <a:cubicBezTo>
                      <a:pt x="69" y="61"/>
                      <a:pt x="64" y="61"/>
                      <a:pt x="58" y="62"/>
                    </a:cubicBezTo>
                    <a:cubicBezTo>
                      <a:pt x="47" y="64"/>
                      <a:pt x="36" y="65"/>
                      <a:pt x="25" y="65"/>
                    </a:cubicBezTo>
                    <a:cubicBezTo>
                      <a:pt x="21" y="65"/>
                      <a:pt x="15" y="63"/>
                      <a:pt x="12" y="59"/>
                    </a:cubicBezTo>
                    <a:cubicBezTo>
                      <a:pt x="3" y="49"/>
                      <a:pt x="1" y="36"/>
                      <a:pt x="1" y="22"/>
                    </a:cubicBezTo>
                    <a:cubicBezTo>
                      <a:pt x="0" y="21"/>
                      <a:pt x="2" y="20"/>
                      <a:pt x="4" y="16"/>
                    </a:cubicBezTo>
                    <a:cubicBezTo>
                      <a:pt x="7" y="24"/>
                      <a:pt x="9" y="29"/>
                      <a:pt x="11" y="35"/>
                    </a:cubicBezTo>
                    <a:cubicBezTo>
                      <a:pt x="16" y="49"/>
                      <a:pt x="19" y="52"/>
                      <a:pt x="35" y="50"/>
                    </a:cubicBezTo>
                    <a:cubicBezTo>
                      <a:pt x="40" y="50"/>
                      <a:pt x="45" y="48"/>
                      <a:pt x="50" y="47"/>
                    </a:cubicBezTo>
                    <a:cubicBezTo>
                      <a:pt x="50" y="46"/>
                      <a:pt x="50" y="45"/>
                      <a:pt x="51" y="44"/>
                    </a:cubicBezTo>
                    <a:cubicBezTo>
                      <a:pt x="45" y="40"/>
                      <a:pt x="39" y="35"/>
                      <a:pt x="34" y="30"/>
                    </a:cubicBezTo>
                    <a:cubicBezTo>
                      <a:pt x="24" y="20"/>
                      <a:pt x="25" y="8"/>
                      <a:pt x="38" y="0"/>
                    </a:cubicBezTo>
                    <a:cubicBezTo>
                      <a:pt x="44" y="13"/>
                      <a:pt x="50" y="25"/>
                      <a:pt x="64" y="33"/>
                    </a:cubicBezTo>
                    <a:cubicBezTo>
                      <a:pt x="69" y="13"/>
                      <a:pt x="81" y="29"/>
                      <a:pt x="90" y="28"/>
                    </a:cubicBezTo>
                    <a:cubicBezTo>
                      <a:pt x="90" y="27"/>
                      <a:pt x="91" y="27"/>
                      <a:pt x="91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3" name="Freeform 28">
                <a:extLst>
                  <a:ext uri="{FF2B5EF4-FFF2-40B4-BE49-F238E27FC236}">
                    <a16:creationId xmlns:a16="http://schemas.microsoft.com/office/drawing/2014/main" id="{943B9CF9-1706-4C9F-BDA9-9321F3F408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78275" y="4043363"/>
                <a:ext cx="325438" cy="315913"/>
              </a:xfrm>
              <a:custGeom>
                <a:avLst/>
                <a:gdLst>
                  <a:gd name="T0" fmla="*/ 111 w 129"/>
                  <a:gd name="T1" fmla="*/ 60 h 125"/>
                  <a:gd name="T2" fmla="*/ 129 w 129"/>
                  <a:gd name="T3" fmla="*/ 92 h 125"/>
                  <a:gd name="T4" fmla="*/ 127 w 129"/>
                  <a:gd name="T5" fmla="*/ 93 h 125"/>
                  <a:gd name="T6" fmla="*/ 122 w 129"/>
                  <a:gd name="T7" fmla="*/ 91 h 125"/>
                  <a:gd name="T8" fmla="*/ 104 w 129"/>
                  <a:gd name="T9" fmla="*/ 90 h 125"/>
                  <a:gd name="T10" fmla="*/ 63 w 129"/>
                  <a:gd name="T11" fmla="*/ 114 h 125"/>
                  <a:gd name="T12" fmla="*/ 17 w 129"/>
                  <a:gd name="T13" fmla="*/ 104 h 125"/>
                  <a:gd name="T14" fmla="*/ 11 w 129"/>
                  <a:gd name="T15" fmla="*/ 92 h 125"/>
                  <a:gd name="T16" fmla="*/ 25 w 129"/>
                  <a:gd name="T17" fmla="*/ 46 h 125"/>
                  <a:gd name="T18" fmla="*/ 68 w 129"/>
                  <a:gd name="T19" fmla="*/ 22 h 125"/>
                  <a:gd name="T20" fmla="*/ 74 w 129"/>
                  <a:gd name="T21" fmla="*/ 6 h 125"/>
                  <a:gd name="T22" fmla="*/ 74 w 129"/>
                  <a:gd name="T23" fmla="*/ 1 h 125"/>
                  <a:gd name="T24" fmla="*/ 77 w 129"/>
                  <a:gd name="T25" fmla="*/ 0 h 125"/>
                  <a:gd name="T26" fmla="*/ 103 w 129"/>
                  <a:gd name="T27" fmla="*/ 47 h 125"/>
                  <a:gd name="T28" fmla="*/ 97 w 129"/>
                  <a:gd name="T29" fmla="*/ 46 h 125"/>
                  <a:gd name="T30" fmla="*/ 76 w 129"/>
                  <a:gd name="T31" fmla="*/ 43 h 125"/>
                  <a:gd name="T32" fmla="*/ 31 w 129"/>
                  <a:gd name="T33" fmla="*/ 69 h 125"/>
                  <a:gd name="T34" fmla="*/ 21 w 129"/>
                  <a:gd name="T35" fmla="*/ 100 h 125"/>
                  <a:gd name="T36" fmla="*/ 53 w 129"/>
                  <a:gd name="T37" fmla="*/ 111 h 125"/>
                  <a:gd name="T38" fmla="*/ 104 w 129"/>
                  <a:gd name="T39" fmla="*/ 82 h 125"/>
                  <a:gd name="T40" fmla="*/ 108 w 129"/>
                  <a:gd name="T41" fmla="*/ 68 h 125"/>
                  <a:gd name="T42" fmla="*/ 108 w 129"/>
                  <a:gd name="T43" fmla="*/ 61 h 125"/>
                  <a:gd name="T44" fmla="*/ 111 w 129"/>
                  <a:gd name="T45" fmla="*/ 60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29" h="125">
                    <a:moveTo>
                      <a:pt x="111" y="60"/>
                    </a:moveTo>
                    <a:cubicBezTo>
                      <a:pt x="117" y="70"/>
                      <a:pt x="123" y="81"/>
                      <a:pt x="129" y="92"/>
                    </a:cubicBezTo>
                    <a:cubicBezTo>
                      <a:pt x="128" y="92"/>
                      <a:pt x="128" y="93"/>
                      <a:pt x="127" y="93"/>
                    </a:cubicBezTo>
                    <a:cubicBezTo>
                      <a:pt x="126" y="93"/>
                      <a:pt x="123" y="93"/>
                      <a:pt x="122" y="91"/>
                    </a:cubicBezTo>
                    <a:cubicBezTo>
                      <a:pt x="116" y="85"/>
                      <a:pt x="111" y="86"/>
                      <a:pt x="104" y="90"/>
                    </a:cubicBezTo>
                    <a:cubicBezTo>
                      <a:pt x="90" y="98"/>
                      <a:pt x="77" y="106"/>
                      <a:pt x="63" y="114"/>
                    </a:cubicBezTo>
                    <a:cubicBezTo>
                      <a:pt x="44" y="125"/>
                      <a:pt x="30" y="122"/>
                      <a:pt x="17" y="104"/>
                    </a:cubicBezTo>
                    <a:cubicBezTo>
                      <a:pt x="15" y="100"/>
                      <a:pt x="12" y="96"/>
                      <a:pt x="11" y="92"/>
                    </a:cubicBezTo>
                    <a:cubicBezTo>
                      <a:pt x="0" y="70"/>
                      <a:pt x="4" y="58"/>
                      <a:pt x="25" y="46"/>
                    </a:cubicBezTo>
                    <a:cubicBezTo>
                      <a:pt x="39" y="38"/>
                      <a:pt x="54" y="30"/>
                      <a:pt x="68" y="22"/>
                    </a:cubicBezTo>
                    <a:cubicBezTo>
                      <a:pt x="75" y="18"/>
                      <a:pt x="78" y="14"/>
                      <a:pt x="74" y="6"/>
                    </a:cubicBezTo>
                    <a:cubicBezTo>
                      <a:pt x="73" y="5"/>
                      <a:pt x="74" y="3"/>
                      <a:pt x="74" y="1"/>
                    </a:cubicBezTo>
                    <a:cubicBezTo>
                      <a:pt x="75" y="1"/>
                      <a:pt x="76" y="1"/>
                      <a:pt x="77" y="0"/>
                    </a:cubicBezTo>
                    <a:cubicBezTo>
                      <a:pt x="85" y="15"/>
                      <a:pt x="94" y="30"/>
                      <a:pt x="103" y="47"/>
                    </a:cubicBezTo>
                    <a:cubicBezTo>
                      <a:pt x="99" y="46"/>
                      <a:pt x="97" y="47"/>
                      <a:pt x="97" y="46"/>
                    </a:cubicBezTo>
                    <a:cubicBezTo>
                      <a:pt x="91" y="36"/>
                      <a:pt x="84" y="38"/>
                      <a:pt x="76" y="43"/>
                    </a:cubicBezTo>
                    <a:cubicBezTo>
                      <a:pt x="61" y="52"/>
                      <a:pt x="46" y="60"/>
                      <a:pt x="31" y="69"/>
                    </a:cubicBezTo>
                    <a:cubicBezTo>
                      <a:pt x="17" y="77"/>
                      <a:pt x="14" y="87"/>
                      <a:pt x="21" y="100"/>
                    </a:cubicBezTo>
                    <a:cubicBezTo>
                      <a:pt x="28" y="114"/>
                      <a:pt x="40" y="118"/>
                      <a:pt x="53" y="111"/>
                    </a:cubicBezTo>
                    <a:cubicBezTo>
                      <a:pt x="71" y="102"/>
                      <a:pt x="87" y="92"/>
                      <a:pt x="104" y="82"/>
                    </a:cubicBezTo>
                    <a:cubicBezTo>
                      <a:pt x="110" y="79"/>
                      <a:pt x="109" y="74"/>
                      <a:pt x="108" y="68"/>
                    </a:cubicBezTo>
                    <a:cubicBezTo>
                      <a:pt x="108" y="66"/>
                      <a:pt x="108" y="63"/>
                      <a:pt x="108" y="61"/>
                    </a:cubicBezTo>
                    <a:cubicBezTo>
                      <a:pt x="109" y="60"/>
                      <a:pt x="110" y="60"/>
                      <a:pt x="111" y="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4" name="Freeform 29">
                <a:extLst>
                  <a:ext uri="{FF2B5EF4-FFF2-40B4-BE49-F238E27FC236}">
                    <a16:creationId xmlns:a16="http://schemas.microsoft.com/office/drawing/2014/main" id="{24627C97-2BBB-4C33-B847-0DF9DC1B5E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70788" y="3622675"/>
                <a:ext cx="304800" cy="268288"/>
              </a:xfrm>
              <a:custGeom>
                <a:avLst/>
                <a:gdLst>
                  <a:gd name="T0" fmla="*/ 120 w 120"/>
                  <a:gd name="T1" fmla="*/ 53 h 106"/>
                  <a:gd name="T2" fmla="*/ 104 w 120"/>
                  <a:gd name="T3" fmla="*/ 106 h 106"/>
                  <a:gd name="T4" fmla="*/ 101 w 120"/>
                  <a:gd name="T5" fmla="*/ 106 h 106"/>
                  <a:gd name="T6" fmla="*/ 100 w 120"/>
                  <a:gd name="T7" fmla="*/ 101 h 106"/>
                  <a:gd name="T8" fmla="*/ 90 w 120"/>
                  <a:gd name="T9" fmla="*/ 84 h 106"/>
                  <a:gd name="T10" fmla="*/ 30 w 120"/>
                  <a:gd name="T11" fmla="*/ 85 h 106"/>
                  <a:gd name="T12" fmla="*/ 0 w 120"/>
                  <a:gd name="T13" fmla="*/ 94 h 106"/>
                  <a:gd name="T14" fmla="*/ 14 w 120"/>
                  <a:gd name="T15" fmla="*/ 49 h 106"/>
                  <a:gd name="T16" fmla="*/ 17 w 120"/>
                  <a:gd name="T17" fmla="*/ 49 h 106"/>
                  <a:gd name="T18" fmla="*/ 18 w 120"/>
                  <a:gd name="T19" fmla="*/ 55 h 106"/>
                  <a:gd name="T20" fmla="*/ 25 w 120"/>
                  <a:gd name="T21" fmla="*/ 62 h 106"/>
                  <a:gd name="T22" fmla="*/ 64 w 120"/>
                  <a:gd name="T23" fmla="*/ 56 h 106"/>
                  <a:gd name="T24" fmla="*/ 38 w 120"/>
                  <a:gd name="T25" fmla="*/ 31 h 106"/>
                  <a:gd name="T26" fmla="*/ 24 w 120"/>
                  <a:gd name="T27" fmla="*/ 34 h 106"/>
                  <a:gd name="T28" fmla="*/ 20 w 120"/>
                  <a:gd name="T29" fmla="*/ 38 h 106"/>
                  <a:gd name="T30" fmla="*/ 29 w 120"/>
                  <a:gd name="T31" fmla="*/ 0 h 106"/>
                  <a:gd name="T32" fmla="*/ 33 w 120"/>
                  <a:gd name="T33" fmla="*/ 5 h 106"/>
                  <a:gd name="T34" fmla="*/ 42 w 120"/>
                  <a:gd name="T35" fmla="*/ 25 h 106"/>
                  <a:gd name="T36" fmla="*/ 58 w 120"/>
                  <a:gd name="T37" fmla="*/ 40 h 106"/>
                  <a:gd name="T38" fmla="*/ 98 w 120"/>
                  <a:gd name="T39" fmla="*/ 63 h 106"/>
                  <a:gd name="T40" fmla="*/ 114 w 120"/>
                  <a:gd name="T41" fmla="*/ 56 h 106"/>
                  <a:gd name="T42" fmla="*/ 118 w 120"/>
                  <a:gd name="T43" fmla="*/ 51 h 106"/>
                  <a:gd name="T44" fmla="*/ 120 w 120"/>
                  <a:gd name="T45" fmla="*/ 53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20" h="106">
                    <a:moveTo>
                      <a:pt x="120" y="53"/>
                    </a:moveTo>
                    <a:cubicBezTo>
                      <a:pt x="115" y="71"/>
                      <a:pt x="109" y="88"/>
                      <a:pt x="104" y="106"/>
                    </a:cubicBezTo>
                    <a:cubicBezTo>
                      <a:pt x="103" y="106"/>
                      <a:pt x="102" y="106"/>
                      <a:pt x="101" y="106"/>
                    </a:cubicBezTo>
                    <a:cubicBezTo>
                      <a:pt x="101" y="104"/>
                      <a:pt x="100" y="102"/>
                      <a:pt x="100" y="101"/>
                    </a:cubicBezTo>
                    <a:cubicBezTo>
                      <a:pt x="102" y="89"/>
                      <a:pt x="100" y="89"/>
                      <a:pt x="90" y="84"/>
                    </a:cubicBezTo>
                    <a:cubicBezTo>
                      <a:pt x="70" y="75"/>
                      <a:pt x="50" y="81"/>
                      <a:pt x="30" y="85"/>
                    </a:cubicBezTo>
                    <a:cubicBezTo>
                      <a:pt x="20" y="86"/>
                      <a:pt x="11" y="91"/>
                      <a:pt x="0" y="94"/>
                    </a:cubicBezTo>
                    <a:cubicBezTo>
                      <a:pt x="5" y="80"/>
                      <a:pt x="9" y="64"/>
                      <a:pt x="14" y="49"/>
                    </a:cubicBezTo>
                    <a:cubicBezTo>
                      <a:pt x="15" y="49"/>
                      <a:pt x="16" y="49"/>
                      <a:pt x="17" y="49"/>
                    </a:cubicBezTo>
                    <a:cubicBezTo>
                      <a:pt x="17" y="51"/>
                      <a:pt x="18" y="53"/>
                      <a:pt x="18" y="55"/>
                    </a:cubicBezTo>
                    <a:cubicBezTo>
                      <a:pt x="17" y="61"/>
                      <a:pt x="20" y="63"/>
                      <a:pt x="25" y="62"/>
                    </a:cubicBezTo>
                    <a:cubicBezTo>
                      <a:pt x="37" y="60"/>
                      <a:pt x="49" y="58"/>
                      <a:pt x="64" y="56"/>
                    </a:cubicBezTo>
                    <a:cubicBezTo>
                      <a:pt x="54" y="47"/>
                      <a:pt x="46" y="39"/>
                      <a:pt x="38" y="31"/>
                    </a:cubicBezTo>
                    <a:cubicBezTo>
                      <a:pt x="32" y="26"/>
                      <a:pt x="27" y="28"/>
                      <a:pt x="24" y="34"/>
                    </a:cubicBezTo>
                    <a:cubicBezTo>
                      <a:pt x="23" y="36"/>
                      <a:pt x="22" y="37"/>
                      <a:pt x="20" y="38"/>
                    </a:cubicBezTo>
                    <a:cubicBezTo>
                      <a:pt x="20" y="25"/>
                      <a:pt x="25" y="14"/>
                      <a:pt x="29" y="0"/>
                    </a:cubicBezTo>
                    <a:cubicBezTo>
                      <a:pt x="31" y="3"/>
                      <a:pt x="33" y="4"/>
                      <a:pt x="33" y="5"/>
                    </a:cubicBezTo>
                    <a:cubicBezTo>
                      <a:pt x="31" y="14"/>
                      <a:pt x="36" y="20"/>
                      <a:pt x="42" y="25"/>
                    </a:cubicBezTo>
                    <a:cubicBezTo>
                      <a:pt x="47" y="30"/>
                      <a:pt x="53" y="34"/>
                      <a:pt x="58" y="40"/>
                    </a:cubicBezTo>
                    <a:cubicBezTo>
                      <a:pt x="68" y="52"/>
                      <a:pt x="82" y="59"/>
                      <a:pt x="98" y="63"/>
                    </a:cubicBezTo>
                    <a:cubicBezTo>
                      <a:pt x="106" y="65"/>
                      <a:pt x="110" y="63"/>
                      <a:pt x="114" y="56"/>
                    </a:cubicBezTo>
                    <a:cubicBezTo>
                      <a:pt x="114" y="54"/>
                      <a:pt x="116" y="53"/>
                      <a:pt x="118" y="51"/>
                    </a:cubicBezTo>
                    <a:cubicBezTo>
                      <a:pt x="118" y="52"/>
                      <a:pt x="119" y="52"/>
                      <a:pt x="120" y="5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5" name="Freeform 30">
                <a:extLst>
                  <a:ext uri="{FF2B5EF4-FFF2-40B4-BE49-F238E27FC236}">
                    <a16:creationId xmlns:a16="http://schemas.microsoft.com/office/drawing/2014/main" id="{BD10ACA2-6749-4896-88C7-FD8AA31B05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70588" y="5003800"/>
                <a:ext cx="263525" cy="280988"/>
              </a:xfrm>
              <a:custGeom>
                <a:avLst/>
                <a:gdLst>
                  <a:gd name="T0" fmla="*/ 104 w 104"/>
                  <a:gd name="T1" fmla="*/ 0 h 111"/>
                  <a:gd name="T2" fmla="*/ 104 w 104"/>
                  <a:gd name="T3" fmla="*/ 4 h 111"/>
                  <a:gd name="T4" fmla="*/ 94 w 104"/>
                  <a:gd name="T5" fmla="*/ 31 h 111"/>
                  <a:gd name="T6" fmla="*/ 100 w 104"/>
                  <a:gd name="T7" fmla="*/ 70 h 111"/>
                  <a:gd name="T8" fmla="*/ 73 w 104"/>
                  <a:gd name="T9" fmla="*/ 108 h 111"/>
                  <a:gd name="T10" fmla="*/ 57 w 104"/>
                  <a:gd name="T11" fmla="*/ 110 h 111"/>
                  <a:gd name="T12" fmla="*/ 24 w 104"/>
                  <a:gd name="T13" fmla="*/ 81 h 111"/>
                  <a:gd name="T14" fmla="*/ 16 w 104"/>
                  <a:gd name="T15" fmla="*/ 30 h 111"/>
                  <a:gd name="T16" fmla="*/ 6 w 104"/>
                  <a:gd name="T17" fmla="*/ 20 h 111"/>
                  <a:gd name="T18" fmla="*/ 0 w 104"/>
                  <a:gd name="T19" fmla="*/ 17 h 111"/>
                  <a:gd name="T20" fmla="*/ 51 w 104"/>
                  <a:gd name="T21" fmla="*/ 8 h 111"/>
                  <a:gd name="T22" fmla="*/ 52 w 104"/>
                  <a:gd name="T23" fmla="*/ 11 h 111"/>
                  <a:gd name="T24" fmla="*/ 46 w 104"/>
                  <a:gd name="T25" fmla="*/ 14 h 111"/>
                  <a:gd name="T26" fmla="*/ 39 w 104"/>
                  <a:gd name="T27" fmla="*/ 27 h 111"/>
                  <a:gd name="T28" fmla="*/ 47 w 104"/>
                  <a:gd name="T29" fmla="*/ 82 h 111"/>
                  <a:gd name="T30" fmla="*/ 71 w 104"/>
                  <a:gd name="T31" fmla="*/ 104 h 111"/>
                  <a:gd name="T32" fmla="*/ 94 w 104"/>
                  <a:gd name="T33" fmla="*/ 78 h 111"/>
                  <a:gd name="T34" fmla="*/ 86 w 104"/>
                  <a:gd name="T35" fmla="*/ 19 h 111"/>
                  <a:gd name="T36" fmla="*/ 76 w 104"/>
                  <a:gd name="T37" fmla="*/ 11 h 111"/>
                  <a:gd name="T38" fmla="*/ 67 w 104"/>
                  <a:gd name="T39" fmla="*/ 9 h 111"/>
                  <a:gd name="T40" fmla="*/ 67 w 104"/>
                  <a:gd name="T41" fmla="*/ 6 h 111"/>
                  <a:gd name="T42" fmla="*/ 104 w 104"/>
                  <a:gd name="T43" fmla="*/ 0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04" h="111">
                    <a:moveTo>
                      <a:pt x="104" y="0"/>
                    </a:moveTo>
                    <a:cubicBezTo>
                      <a:pt x="104" y="3"/>
                      <a:pt x="104" y="4"/>
                      <a:pt x="104" y="4"/>
                    </a:cubicBezTo>
                    <a:cubicBezTo>
                      <a:pt x="91" y="9"/>
                      <a:pt x="92" y="19"/>
                      <a:pt x="94" y="31"/>
                    </a:cubicBezTo>
                    <a:cubicBezTo>
                      <a:pt x="97" y="43"/>
                      <a:pt x="98" y="57"/>
                      <a:pt x="100" y="70"/>
                    </a:cubicBezTo>
                    <a:cubicBezTo>
                      <a:pt x="103" y="91"/>
                      <a:pt x="95" y="104"/>
                      <a:pt x="73" y="108"/>
                    </a:cubicBezTo>
                    <a:cubicBezTo>
                      <a:pt x="68" y="110"/>
                      <a:pt x="63" y="110"/>
                      <a:pt x="57" y="110"/>
                    </a:cubicBezTo>
                    <a:cubicBezTo>
                      <a:pt x="35" y="111"/>
                      <a:pt x="26" y="103"/>
                      <a:pt x="24" y="81"/>
                    </a:cubicBezTo>
                    <a:cubicBezTo>
                      <a:pt x="21" y="64"/>
                      <a:pt x="19" y="47"/>
                      <a:pt x="16" y="30"/>
                    </a:cubicBezTo>
                    <a:cubicBezTo>
                      <a:pt x="16" y="23"/>
                      <a:pt x="13" y="20"/>
                      <a:pt x="6" y="20"/>
                    </a:cubicBezTo>
                    <a:cubicBezTo>
                      <a:pt x="4" y="20"/>
                      <a:pt x="2" y="19"/>
                      <a:pt x="0" y="17"/>
                    </a:cubicBezTo>
                    <a:cubicBezTo>
                      <a:pt x="17" y="12"/>
                      <a:pt x="34" y="10"/>
                      <a:pt x="51" y="8"/>
                    </a:cubicBezTo>
                    <a:cubicBezTo>
                      <a:pt x="52" y="9"/>
                      <a:pt x="52" y="10"/>
                      <a:pt x="52" y="11"/>
                    </a:cubicBezTo>
                    <a:cubicBezTo>
                      <a:pt x="50" y="12"/>
                      <a:pt x="48" y="13"/>
                      <a:pt x="46" y="14"/>
                    </a:cubicBezTo>
                    <a:cubicBezTo>
                      <a:pt x="40" y="16"/>
                      <a:pt x="37" y="20"/>
                      <a:pt x="39" y="27"/>
                    </a:cubicBezTo>
                    <a:cubicBezTo>
                      <a:pt x="42" y="45"/>
                      <a:pt x="44" y="63"/>
                      <a:pt x="47" y="82"/>
                    </a:cubicBezTo>
                    <a:cubicBezTo>
                      <a:pt x="49" y="97"/>
                      <a:pt x="57" y="105"/>
                      <a:pt x="71" y="104"/>
                    </a:cubicBezTo>
                    <a:cubicBezTo>
                      <a:pt x="87" y="103"/>
                      <a:pt x="95" y="93"/>
                      <a:pt x="94" y="78"/>
                    </a:cubicBezTo>
                    <a:cubicBezTo>
                      <a:pt x="92" y="58"/>
                      <a:pt x="89" y="39"/>
                      <a:pt x="86" y="19"/>
                    </a:cubicBezTo>
                    <a:cubicBezTo>
                      <a:pt x="85" y="16"/>
                      <a:pt x="79" y="13"/>
                      <a:pt x="76" y="11"/>
                    </a:cubicBezTo>
                    <a:cubicBezTo>
                      <a:pt x="73" y="10"/>
                      <a:pt x="70" y="10"/>
                      <a:pt x="67" y="9"/>
                    </a:cubicBezTo>
                    <a:cubicBezTo>
                      <a:pt x="67" y="8"/>
                      <a:pt x="67" y="7"/>
                      <a:pt x="67" y="6"/>
                    </a:cubicBezTo>
                    <a:cubicBezTo>
                      <a:pt x="79" y="4"/>
                      <a:pt x="91" y="2"/>
                      <a:pt x="10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6" name="Freeform 31">
                <a:extLst>
                  <a:ext uri="{FF2B5EF4-FFF2-40B4-BE49-F238E27FC236}">
                    <a16:creationId xmlns:a16="http://schemas.microsoft.com/office/drawing/2014/main" id="{E8F7BFB5-7363-4193-9733-7175C7EC63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43688" y="4741863"/>
                <a:ext cx="242888" cy="300038"/>
              </a:xfrm>
              <a:custGeom>
                <a:avLst/>
                <a:gdLst>
                  <a:gd name="T0" fmla="*/ 88 w 96"/>
                  <a:gd name="T1" fmla="*/ 119 h 119"/>
                  <a:gd name="T2" fmla="*/ 24 w 96"/>
                  <a:gd name="T3" fmla="*/ 60 h 119"/>
                  <a:gd name="T4" fmla="*/ 3 w 96"/>
                  <a:gd name="T5" fmla="*/ 51 h 119"/>
                  <a:gd name="T6" fmla="*/ 0 w 96"/>
                  <a:gd name="T7" fmla="*/ 48 h 119"/>
                  <a:gd name="T8" fmla="*/ 42 w 96"/>
                  <a:gd name="T9" fmla="*/ 24 h 119"/>
                  <a:gd name="T10" fmla="*/ 44 w 96"/>
                  <a:gd name="T11" fmla="*/ 26 h 119"/>
                  <a:gd name="T12" fmla="*/ 40 w 96"/>
                  <a:gd name="T13" fmla="*/ 32 h 119"/>
                  <a:gd name="T14" fmla="*/ 38 w 96"/>
                  <a:gd name="T15" fmla="*/ 41 h 119"/>
                  <a:gd name="T16" fmla="*/ 85 w 96"/>
                  <a:gd name="T17" fmla="*/ 84 h 119"/>
                  <a:gd name="T18" fmla="*/ 76 w 96"/>
                  <a:gd name="T19" fmla="*/ 27 h 119"/>
                  <a:gd name="T20" fmla="*/ 63 w 96"/>
                  <a:gd name="T21" fmla="*/ 18 h 119"/>
                  <a:gd name="T22" fmla="*/ 57 w 96"/>
                  <a:gd name="T23" fmla="*/ 18 h 119"/>
                  <a:gd name="T24" fmla="*/ 57 w 96"/>
                  <a:gd name="T25" fmla="*/ 16 h 119"/>
                  <a:gd name="T26" fmla="*/ 86 w 96"/>
                  <a:gd name="T27" fmla="*/ 0 h 119"/>
                  <a:gd name="T28" fmla="*/ 87 w 96"/>
                  <a:gd name="T29" fmla="*/ 2 h 119"/>
                  <a:gd name="T30" fmla="*/ 88 w 96"/>
                  <a:gd name="T31" fmla="*/ 59 h 119"/>
                  <a:gd name="T32" fmla="*/ 95 w 96"/>
                  <a:gd name="T33" fmla="*/ 106 h 119"/>
                  <a:gd name="T34" fmla="*/ 88 w 96"/>
                  <a:gd name="T35" fmla="*/ 119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6" h="119">
                    <a:moveTo>
                      <a:pt x="88" y="119"/>
                    </a:moveTo>
                    <a:cubicBezTo>
                      <a:pt x="65" y="98"/>
                      <a:pt x="44" y="79"/>
                      <a:pt x="24" y="60"/>
                    </a:cubicBezTo>
                    <a:cubicBezTo>
                      <a:pt x="18" y="55"/>
                      <a:pt x="13" y="47"/>
                      <a:pt x="3" y="51"/>
                    </a:cubicBezTo>
                    <a:cubicBezTo>
                      <a:pt x="2" y="52"/>
                      <a:pt x="1" y="50"/>
                      <a:pt x="0" y="48"/>
                    </a:cubicBezTo>
                    <a:cubicBezTo>
                      <a:pt x="14" y="40"/>
                      <a:pt x="28" y="32"/>
                      <a:pt x="42" y="24"/>
                    </a:cubicBezTo>
                    <a:cubicBezTo>
                      <a:pt x="43" y="25"/>
                      <a:pt x="44" y="25"/>
                      <a:pt x="44" y="26"/>
                    </a:cubicBezTo>
                    <a:cubicBezTo>
                      <a:pt x="43" y="28"/>
                      <a:pt x="41" y="29"/>
                      <a:pt x="40" y="32"/>
                    </a:cubicBezTo>
                    <a:cubicBezTo>
                      <a:pt x="39" y="35"/>
                      <a:pt x="36" y="40"/>
                      <a:pt x="38" y="41"/>
                    </a:cubicBezTo>
                    <a:cubicBezTo>
                      <a:pt x="53" y="56"/>
                      <a:pt x="68" y="70"/>
                      <a:pt x="85" y="84"/>
                    </a:cubicBezTo>
                    <a:cubicBezTo>
                      <a:pt x="82" y="65"/>
                      <a:pt x="79" y="46"/>
                      <a:pt x="76" y="27"/>
                    </a:cubicBezTo>
                    <a:cubicBezTo>
                      <a:pt x="75" y="19"/>
                      <a:pt x="70" y="17"/>
                      <a:pt x="63" y="18"/>
                    </a:cubicBezTo>
                    <a:cubicBezTo>
                      <a:pt x="61" y="19"/>
                      <a:pt x="59" y="18"/>
                      <a:pt x="57" y="18"/>
                    </a:cubicBezTo>
                    <a:cubicBezTo>
                      <a:pt x="57" y="17"/>
                      <a:pt x="57" y="16"/>
                      <a:pt x="57" y="16"/>
                    </a:cubicBezTo>
                    <a:cubicBezTo>
                      <a:pt x="66" y="10"/>
                      <a:pt x="76" y="5"/>
                      <a:pt x="86" y="0"/>
                    </a:cubicBezTo>
                    <a:cubicBezTo>
                      <a:pt x="86" y="0"/>
                      <a:pt x="87" y="1"/>
                      <a:pt x="87" y="2"/>
                    </a:cubicBezTo>
                    <a:cubicBezTo>
                      <a:pt x="74" y="21"/>
                      <a:pt x="87" y="40"/>
                      <a:pt x="88" y="59"/>
                    </a:cubicBezTo>
                    <a:cubicBezTo>
                      <a:pt x="89" y="75"/>
                      <a:pt x="94" y="90"/>
                      <a:pt x="95" y="106"/>
                    </a:cubicBezTo>
                    <a:cubicBezTo>
                      <a:pt x="96" y="110"/>
                      <a:pt x="91" y="114"/>
                      <a:pt x="88" y="1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7" name="Freeform 32">
                <a:extLst>
                  <a:ext uri="{FF2B5EF4-FFF2-40B4-BE49-F238E27FC236}">
                    <a16:creationId xmlns:a16="http://schemas.microsoft.com/office/drawing/2014/main" id="{9D27B6A7-AD72-4937-96AE-207857EFAF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08750" y="4870450"/>
                <a:ext cx="230188" cy="288925"/>
              </a:xfrm>
              <a:custGeom>
                <a:avLst/>
                <a:gdLst>
                  <a:gd name="T0" fmla="*/ 0 w 91"/>
                  <a:gd name="T1" fmla="*/ 23 h 114"/>
                  <a:gd name="T2" fmla="*/ 5 w 91"/>
                  <a:gd name="T3" fmla="*/ 19 h 114"/>
                  <a:gd name="T4" fmla="*/ 46 w 91"/>
                  <a:gd name="T5" fmla="*/ 1 h 114"/>
                  <a:gd name="T6" fmla="*/ 52 w 91"/>
                  <a:gd name="T7" fmla="*/ 3 h 114"/>
                  <a:gd name="T8" fmla="*/ 46 w 91"/>
                  <a:gd name="T9" fmla="*/ 7 h 114"/>
                  <a:gd name="T10" fmla="*/ 43 w 91"/>
                  <a:gd name="T11" fmla="*/ 18 h 114"/>
                  <a:gd name="T12" fmla="*/ 71 w 91"/>
                  <a:gd name="T13" fmla="*/ 84 h 114"/>
                  <a:gd name="T14" fmla="*/ 83 w 91"/>
                  <a:gd name="T15" fmla="*/ 90 h 114"/>
                  <a:gd name="T16" fmla="*/ 90 w 91"/>
                  <a:gd name="T17" fmla="*/ 90 h 114"/>
                  <a:gd name="T18" fmla="*/ 91 w 91"/>
                  <a:gd name="T19" fmla="*/ 93 h 114"/>
                  <a:gd name="T20" fmla="*/ 42 w 91"/>
                  <a:gd name="T21" fmla="*/ 114 h 114"/>
                  <a:gd name="T22" fmla="*/ 40 w 91"/>
                  <a:gd name="T23" fmla="*/ 112 h 114"/>
                  <a:gd name="T24" fmla="*/ 43 w 91"/>
                  <a:gd name="T25" fmla="*/ 108 h 114"/>
                  <a:gd name="T26" fmla="*/ 48 w 91"/>
                  <a:gd name="T27" fmla="*/ 91 h 114"/>
                  <a:gd name="T28" fmla="*/ 22 w 91"/>
                  <a:gd name="T29" fmla="*/ 32 h 114"/>
                  <a:gd name="T30" fmla="*/ 6 w 91"/>
                  <a:gd name="T31" fmla="*/ 23 h 114"/>
                  <a:gd name="T32" fmla="*/ 0 w 91"/>
                  <a:gd name="T33" fmla="*/ 23 h 114"/>
                  <a:gd name="T34" fmla="*/ 0 w 91"/>
                  <a:gd name="T35" fmla="*/ 23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1" h="114">
                    <a:moveTo>
                      <a:pt x="0" y="23"/>
                    </a:moveTo>
                    <a:cubicBezTo>
                      <a:pt x="2" y="21"/>
                      <a:pt x="3" y="19"/>
                      <a:pt x="5" y="19"/>
                    </a:cubicBezTo>
                    <a:cubicBezTo>
                      <a:pt x="18" y="13"/>
                      <a:pt x="32" y="7"/>
                      <a:pt x="46" y="1"/>
                    </a:cubicBezTo>
                    <a:cubicBezTo>
                      <a:pt x="47" y="0"/>
                      <a:pt x="49" y="1"/>
                      <a:pt x="52" y="3"/>
                    </a:cubicBezTo>
                    <a:cubicBezTo>
                      <a:pt x="50" y="4"/>
                      <a:pt x="47" y="5"/>
                      <a:pt x="46" y="7"/>
                    </a:cubicBezTo>
                    <a:cubicBezTo>
                      <a:pt x="44" y="11"/>
                      <a:pt x="42" y="15"/>
                      <a:pt x="43" y="18"/>
                    </a:cubicBezTo>
                    <a:cubicBezTo>
                      <a:pt x="52" y="40"/>
                      <a:pt x="61" y="62"/>
                      <a:pt x="71" y="84"/>
                    </a:cubicBezTo>
                    <a:cubicBezTo>
                      <a:pt x="73" y="90"/>
                      <a:pt x="77" y="92"/>
                      <a:pt x="83" y="90"/>
                    </a:cubicBezTo>
                    <a:cubicBezTo>
                      <a:pt x="85" y="90"/>
                      <a:pt x="87" y="90"/>
                      <a:pt x="90" y="90"/>
                    </a:cubicBezTo>
                    <a:cubicBezTo>
                      <a:pt x="90" y="91"/>
                      <a:pt x="90" y="92"/>
                      <a:pt x="91" y="93"/>
                    </a:cubicBezTo>
                    <a:cubicBezTo>
                      <a:pt x="74" y="100"/>
                      <a:pt x="58" y="107"/>
                      <a:pt x="42" y="114"/>
                    </a:cubicBezTo>
                    <a:cubicBezTo>
                      <a:pt x="41" y="114"/>
                      <a:pt x="41" y="113"/>
                      <a:pt x="40" y="112"/>
                    </a:cubicBezTo>
                    <a:cubicBezTo>
                      <a:pt x="41" y="111"/>
                      <a:pt x="42" y="109"/>
                      <a:pt x="43" y="108"/>
                    </a:cubicBezTo>
                    <a:cubicBezTo>
                      <a:pt x="51" y="104"/>
                      <a:pt x="51" y="99"/>
                      <a:pt x="48" y="91"/>
                    </a:cubicBezTo>
                    <a:cubicBezTo>
                      <a:pt x="39" y="72"/>
                      <a:pt x="30" y="52"/>
                      <a:pt x="22" y="32"/>
                    </a:cubicBezTo>
                    <a:cubicBezTo>
                      <a:pt x="19" y="24"/>
                      <a:pt x="14" y="20"/>
                      <a:pt x="6" y="23"/>
                    </a:cubicBezTo>
                    <a:cubicBezTo>
                      <a:pt x="4" y="24"/>
                      <a:pt x="2" y="23"/>
                      <a:pt x="0" y="23"/>
                    </a:cubicBezTo>
                    <a:cubicBezTo>
                      <a:pt x="0" y="23"/>
                      <a:pt x="0" y="23"/>
                      <a:pt x="0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8" name="Freeform 33">
                <a:extLst>
                  <a:ext uri="{FF2B5EF4-FFF2-40B4-BE49-F238E27FC236}">
                    <a16:creationId xmlns:a16="http://schemas.microsoft.com/office/drawing/2014/main" id="{E3FCA93D-4CB0-472E-BCE7-207E9A7E36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73938" y="4121150"/>
                <a:ext cx="288925" cy="246063"/>
              </a:xfrm>
              <a:custGeom>
                <a:avLst/>
                <a:gdLst>
                  <a:gd name="T0" fmla="*/ 114 w 114"/>
                  <a:gd name="T1" fmla="*/ 52 h 97"/>
                  <a:gd name="T2" fmla="*/ 86 w 114"/>
                  <a:gd name="T3" fmla="*/ 97 h 97"/>
                  <a:gd name="T4" fmla="*/ 84 w 114"/>
                  <a:gd name="T5" fmla="*/ 97 h 97"/>
                  <a:gd name="T6" fmla="*/ 84 w 114"/>
                  <a:gd name="T7" fmla="*/ 91 h 97"/>
                  <a:gd name="T8" fmla="*/ 79 w 114"/>
                  <a:gd name="T9" fmla="*/ 77 h 97"/>
                  <a:gd name="T10" fmla="*/ 28 w 114"/>
                  <a:gd name="T11" fmla="*/ 46 h 97"/>
                  <a:gd name="T12" fmla="*/ 0 w 114"/>
                  <a:gd name="T13" fmla="*/ 46 h 97"/>
                  <a:gd name="T14" fmla="*/ 26 w 114"/>
                  <a:gd name="T15" fmla="*/ 0 h 97"/>
                  <a:gd name="T16" fmla="*/ 28 w 114"/>
                  <a:gd name="T17" fmla="*/ 0 h 97"/>
                  <a:gd name="T18" fmla="*/ 28 w 114"/>
                  <a:gd name="T19" fmla="*/ 6 h 97"/>
                  <a:gd name="T20" fmla="*/ 33 w 114"/>
                  <a:gd name="T21" fmla="*/ 20 h 97"/>
                  <a:gd name="T22" fmla="*/ 92 w 114"/>
                  <a:gd name="T23" fmla="*/ 56 h 97"/>
                  <a:gd name="T24" fmla="*/ 106 w 114"/>
                  <a:gd name="T25" fmla="*/ 54 h 97"/>
                  <a:gd name="T26" fmla="*/ 112 w 114"/>
                  <a:gd name="T27" fmla="*/ 50 h 97"/>
                  <a:gd name="T28" fmla="*/ 114 w 114"/>
                  <a:gd name="T29" fmla="*/ 52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4" h="97">
                    <a:moveTo>
                      <a:pt x="114" y="52"/>
                    </a:moveTo>
                    <a:cubicBezTo>
                      <a:pt x="104" y="67"/>
                      <a:pt x="95" y="82"/>
                      <a:pt x="86" y="97"/>
                    </a:cubicBezTo>
                    <a:cubicBezTo>
                      <a:pt x="86" y="97"/>
                      <a:pt x="85" y="97"/>
                      <a:pt x="84" y="97"/>
                    </a:cubicBezTo>
                    <a:cubicBezTo>
                      <a:pt x="84" y="95"/>
                      <a:pt x="83" y="93"/>
                      <a:pt x="84" y="91"/>
                    </a:cubicBezTo>
                    <a:cubicBezTo>
                      <a:pt x="87" y="85"/>
                      <a:pt x="85" y="80"/>
                      <a:pt x="79" y="77"/>
                    </a:cubicBezTo>
                    <a:cubicBezTo>
                      <a:pt x="62" y="67"/>
                      <a:pt x="45" y="56"/>
                      <a:pt x="28" y="46"/>
                    </a:cubicBezTo>
                    <a:cubicBezTo>
                      <a:pt x="13" y="37"/>
                      <a:pt x="13" y="37"/>
                      <a:pt x="0" y="46"/>
                    </a:cubicBezTo>
                    <a:cubicBezTo>
                      <a:pt x="6" y="29"/>
                      <a:pt x="17" y="15"/>
                      <a:pt x="26" y="0"/>
                    </a:cubicBezTo>
                    <a:cubicBezTo>
                      <a:pt x="26" y="0"/>
                      <a:pt x="27" y="0"/>
                      <a:pt x="28" y="0"/>
                    </a:cubicBezTo>
                    <a:cubicBezTo>
                      <a:pt x="28" y="2"/>
                      <a:pt x="28" y="5"/>
                      <a:pt x="28" y="6"/>
                    </a:cubicBezTo>
                    <a:cubicBezTo>
                      <a:pt x="25" y="13"/>
                      <a:pt x="27" y="17"/>
                      <a:pt x="33" y="20"/>
                    </a:cubicBezTo>
                    <a:cubicBezTo>
                      <a:pt x="52" y="32"/>
                      <a:pt x="72" y="44"/>
                      <a:pt x="92" y="56"/>
                    </a:cubicBezTo>
                    <a:cubicBezTo>
                      <a:pt x="98" y="60"/>
                      <a:pt x="102" y="59"/>
                      <a:pt x="106" y="54"/>
                    </a:cubicBezTo>
                    <a:cubicBezTo>
                      <a:pt x="108" y="52"/>
                      <a:pt x="110" y="51"/>
                      <a:pt x="112" y="50"/>
                    </a:cubicBezTo>
                    <a:cubicBezTo>
                      <a:pt x="112" y="51"/>
                      <a:pt x="113" y="52"/>
                      <a:pt x="114" y="5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9" name="Freeform 34">
                <a:extLst>
                  <a:ext uri="{FF2B5EF4-FFF2-40B4-BE49-F238E27FC236}">
                    <a16:creationId xmlns:a16="http://schemas.microsoft.com/office/drawing/2014/main" id="{B721882A-A532-42E3-B0FB-4C96AA9FF4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97650" y="1562100"/>
                <a:ext cx="76200" cy="93663"/>
              </a:xfrm>
              <a:custGeom>
                <a:avLst/>
                <a:gdLst>
                  <a:gd name="T0" fmla="*/ 30 w 30"/>
                  <a:gd name="T1" fmla="*/ 30 h 37"/>
                  <a:gd name="T2" fmla="*/ 23 w 30"/>
                  <a:gd name="T3" fmla="*/ 36 h 37"/>
                  <a:gd name="T4" fmla="*/ 12 w 30"/>
                  <a:gd name="T5" fmla="*/ 35 h 37"/>
                  <a:gd name="T6" fmla="*/ 2 w 30"/>
                  <a:gd name="T7" fmla="*/ 6 h 37"/>
                  <a:gd name="T8" fmla="*/ 10 w 30"/>
                  <a:gd name="T9" fmla="*/ 1 h 37"/>
                  <a:gd name="T10" fmla="*/ 30 w 30"/>
                  <a:gd name="T11" fmla="*/ 3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" h="37">
                    <a:moveTo>
                      <a:pt x="30" y="30"/>
                    </a:moveTo>
                    <a:cubicBezTo>
                      <a:pt x="29" y="31"/>
                      <a:pt x="27" y="35"/>
                      <a:pt x="23" y="36"/>
                    </a:cubicBezTo>
                    <a:cubicBezTo>
                      <a:pt x="20" y="37"/>
                      <a:pt x="14" y="37"/>
                      <a:pt x="12" y="35"/>
                    </a:cubicBezTo>
                    <a:cubicBezTo>
                      <a:pt x="4" y="28"/>
                      <a:pt x="0" y="18"/>
                      <a:pt x="2" y="6"/>
                    </a:cubicBezTo>
                    <a:cubicBezTo>
                      <a:pt x="2" y="4"/>
                      <a:pt x="8" y="0"/>
                      <a:pt x="10" y="1"/>
                    </a:cubicBezTo>
                    <a:cubicBezTo>
                      <a:pt x="18" y="2"/>
                      <a:pt x="30" y="19"/>
                      <a:pt x="30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0" name="Freeform 46">
                <a:extLst>
                  <a:ext uri="{FF2B5EF4-FFF2-40B4-BE49-F238E27FC236}">
                    <a16:creationId xmlns:a16="http://schemas.microsoft.com/office/drawing/2014/main" id="{AB8B669A-4EE5-4220-B3DD-0F3E824CCE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06888" y="1617663"/>
                <a:ext cx="3151188" cy="2741613"/>
              </a:xfrm>
              <a:custGeom>
                <a:avLst/>
                <a:gdLst>
                  <a:gd name="T0" fmla="*/ 976 w 1246"/>
                  <a:gd name="T1" fmla="*/ 1074 h 1083"/>
                  <a:gd name="T2" fmla="*/ 937 w 1246"/>
                  <a:gd name="T3" fmla="*/ 1004 h 1083"/>
                  <a:gd name="T4" fmla="*/ 913 w 1246"/>
                  <a:gd name="T5" fmla="*/ 849 h 1083"/>
                  <a:gd name="T6" fmla="*/ 908 w 1246"/>
                  <a:gd name="T7" fmla="*/ 676 h 1083"/>
                  <a:gd name="T8" fmla="*/ 900 w 1246"/>
                  <a:gd name="T9" fmla="*/ 490 h 1083"/>
                  <a:gd name="T10" fmla="*/ 790 w 1246"/>
                  <a:gd name="T11" fmla="*/ 320 h 1083"/>
                  <a:gd name="T12" fmla="*/ 782 w 1246"/>
                  <a:gd name="T13" fmla="*/ 310 h 1083"/>
                  <a:gd name="T14" fmla="*/ 779 w 1246"/>
                  <a:gd name="T15" fmla="*/ 288 h 1083"/>
                  <a:gd name="T16" fmla="*/ 758 w 1246"/>
                  <a:gd name="T17" fmla="*/ 243 h 1083"/>
                  <a:gd name="T18" fmla="*/ 691 w 1246"/>
                  <a:gd name="T19" fmla="*/ 196 h 1083"/>
                  <a:gd name="T20" fmla="*/ 641 w 1246"/>
                  <a:gd name="T21" fmla="*/ 171 h 1083"/>
                  <a:gd name="T22" fmla="*/ 681 w 1246"/>
                  <a:gd name="T23" fmla="*/ 166 h 1083"/>
                  <a:gd name="T24" fmla="*/ 706 w 1246"/>
                  <a:gd name="T25" fmla="*/ 157 h 1083"/>
                  <a:gd name="T26" fmla="*/ 766 w 1246"/>
                  <a:gd name="T27" fmla="*/ 95 h 1083"/>
                  <a:gd name="T28" fmla="*/ 767 w 1246"/>
                  <a:gd name="T29" fmla="*/ 78 h 1083"/>
                  <a:gd name="T30" fmla="*/ 746 w 1246"/>
                  <a:gd name="T31" fmla="*/ 64 h 1083"/>
                  <a:gd name="T32" fmla="*/ 740 w 1246"/>
                  <a:gd name="T33" fmla="*/ 68 h 1083"/>
                  <a:gd name="T34" fmla="*/ 708 w 1246"/>
                  <a:gd name="T35" fmla="*/ 106 h 1083"/>
                  <a:gd name="T36" fmla="*/ 633 w 1246"/>
                  <a:gd name="T37" fmla="*/ 145 h 1083"/>
                  <a:gd name="T38" fmla="*/ 631 w 1246"/>
                  <a:gd name="T39" fmla="*/ 54 h 1083"/>
                  <a:gd name="T40" fmla="*/ 615 w 1246"/>
                  <a:gd name="T41" fmla="*/ 32 h 1083"/>
                  <a:gd name="T42" fmla="*/ 603 w 1246"/>
                  <a:gd name="T43" fmla="*/ 31 h 1083"/>
                  <a:gd name="T44" fmla="*/ 586 w 1246"/>
                  <a:gd name="T45" fmla="*/ 46 h 1083"/>
                  <a:gd name="T46" fmla="*/ 583 w 1246"/>
                  <a:gd name="T47" fmla="*/ 133 h 1083"/>
                  <a:gd name="T48" fmla="*/ 575 w 1246"/>
                  <a:gd name="T49" fmla="*/ 143 h 1083"/>
                  <a:gd name="T50" fmla="*/ 541 w 1246"/>
                  <a:gd name="T51" fmla="*/ 138 h 1083"/>
                  <a:gd name="T52" fmla="*/ 486 w 1246"/>
                  <a:gd name="T53" fmla="*/ 86 h 1083"/>
                  <a:gd name="T54" fmla="*/ 473 w 1246"/>
                  <a:gd name="T55" fmla="*/ 69 h 1083"/>
                  <a:gd name="T56" fmla="*/ 449 w 1246"/>
                  <a:gd name="T57" fmla="*/ 68 h 1083"/>
                  <a:gd name="T58" fmla="*/ 446 w 1246"/>
                  <a:gd name="T59" fmla="*/ 80 h 1083"/>
                  <a:gd name="T60" fmla="*/ 462 w 1246"/>
                  <a:gd name="T61" fmla="*/ 113 h 1083"/>
                  <a:gd name="T62" fmla="*/ 572 w 1246"/>
                  <a:gd name="T63" fmla="*/ 179 h 1083"/>
                  <a:gd name="T64" fmla="*/ 582 w 1246"/>
                  <a:gd name="T65" fmla="*/ 181 h 1083"/>
                  <a:gd name="T66" fmla="*/ 577 w 1246"/>
                  <a:gd name="T67" fmla="*/ 182 h 1083"/>
                  <a:gd name="T68" fmla="*/ 475 w 1246"/>
                  <a:gd name="T69" fmla="*/ 226 h 1083"/>
                  <a:gd name="T70" fmla="*/ 430 w 1246"/>
                  <a:gd name="T71" fmla="*/ 305 h 1083"/>
                  <a:gd name="T72" fmla="*/ 415 w 1246"/>
                  <a:gd name="T73" fmla="*/ 334 h 1083"/>
                  <a:gd name="T74" fmla="*/ 366 w 1246"/>
                  <a:gd name="T75" fmla="*/ 379 h 1083"/>
                  <a:gd name="T76" fmla="*/ 319 w 1246"/>
                  <a:gd name="T77" fmla="*/ 472 h 1083"/>
                  <a:gd name="T78" fmla="*/ 309 w 1246"/>
                  <a:gd name="T79" fmla="*/ 560 h 1083"/>
                  <a:gd name="T80" fmla="*/ 306 w 1246"/>
                  <a:gd name="T81" fmla="*/ 781 h 1083"/>
                  <a:gd name="T82" fmla="*/ 304 w 1246"/>
                  <a:gd name="T83" fmla="*/ 857 h 1083"/>
                  <a:gd name="T84" fmla="*/ 272 w 1246"/>
                  <a:gd name="T85" fmla="*/ 993 h 1083"/>
                  <a:gd name="T86" fmla="*/ 240 w 1246"/>
                  <a:gd name="T87" fmla="*/ 1076 h 1083"/>
                  <a:gd name="T88" fmla="*/ 237 w 1246"/>
                  <a:gd name="T89" fmla="*/ 1083 h 1083"/>
                  <a:gd name="T90" fmla="*/ 51 w 1246"/>
                  <a:gd name="T91" fmla="*/ 834 h 1083"/>
                  <a:gd name="T92" fmla="*/ 17 w 1246"/>
                  <a:gd name="T93" fmla="*/ 525 h 1083"/>
                  <a:gd name="T94" fmla="*/ 537 w 1246"/>
                  <a:gd name="T95" fmla="*/ 30 h 1083"/>
                  <a:gd name="T96" fmla="*/ 1158 w 1246"/>
                  <a:gd name="T97" fmla="*/ 420 h 1083"/>
                  <a:gd name="T98" fmla="*/ 976 w 1246"/>
                  <a:gd name="T99" fmla="*/ 1074 h 10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246" h="1083">
                    <a:moveTo>
                      <a:pt x="976" y="1074"/>
                    </a:moveTo>
                    <a:cubicBezTo>
                      <a:pt x="957" y="1053"/>
                      <a:pt x="943" y="1031"/>
                      <a:pt x="937" y="1004"/>
                    </a:cubicBezTo>
                    <a:cubicBezTo>
                      <a:pt x="925" y="953"/>
                      <a:pt x="916" y="901"/>
                      <a:pt x="913" y="849"/>
                    </a:cubicBezTo>
                    <a:cubicBezTo>
                      <a:pt x="910" y="792"/>
                      <a:pt x="910" y="734"/>
                      <a:pt x="908" y="676"/>
                    </a:cubicBezTo>
                    <a:cubicBezTo>
                      <a:pt x="906" y="614"/>
                      <a:pt x="906" y="552"/>
                      <a:pt x="900" y="490"/>
                    </a:cubicBezTo>
                    <a:cubicBezTo>
                      <a:pt x="893" y="415"/>
                      <a:pt x="856" y="358"/>
                      <a:pt x="790" y="320"/>
                    </a:cubicBezTo>
                    <a:cubicBezTo>
                      <a:pt x="787" y="318"/>
                      <a:pt x="784" y="314"/>
                      <a:pt x="782" y="310"/>
                    </a:cubicBezTo>
                    <a:cubicBezTo>
                      <a:pt x="780" y="303"/>
                      <a:pt x="779" y="295"/>
                      <a:pt x="779" y="288"/>
                    </a:cubicBezTo>
                    <a:cubicBezTo>
                      <a:pt x="777" y="270"/>
                      <a:pt x="770" y="255"/>
                      <a:pt x="758" y="243"/>
                    </a:cubicBezTo>
                    <a:cubicBezTo>
                      <a:pt x="739" y="222"/>
                      <a:pt x="716" y="207"/>
                      <a:pt x="691" y="196"/>
                    </a:cubicBezTo>
                    <a:cubicBezTo>
                      <a:pt x="674" y="188"/>
                      <a:pt x="657" y="180"/>
                      <a:pt x="641" y="171"/>
                    </a:cubicBezTo>
                    <a:cubicBezTo>
                      <a:pt x="654" y="170"/>
                      <a:pt x="668" y="169"/>
                      <a:pt x="681" y="166"/>
                    </a:cubicBezTo>
                    <a:cubicBezTo>
                      <a:pt x="690" y="165"/>
                      <a:pt x="699" y="162"/>
                      <a:pt x="706" y="157"/>
                    </a:cubicBezTo>
                    <a:cubicBezTo>
                      <a:pt x="730" y="140"/>
                      <a:pt x="749" y="119"/>
                      <a:pt x="766" y="95"/>
                    </a:cubicBezTo>
                    <a:cubicBezTo>
                      <a:pt x="769" y="89"/>
                      <a:pt x="772" y="83"/>
                      <a:pt x="767" y="78"/>
                    </a:cubicBezTo>
                    <a:cubicBezTo>
                      <a:pt x="761" y="72"/>
                      <a:pt x="753" y="68"/>
                      <a:pt x="746" y="64"/>
                    </a:cubicBezTo>
                    <a:cubicBezTo>
                      <a:pt x="745" y="63"/>
                      <a:pt x="742" y="66"/>
                      <a:pt x="740" y="68"/>
                    </a:cubicBezTo>
                    <a:cubicBezTo>
                      <a:pt x="729" y="81"/>
                      <a:pt x="719" y="93"/>
                      <a:pt x="708" y="106"/>
                    </a:cubicBezTo>
                    <a:cubicBezTo>
                      <a:pt x="688" y="128"/>
                      <a:pt x="663" y="139"/>
                      <a:pt x="633" y="145"/>
                    </a:cubicBezTo>
                    <a:cubicBezTo>
                      <a:pt x="632" y="114"/>
                      <a:pt x="632" y="84"/>
                      <a:pt x="631" y="54"/>
                    </a:cubicBezTo>
                    <a:cubicBezTo>
                      <a:pt x="631" y="40"/>
                      <a:pt x="629" y="35"/>
                      <a:pt x="615" y="32"/>
                    </a:cubicBezTo>
                    <a:cubicBezTo>
                      <a:pt x="611" y="31"/>
                      <a:pt x="607" y="31"/>
                      <a:pt x="603" y="31"/>
                    </a:cubicBezTo>
                    <a:cubicBezTo>
                      <a:pt x="591" y="29"/>
                      <a:pt x="586" y="34"/>
                      <a:pt x="586" y="46"/>
                    </a:cubicBezTo>
                    <a:cubicBezTo>
                      <a:pt x="585" y="75"/>
                      <a:pt x="584" y="104"/>
                      <a:pt x="583" y="133"/>
                    </a:cubicBezTo>
                    <a:cubicBezTo>
                      <a:pt x="583" y="140"/>
                      <a:pt x="581" y="142"/>
                      <a:pt x="575" y="143"/>
                    </a:cubicBezTo>
                    <a:cubicBezTo>
                      <a:pt x="563" y="145"/>
                      <a:pt x="551" y="144"/>
                      <a:pt x="541" y="138"/>
                    </a:cubicBezTo>
                    <a:cubicBezTo>
                      <a:pt x="518" y="126"/>
                      <a:pt x="500" y="108"/>
                      <a:pt x="486" y="86"/>
                    </a:cubicBezTo>
                    <a:cubicBezTo>
                      <a:pt x="483" y="80"/>
                      <a:pt x="478" y="74"/>
                      <a:pt x="473" y="69"/>
                    </a:cubicBezTo>
                    <a:cubicBezTo>
                      <a:pt x="467" y="63"/>
                      <a:pt x="456" y="63"/>
                      <a:pt x="449" y="68"/>
                    </a:cubicBezTo>
                    <a:cubicBezTo>
                      <a:pt x="446" y="71"/>
                      <a:pt x="444" y="77"/>
                      <a:pt x="446" y="80"/>
                    </a:cubicBezTo>
                    <a:cubicBezTo>
                      <a:pt x="450" y="91"/>
                      <a:pt x="455" y="103"/>
                      <a:pt x="462" y="113"/>
                    </a:cubicBezTo>
                    <a:cubicBezTo>
                      <a:pt x="489" y="151"/>
                      <a:pt x="527" y="170"/>
                      <a:pt x="572" y="179"/>
                    </a:cubicBezTo>
                    <a:cubicBezTo>
                      <a:pt x="575" y="179"/>
                      <a:pt x="578" y="180"/>
                      <a:pt x="582" y="181"/>
                    </a:cubicBezTo>
                    <a:cubicBezTo>
                      <a:pt x="580" y="182"/>
                      <a:pt x="578" y="182"/>
                      <a:pt x="577" y="182"/>
                    </a:cubicBezTo>
                    <a:cubicBezTo>
                      <a:pt x="538" y="184"/>
                      <a:pt x="507" y="207"/>
                      <a:pt x="475" y="226"/>
                    </a:cubicBezTo>
                    <a:cubicBezTo>
                      <a:pt x="443" y="244"/>
                      <a:pt x="431" y="271"/>
                      <a:pt x="430" y="305"/>
                    </a:cubicBezTo>
                    <a:cubicBezTo>
                      <a:pt x="430" y="317"/>
                      <a:pt x="426" y="326"/>
                      <a:pt x="415" y="334"/>
                    </a:cubicBezTo>
                    <a:cubicBezTo>
                      <a:pt x="398" y="348"/>
                      <a:pt x="382" y="363"/>
                      <a:pt x="366" y="379"/>
                    </a:cubicBezTo>
                    <a:cubicBezTo>
                      <a:pt x="340" y="404"/>
                      <a:pt x="328" y="437"/>
                      <a:pt x="319" y="472"/>
                    </a:cubicBezTo>
                    <a:cubicBezTo>
                      <a:pt x="312" y="501"/>
                      <a:pt x="310" y="530"/>
                      <a:pt x="309" y="560"/>
                    </a:cubicBezTo>
                    <a:cubicBezTo>
                      <a:pt x="309" y="633"/>
                      <a:pt x="307" y="707"/>
                      <a:pt x="306" y="781"/>
                    </a:cubicBezTo>
                    <a:cubicBezTo>
                      <a:pt x="305" y="806"/>
                      <a:pt x="305" y="832"/>
                      <a:pt x="304" y="857"/>
                    </a:cubicBezTo>
                    <a:cubicBezTo>
                      <a:pt x="300" y="904"/>
                      <a:pt x="287" y="949"/>
                      <a:pt x="272" y="993"/>
                    </a:cubicBezTo>
                    <a:cubicBezTo>
                      <a:pt x="262" y="1021"/>
                      <a:pt x="251" y="1048"/>
                      <a:pt x="240" y="1076"/>
                    </a:cubicBezTo>
                    <a:cubicBezTo>
                      <a:pt x="239" y="1078"/>
                      <a:pt x="238" y="1080"/>
                      <a:pt x="237" y="1083"/>
                    </a:cubicBezTo>
                    <a:cubicBezTo>
                      <a:pt x="152" y="1016"/>
                      <a:pt x="90" y="933"/>
                      <a:pt x="51" y="834"/>
                    </a:cubicBezTo>
                    <a:cubicBezTo>
                      <a:pt x="11" y="734"/>
                      <a:pt x="0" y="631"/>
                      <a:pt x="17" y="525"/>
                    </a:cubicBezTo>
                    <a:cubicBezTo>
                      <a:pt x="60" y="257"/>
                      <a:pt x="278" y="57"/>
                      <a:pt x="537" y="30"/>
                    </a:cubicBezTo>
                    <a:cubicBezTo>
                      <a:pt x="825" y="0"/>
                      <a:pt x="1072" y="177"/>
                      <a:pt x="1158" y="420"/>
                    </a:cubicBezTo>
                    <a:cubicBezTo>
                      <a:pt x="1246" y="668"/>
                      <a:pt x="1158" y="927"/>
                      <a:pt x="976" y="107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1" name="Freeform 47">
                <a:extLst>
                  <a:ext uri="{FF2B5EF4-FFF2-40B4-BE49-F238E27FC236}">
                    <a16:creationId xmlns:a16="http://schemas.microsoft.com/office/drawing/2014/main" id="{09CD7FDC-D4E4-4111-B53A-D1A6272AB0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0688" y="2435225"/>
                <a:ext cx="674688" cy="428625"/>
              </a:xfrm>
              <a:custGeom>
                <a:avLst/>
                <a:gdLst>
                  <a:gd name="T0" fmla="*/ 263 w 267"/>
                  <a:gd name="T1" fmla="*/ 164 h 169"/>
                  <a:gd name="T2" fmla="*/ 0 w 267"/>
                  <a:gd name="T3" fmla="*/ 169 h 169"/>
                  <a:gd name="T4" fmla="*/ 0 w 267"/>
                  <a:gd name="T5" fmla="*/ 134 h 169"/>
                  <a:gd name="T6" fmla="*/ 1 w 267"/>
                  <a:gd name="T7" fmla="*/ 41 h 169"/>
                  <a:gd name="T8" fmla="*/ 8 w 267"/>
                  <a:gd name="T9" fmla="*/ 31 h 169"/>
                  <a:gd name="T10" fmla="*/ 184 w 267"/>
                  <a:gd name="T11" fmla="*/ 11 h 169"/>
                  <a:gd name="T12" fmla="*/ 267 w 267"/>
                  <a:gd name="T13" fmla="*/ 28 h 169"/>
                  <a:gd name="T14" fmla="*/ 263 w 267"/>
                  <a:gd name="T15" fmla="*/ 164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67" h="169">
                    <a:moveTo>
                      <a:pt x="263" y="164"/>
                    </a:moveTo>
                    <a:cubicBezTo>
                      <a:pt x="175" y="144"/>
                      <a:pt x="88" y="136"/>
                      <a:pt x="0" y="169"/>
                    </a:cubicBezTo>
                    <a:cubicBezTo>
                      <a:pt x="0" y="156"/>
                      <a:pt x="0" y="145"/>
                      <a:pt x="0" y="134"/>
                    </a:cubicBezTo>
                    <a:cubicBezTo>
                      <a:pt x="1" y="103"/>
                      <a:pt x="1" y="72"/>
                      <a:pt x="1" y="41"/>
                    </a:cubicBezTo>
                    <a:cubicBezTo>
                      <a:pt x="1" y="35"/>
                      <a:pt x="3" y="33"/>
                      <a:pt x="8" y="31"/>
                    </a:cubicBezTo>
                    <a:cubicBezTo>
                      <a:pt x="65" y="8"/>
                      <a:pt x="124" y="0"/>
                      <a:pt x="184" y="11"/>
                    </a:cubicBezTo>
                    <a:cubicBezTo>
                      <a:pt x="212" y="16"/>
                      <a:pt x="239" y="22"/>
                      <a:pt x="267" y="28"/>
                    </a:cubicBezTo>
                    <a:cubicBezTo>
                      <a:pt x="265" y="74"/>
                      <a:pt x="264" y="119"/>
                      <a:pt x="263" y="1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2" name="Freeform 48">
                <a:extLst>
                  <a:ext uri="{FF2B5EF4-FFF2-40B4-BE49-F238E27FC236}">
                    <a16:creationId xmlns:a16="http://schemas.microsoft.com/office/drawing/2014/main" id="{35A93644-6522-49DF-A936-47A8B89C4C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40375" y="2898775"/>
                <a:ext cx="604838" cy="293688"/>
              </a:xfrm>
              <a:custGeom>
                <a:avLst/>
                <a:gdLst>
                  <a:gd name="T0" fmla="*/ 0 w 239"/>
                  <a:gd name="T1" fmla="*/ 35 h 116"/>
                  <a:gd name="T2" fmla="*/ 129 w 239"/>
                  <a:gd name="T3" fmla="*/ 5 h 116"/>
                  <a:gd name="T4" fmla="*/ 221 w 239"/>
                  <a:gd name="T5" fmla="*/ 17 h 116"/>
                  <a:gd name="T6" fmla="*/ 239 w 239"/>
                  <a:gd name="T7" fmla="*/ 22 h 116"/>
                  <a:gd name="T8" fmla="*/ 232 w 239"/>
                  <a:gd name="T9" fmla="*/ 35 h 116"/>
                  <a:gd name="T10" fmla="*/ 144 w 239"/>
                  <a:gd name="T11" fmla="*/ 107 h 116"/>
                  <a:gd name="T12" fmla="*/ 93 w 239"/>
                  <a:gd name="T13" fmla="*/ 107 h 116"/>
                  <a:gd name="T14" fmla="*/ 60 w 239"/>
                  <a:gd name="T15" fmla="*/ 87 h 116"/>
                  <a:gd name="T16" fmla="*/ 0 w 239"/>
                  <a:gd name="T17" fmla="*/ 35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9" h="116">
                    <a:moveTo>
                      <a:pt x="0" y="35"/>
                    </a:moveTo>
                    <a:cubicBezTo>
                      <a:pt x="42" y="11"/>
                      <a:pt x="83" y="0"/>
                      <a:pt x="129" y="5"/>
                    </a:cubicBezTo>
                    <a:cubicBezTo>
                      <a:pt x="159" y="9"/>
                      <a:pt x="190" y="13"/>
                      <a:pt x="221" y="17"/>
                    </a:cubicBezTo>
                    <a:cubicBezTo>
                      <a:pt x="227" y="18"/>
                      <a:pt x="232" y="20"/>
                      <a:pt x="239" y="22"/>
                    </a:cubicBezTo>
                    <a:cubicBezTo>
                      <a:pt x="236" y="27"/>
                      <a:pt x="234" y="32"/>
                      <a:pt x="232" y="35"/>
                    </a:cubicBezTo>
                    <a:cubicBezTo>
                      <a:pt x="207" y="65"/>
                      <a:pt x="178" y="89"/>
                      <a:pt x="144" y="107"/>
                    </a:cubicBezTo>
                    <a:cubicBezTo>
                      <a:pt x="127" y="116"/>
                      <a:pt x="109" y="115"/>
                      <a:pt x="93" y="107"/>
                    </a:cubicBezTo>
                    <a:cubicBezTo>
                      <a:pt x="81" y="101"/>
                      <a:pt x="70" y="95"/>
                      <a:pt x="60" y="87"/>
                    </a:cubicBezTo>
                    <a:cubicBezTo>
                      <a:pt x="40" y="71"/>
                      <a:pt x="21" y="53"/>
                      <a:pt x="0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3" name="Freeform 49">
                <a:extLst>
                  <a:ext uri="{FF2B5EF4-FFF2-40B4-BE49-F238E27FC236}">
                    <a16:creationId xmlns:a16="http://schemas.microsoft.com/office/drawing/2014/main" id="{7AC1FDA7-249E-4357-A05D-CD67B19644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13388" y="2133600"/>
                <a:ext cx="661988" cy="263525"/>
              </a:xfrm>
              <a:custGeom>
                <a:avLst/>
                <a:gdLst>
                  <a:gd name="T0" fmla="*/ 0 w 262"/>
                  <a:gd name="T1" fmla="*/ 103 h 104"/>
                  <a:gd name="T2" fmla="*/ 24 w 262"/>
                  <a:gd name="T3" fmla="*/ 55 h 104"/>
                  <a:gd name="T4" fmla="*/ 31 w 262"/>
                  <a:gd name="T5" fmla="*/ 50 h 104"/>
                  <a:gd name="T6" fmla="*/ 118 w 262"/>
                  <a:gd name="T7" fmla="*/ 3 h 104"/>
                  <a:gd name="T8" fmla="*/ 131 w 262"/>
                  <a:gd name="T9" fmla="*/ 3 h 104"/>
                  <a:gd name="T10" fmla="*/ 213 w 262"/>
                  <a:gd name="T11" fmla="*/ 39 h 104"/>
                  <a:gd name="T12" fmla="*/ 242 w 262"/>
                  <a:gd name="T13" fmla="*/ 56 h 104"/>
                  <a:gd name="T14" fmla="*/ 260 w 262"/>
                  <a:gd name="T15" fmla="*/ 96 h 104"/>
                  <a:gd name="T16" fmla="*/ 251 w 262"/>
                  <a:gd name="T17" fmla="*/ 102 h 104"/>
                  <a:gd name="T18" fmla="*/ 151 w 262"/>
                  <a:gd name="T19" fmla="*/ 76 h 104"/>
                  <a:gd name="T20" fmla="*/ 40 w 262"/>
                  <a:gd name="T21" fmla="*/ 88 h 104"/>
                  <a:gd name="T22" fmla="*/ 0 w 262"/>
                  <a:gd name="T23" fmla="*/ 10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62" h="104">
                    <a:moveTo>
                      <a:pt x="0" y="103"/>
                    </a:moveTo>
                    <a:cubicBezTo>
                      <a:pt x="3" y="84"/>
                      <a:pt x="11" y="68"/>
                      <a:pt x="24" y="55"/>
                    </a:cubicBezTo>
                    <a:cubicBezTo>
                      <a:pt x="26" y="53"/>
                      <a:pt x="29" y="51"/>
                      <a:pt x="31" y="50"/>
                    </a:cubicBezTo>
                    <a:cubicBezTo>
                      <a:pt x="63" y="40"/>
                      <a:pt x="90" y="21"/>
                      <a:pt x="118" y="3"/>
                    </a:cubicBezTo>
                    <a:cubicBezTo>
                      <a:pt x="122" y="1"/>
                      <a:pt x="126" y="0"/>
                      <a:pt x="131" y="3"/>
                    </a:cubicBezTo>
                    <a:cubicBezTo>
                      <a:pt x="158" y="15"/>
                      <a:pt x="186" y="27"/>
                      <a:pt x="213" y="39"/>
                    </a:cubicBezTo>
                    <a:cubicBezTo>
                      <a:pt x="223" y="44"/>
                      <a:pt x="233" y="50"/>
                      <a:pt x="242" y="56"/>
                    </a:cubicBezTo>
                    <a:cubicBezTo>
                      <a:pt x="255" y="66"/>
                      <a:pt x="262" y="79"/>
                      <a:pt x="260" y="96"/>
                    </a:cubicBezTo>
                    <a:cubicBezTo>
                      <a:pt x="260" y="102"/>
                      <a:pt x="258" y="104"/>
                      <a:pt x="251" y="102"/>
                    </a:cubicBezTo>
                    <a:cubicBezTo>
                      <a:pt x="218" y="93"/>
                      <a:pt x="185" y="84"/>
                      <a:pt x="151" y="76"/>
                    </a:cubicBezTo>
                    <a:cubicBezTo>
                      <a:pt x="113" y="68"/>
                      <a:pt x="76" y="74"/>
                      <a:pt x="40" y="88"/>
                    </a:cubicBezTo>
                    <a:cubicBezTo>
                      <a:pt x="27" y="93"/>
                      <a:pt x="14" y="98"/>
                      <a:pt x="0" y="10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4" name="Freeform 50">
                <a:extLst>
                  <a:ext uri="{FF2B5EF4-FFF2-40B4-BE49-F238E27FC236}">
                    <a16:creationId xmlns:a16="http://schemas.microsoft.com/office/drawing/2014/main" id="{48EE4FBE-2DA0-44B0-B4C9-B4ACD8889A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65725" y="2574925"/>
                <a:ext cx="223838" cy="455613"/>
              </a:xfrm>
              <a:custGeom>
                <a:avLst/>
                <a:gdLst>
                  <a:gd name="T0" fmla="*/ 15 w 88"/>
                  <a:gd name="T1" fmla="*/ 180 h 180"/>
                  <a:gd name="T2" fmla="*/ 83 w 88"/>
                  <a:gd name="T3" fmla="*/ 0 h 180"/>
                  <a:gd name="T4" fmla="*/ 84 w 88"/>
                  <a:gd name="T5" fmla="*/ 7 h 180"/>
                  <a:gd name="T6" fmla="*/ 87 w 88"/>
                  <a:gd name="T7" fmla="*/ 120 h 180"/>
                  <a:gd name="T8" fmla="*/ 80 w 88"/>
                  <a:gd name="T9" fmla="*/ 131 h 180"/>
                  <a:gd name="T10" fmla="*/ 63 w 88"/>
                  <a:gd name="T11" fmla="*/ 139 h 180"/>
                  <a:gd name="T12" fmla="*/ 15 w 88"/>
                  <a:gd name="T13" fmla="*/ 180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8" h="180">
                    <a:moveTo>
                      <a:pt x="15" y="180"/>
                    </a:moveTo>
                    <a:cubicBezTo>
                      <a:pt x="0" y="106"/>
                      <a:pt x="31" y="34"/>
                      <a:pt x="83" y="0"/>
                    </a:cubicBezTo>
                    <a:cubicBezTo>
                      <a:pt x="84" y="2"/>
                      <a:pt x="84" y="4"/>
                      <a:pt x="84" y="7"/>
                    </a:cubicBezTo>
                    <a:cubicBezTo>
                      <a:pt x="85" y="44"/>
                      <a:pt x="86" y="82"/>
                      <a:pt x="87" y="120"/>
                    </a:cubicBezTo>
                    <a:cubicBezTo>
                      <a:pt x="88" y="126"/>
                      <a:pt x="85" y="129"/>
                      <a:pt x="80" y="131"/>
                    </a:cubicBezTo>
                    <a:cubicBezTo>
                      <a:pt x="74" y="133"/>
                      <a:pt x="68" y="136"/>
                      <a:pt x="63" y="139"/>
                    </a:cubicBezTo>
                    <a:cubicBezTo>
                      <a:pt x="43" y="148"/>
                      <a:pt x="26" y="160"/>
                      <a:pt x="15" y="1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5" name="Freeform 51">
                <a:extLst>
                  <a:ext uri="{FF2B5EF4-FFF2-40B4-BE49-F238E27FC236}">
                    <a16:creationId xmlns:a16="http://schemas.microsoft.com/office/drawing/2014/main" id="{350858FF-2E15-4B3E-9209-36EEC3BC7E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94438" y="2574925"/>
                <a:ext cx="209550" cy="439738"/>
              </a:xfrm>
              <a:custGeom>
                <a:avLst/>
                <a:gdLst>
                  <a:gd name="T0" fmla="*/ 76 w 83"/>
                  <a:gd name="T1" fmla="*/ 174 h 174"/>
                  <a:gd name="T2" fmla="*/ 4 w 83"/>
                  <a:gd name="T3" fmla="*/ 131 h 174"/>
                  <a:gd name="T4" fmla="*/ 0 w 83"/>
                  <a:gd name="T5" fmla="*/ 123 h 174"/>
                  <a:gd name="T6" fmla="*/ 4 w 83"/>
                  <a:gd name="T7" fmla="*/ 27 h 174"/>
                  <a:gd name="T8" fmla="*/ 6 w 83"/>
                  <a:gd name="T9" fmla="*/ 0 h 174"/>
                  <a:gd name="T10" fmla="*/ 76 w 83"/>
                  <a:gd name="T11" fmla="*/ 174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3" h="174">
                    <a:moveTo>
                      <a:pt x="76" y="174"/>
                    </a:moveTo>
                    <a:cubicBezTo>
                      <a:pt x="52" y="159"/>
                      <a:pt x="28" y="146"/>
                      <a:pt x="4" y="131"/>
                    </a:cubicBezTo>
                    <a:cubicBezTo>
                      <a:pt x="2" y="130"/>
                      <a:pt x="0" y="126"/>
                      <a:pt x="0" y="123"/>
                    </a:cubicBezTo>
                    <a:cubicBezTo>
                      <a:pt x="1" y="91"/>
                      <a:pt x="3" y="59"/>
                      <a:pt x="4" y="27"/>
                    </a:cubicBezTo>
                    <a:cubicBezTo>
                      <a:pt x="5" y="18"/>
                      <a:pt x="5" y="9"/>
                      <a:pt x="6" y="0"/>
                    </a:cubicBezTo>
                    <a:cubicBezTo>
                      <a:pt x="45" y="13"/>
                      <a:pt x="83" y="109"/>
                      <a:pt x="76" y="17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6" name="Freeform 52">
                <a:extLst>
                  <a:ext uri="{FF2B5EF4-FFF2-40B4-BE49-F238E27FC236}">
                    <a16:creationId xmlns:a16="http://schemas.microsoft.com/office/drawing/2014/main" id="{D5B84CB0-C1EB-48F0-81C0-A2EF53E503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02325" y="3968750"/>
                <a:ext cx="82550" cy="236538"/>
              </a:xfrm>
              <a:custGeom>
                <a:avLst/>
                <a:gdLst>
                  <a:gd name="T0" fmla="*/ 0 w 33"/>
                  <a:gd name="T1" fmla="*/ 93 h 93"/>
                  <a:gd name="T2" fmla="*/ 0 w 33"/>
                  <a:gd name="T3" fmla="*/ 18 h 93"/>
                  <a:gd name="T4" fmla="*/ 4 w 33"/>
                  <a:gd name="T5" fmla="*/ 11 h 93"/>
                  <a:gd name="T6" fmla="*/ 25 w 33"/>
                  <a:gd name="T7" fmla="*/ 0 h 93"/>
                  <a:gd name="T8" fmla="*/ 0 w 33"/>
                  <a:gd name="T9" fmla="*/ 93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93">
                    <a:moveTo>
                      <a:pt x="0" y="93"/>
                    </a:moveTo>
                    <a:cubicBezTo>
                      <a:pt x="0" y="67"/>
                      <a:pt x="0" y="42"/>
                      <a:pt x="0" y="18"/>
                    </a:cubicBezTo>
                    <a:cubicBezTo>
                      <a:pt x="0" y="16"/>
                      <a:pt x="2" y="13"/>
                      <a:pt x="4" y="11"/>
                    </a:cubicBezTo>
                    <a:cubicBezTo>
                      <a:pt x="11" y="8"/>
                      <a:pt x="17" y="4"/>
                      <a:pt x="25" y="0"/>
                    </a:cubicBezTo>
                    <a:cubicBezTo>
                      <a:pt x="23" y="33"/>
                      <a:pt x="33" y="67"/>
                      <a:pt x="0" y="9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7" name="Freeform 53">
                <a:extLst>
                  <a:ext uri="{FF2B5EF4-FFF2-40B4-BE49-F238E27FC236}">
                    <a16:creationId xmlns:a16="http://schemas.microsoft.com/office/drawing/2014/main" id="{A41497B8-AB8A-4090-A901-337B842DFD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65800" y="3756025"/>
                <a:ext cx="58738" cy="157163"/>
              </a:xfrm>
              <a:custGeom>
                <a:avLst/>
                <a:gdLst>
                  <a:gd name="T0" fmla="*/ 23 w 23"/>
                  <a:gd name="T1" fmla="*/ 62 h 62"/>
                  <a:gd name="T2" fmla="*/ 3 w 23"/>
                  <a:gd name="T3" fmla="*/ 41 h 62"/>
                  <a:gd name="T4" fmla="*/ 0 w 23"/>
                  <a:gd name="T5" fmla="*/ 14 h 62"/>
                  <a:gd name="T6" fmla="*/ 13 w 23"/>
                  <a:gd name="T7" fmla="*/ 0 h 62"/>
                  <a:gd name="T8" fmla="*/ 23 w 23"/>
                  <a:gd name="T9" fmla="*/ 1 h 62"/>
                  <a:gd name="T10" fmla="*/ 23 w 23"/>
                  <a:gd name="T11" fmla="*/ 6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3" h="62">
                    <a:moveTo>
                      <a:pt x="23" y="62"/>
                    </a:moveTo>
                    <a:cubicBezTo>
                      <a:pt x="12" y="61"/>
                      <a:pt x="4" y="53"/>
                      <a:pt x="3" y="41"/>
                    </a:cubicBezTo>
                    <a:cubicBezTo>
                      <a:pt x="1" y="32"/>
                      <a:pt x="1" y="23"/>
                      <a:pt x="0" y="14"/>
                    </a:cubicBezTo>
                    <a:cubicBezTo>
                      <a:pt x="0" y="3"/>
                      <a:pt x="2" y="1"/>
                      <a:pt x="13" y="0"/>
                    </a:cubicBezTo>
                    <a:cubicBezTo>
                      <a:pt x="16" y="0"/>
                      <a:pt x="19" y="1"/>
                      <a:pt x="23" y="1"/>
                    </a:cubicBezTo>
                    <a:cubicBezTo>
                      <a:pt x="23" y="22"/>
                      <a:pt x="23" y="42"/>
                      <a:pt x="23" y="6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8" name="Freeform 54">
                <a:extLst>
                  <a:ext uri="{FF2B5EF4-FFF2-40B4-BE49-F238E27FC236}">
                    <a16:creationId xmlns:a16="http://schemas.microsoft.com/office/drawing/2014/main" id="{CB87C1A6-038C-471A-8316-748F90ADD5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67400" y="3529013"/>
                <a:ext cx="107950" cy="68263"/>
              </a:xfrm>
              <a:custGeom>
                <a:avLst/>
                <a:gdLst>
                  <a:gd name="T0" fmla="*/ 19 w 43"/>
                  <a:gd name="T1" fmla="*/ 26 h 27"/>
                  <a:gd name="T2" fmla="*/ 16 w 43"/>
                  <a:gd name="T3" fmla="*/ 26 h 27"/>
                  <a:gd name="T4" fmla="*/ 0 w 43"/>
                  <a:gd name="T5" fmla="*/ 22 h 27"/>
                  <a:gd name="T6" fmla="*/ 7 w 43"/>
                  <a:gd name="T7" fmla="*/ 4 h 27"/>
                  <a:gd name="T8" fmla="*/ 9 w 43"/>
                  <a:gd name="T9" fmla="*/ 2 h 27"/>
                  <a:gd name="T10" fmla="*/ 39 w 43"/>
                  <a:gd name="T11" fmla="*/ 14 h 27"/>
                  <a:gd name="T12" fmla="*/ 33 w 43"/>
                  <a:gd name="T13" fmla="*/ 26 h 27"/>
                  <a:gd name="T14" fmla="*/ 19 w 43"/>
                  <a:gd name="T15" fmla="*/ 27 h 27"/>
                  <a:gd name="T16" fmla="*/ 19 w 43"/>
                  <a:gd name="T17" fmla="*/ 26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3" h="27">
                    <a:moveTo>
                      <a:pt x="19" y="26"/>
                    </a:moveTo>
                    <a:cubicBezTo>
                      <a:pt x="18" y="26"/>
                      <a:pt x="17" y="27"/>
                      <a:pt x="16" y="26"/>
                    </a:cubicBezTo>
                    <a:cubicBezTo>
                      <a:pt x="10" y="25"/>
                      <a:pt x="5" y="23"/>
                      <a:pt x="0" y="22"/>
                    </a:cubicBezTo>
                    <a:cubicBezTo>
                      <a:pt x="3" y="16"/>
                      <a:pt x="5" y="10"/>
                      <a:pt x="7" y="4"/>
                    </a:cubicBezTo>
                    <a:cubicBezTo>
                      <a:pt x="8" y="3"/>
                      <a:pt x="9" y="2"/>
                      <a:pt x="9" y="2"/>
                    </a:cubicBezTo>
                    <a:cubicBezTo>
                      <a:pt x="15" y="0"/>
                      <a:pt x="37" y="8"/>
                      <a:pt x="39" y="14"/>
                    </a:cubicBezTo>
                    <a:cubicBezTo>
                      <a:pt x="43" y="21"/>
                      <a:pt x="41" y="24"/>
                      <a:pt x="33" y="26"/>
                    </a:cubicBezTo>
                    <a:cubicBezTo>
                      <a:pt x="29" y="26"/>
                      <a:pt x="24" y="26"/>
                      <a:pt x="19" y="27"/>
                    </a:cubicBezTo>
                    <a:cubicBezTo>
                      <a:pt x="19" y="27"/>
                      <a:pt x="19" y="26"/>
                      <a:pt x="19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9" name="Freeform 55">
                <a:extLst>
                  <a:ext uri="{FF2B5EF4-FFF2-40B4-BE49-F238E27FC236}">
                    <a16:creationId xmlns:a16="http://schemas.microsoft.com/office/drawing/2014/main" id="{3EF62E49-56AD-4520-92AF-C2748C10F26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922963" y="4691063"/>
                <a:ext cx="87313" cy="150813"/>
              </a:xfrm>
              <a:custGeom>
                <a:avLst/>
                <a:gdLst>
                  <a:gd name="T0" fmla="*/ 35 w 35"/>
                  <a:gd name="T1" fmla="*/ 32 h 60"/>
                  <a:gd name="T2" fmla="*/ 32 w 35"/>
                  <a:gd name="T3" fmla="*/ 48 h 60"/>
                  <a:gd name="T4" fmla="*/ 18 w 35"/>
                  <a:gd name="T5" fmla="*/ 58 h 60"/>
                  <a:gd name="T6" fmla="*/ 4 w 35"/>
                  <a:gd name="T7" fmla="*/ 49 h 60"/>
                  <a:gd name="T8" fmla="*/ 1 w 35"/>
                  <a:gd name="T9" fmla="*/ 12 h 60"/>
                  <a:gd name="T10" fmla="*/ 16 w 35"/>
                  <a:gd name="T11" fmla="*/ 1 h 60"/>
                  <a:gd name="T12" fmla="*/ 31 w 35"/>
                  <a:gd name="T13" fmla="*/ 11 h 60"/>
                  <a:gd name="T14" fmla="*/ 35 w 35"/>
                  <a:gd name="T15" fmla="*/ 32 h 60"/>
                  <a:gd name="T16" fmla="*/ 29 w 35"/>
                  <a:gd name="T17" fmla="*/ 34 h 60"/>
                  <a:gd name="T18" fmla="*/ 24 w 35"/>
                  <a:gd name="T19" fmla="*/ 11 h 60"/>
                  <a:gd name="T20" fmla="*/ 14 w 35"/>
                  <a:gd name="T21" fmla="*/ 3 h 60"/>
                  <a:gd name="T22" fmla="*/ 5 w 35"/>
                  <a:gd name="T23" fmla="*/ 14 h 60"/>
                  <a:gd name="T24" fmla="*/ 7 w 35"/>
                  <a:gd name="T25" fmla="*/ 39 h 60"/>
                  <a:gd name="T26" fmla="*/ 19 w 35"/>
                  <a:gd name="T27" fmla="*/ 56 h 60"/>
                  <a:gd name="T28" fmla="*/ 29 w 35"/>
                  <a:gd name="T29" fmla="*/ 34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5" h="60">
                    <a:moveTo>
                      <a:pt x="35" y="32"/>
                    </a:moveTo>
                    <a:cubicBezTo>
                      <a:pt x="34" y="38"/>
                      <a:pt x="34" y="44"/>
                      <a:pt x="32" y="48"/>
                    </a:cubicBezTo>
                    <a:cubicBezTo>
                      <a:pt x="29" y="52"/>
                      <a:pt x="23" y="56"/>
                      <a:pt x="18" y="58"/>
                    </a:cubicBezTo>
                    <a:cubicBezTo>
                      <a:pt x="12" y="60"/>
                      <a:pt x="5" y="56"/>
                      <a:pt x="4" y="49"/>
                    </a:cubicBezTo>
                    <a:cubicBezTo>
                      <a:pt x="1" y="37"/>
                      <a:pt x="0" y="24"/>
                      <a:pt x="1" y="12"/>
                    </a:cubicBezTo>
                    <a:cubicBezTo>
                      <a:pt x="2" y="5"/>
                      <a:pt x="8" y="1"/>
                      <a:pt x="16" y="1"/>
                    </a:cubicBezTo>
                    <a:cubicBezTo>
                      <a:pt x="24" y="0"/>
                      <a:pt x="29" y="4"/>
                      <a:pt x="31" y="11"/>
                    </a:cubicBezTo>
                    <a:cubicBezTo>
                      <a:pt x="33" y="18"/>
                      <a:pt x="34" y="25"/>
                      <a:pt x="35" y="32"/>
                    </a:cubicBezTo>
                    <a:close/>
                    <a:moveTo>
                      <a:pt x="29" y="34"/>
                    </a:moveTo>
                    <a:cubicBezTo>
                      <a:pt x="28" y="28"/>
                      <a:pt x="27" y="19"/>
                      <a:pt x="24" y="11"/>
                    </a:cubicBezTo>
                    <a:cubicBezTo>
                      <a:pt x="23" y="7"/>
                      <a:pt x="17" y="3"/>
                      <a:pt x="14" y="3"/>
                    </a:cubicBezTo>
                    <a:cubicBezTo>
                      <a:pt x="10" y="4"/>
                      <a:pt x="6" y="10"/>
                      <a:pt x="5" y="14"/>
                    </a:cubicBezTo>
                    <a:cubicBezTo>
                      <a:pt x="4" y="22"/>
                      <a:pt x="5" y="31"/>
                      <a:pt x="7" y="39"/>
                    </a:cubicBezTo>
                    <a:cubicBezTo>
                      <a:pt x="8" y="51"/>
                      <a:pt x="13" y="57"/>
                      <a:pt x="19" y="56"/>
                    </a:cubicBezTo>
                    <a:cubicBezTo>
                      <a:pt x="30" y="54"/>
                      <a:pt x="28" y="45"/>
                      <a:pt x="29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0" name="Freeform 56">
                <a:extLst>
                  <a:ext uri="{FF2B5EF4-FFF2-40B4-BE49-F238E27FC236}">
                    <a16:creationId xmlns:a16="http://schemas.microsoft.com/office/drawing/2014/main" id="{96FCA361-890F-4218-B09E-45A641DB992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9438" y="4687888"/>
                <a:ext cx="107950" cy="144463"/>
              </a:xfrm>
              <a:custGeom>
                <a:avLst/>
                <a:gdLst>
                  <a:gd name="T0" fmla="*/ 6 w 43"/>
                  <a:gd name="T1" fmla="*/ 57 h 57"/>
                  <a:gd name="T2" fmla="*/ 28 w 43"/>
                  <a:gd name="T3" fmla="*/ 32 h 57"/>
                  <a:gd name="T4" fmla="*/ 10 w 43"/>
                  <a:gd name="T5" fmla="*/ 34 h 57"/>
                  <a:gd name="T6" fmla="*/ 1 w 43"/>
                  <a:gd name="T7" fmla="*/ 15 h 57"/>
                  <a:gd name="T8" fmla="*/ 17 w 43"/>
                  <a:gd name="T9" fmla="*/ 0 h 57"/>
                  <a:gd name="T10" fmla="*/ 35 w 43"/>
                  <a:gd name="T11" fmla="*/ 11 h 57"/>
                  <a:gd name="T12" fmla="*/ 6 w 43"/>
                  <a:gd name="T13" fmla="*/ 57 h 57"/>
                  <a:gd name="T14" fmla="*/ 30 w 43"/>
                  <a:gd name="T15" fmla="*/ 18 h 57"/>
                  <a:gd name="T16" fmla="*/ 18 w 43"/>
                  <a:gd name="T17" fmla="*/ 3 h 57"/>
                  <a:gd name="T18" fmla="*/ 7 w 43"/>
                  <a:gd name="T19" fmla="*/ 17 h 57"/>
                  <a:gd name="T20" fmla="*/ 19 w 43"/>
                  <a:gd name="T21" fmla="*/ 32 h 57"/>
                  <a:gd name="T22" fmla="*/ 30 w 43"/>
                  <a:gd name="T23" fmla="*/ 18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3" h="57">
                    <a:moveTo>
                      <a:pt x="6" y="57"/>
                    </a:moveTo>
                    <a:cubicBezTo>
                      <a:pt x="18" y="52"/>
                      <a:pt x="27" y="45"/>
                      <a:pt x="28" y="32"/>
                    </a:cubicBezTo>
                    <a:cubicBezTo>
                      <a:pt x="22" y="33"/>
                      <a:pt x="15" y="35"/>
                      <a:pt x="10" y="34"/>
                    </a:cubicBezTo>
                    <a:cubicBezTo>
                      <a:pt x="0" y="31"/>
                      <a:pt x="0" y="23"/>
                      <a:pt x="1" y="15"/>
                    </a:cubicBezTo>
                    <a:cubicBezTo>
                      <a:pt x="2" y="7"/>
                      <a:pt x="9" y="1"/>
                      <a:pt x="17" y="0"/>
                    </a:cubicBezTo>
                    <a:cubicBezTo>
                      <a:pt x="26" y="0"/>
                      <a:pt x="32" y="3"/>
                      <a:pt x="35" y="11"/>
                    </a:cubicBezTo>
                    <a:cubicBezTo>
                      <a:pt x="43" y="31"/>
                      <a:pt x="28" y="55"/>
                      <a:pt x="6" y="57"/>
                    </a:cubicBezTo>
                    <a:close/>
                    <a:moveTo>
                      <a:pt x="30" y="18"/>
                    </a:moveTo>
                    <a:cubicBezTo>
                      <a:pt x="30" y="9"/>
                      <a:pt x="25" y="3"/>
                      <a:pt x="18" y="3"/>
                    </a:cubicBezTo>
                    <a:cubicBezTo>
                      <a:pt x="12" y="2"/>
                      <a:pt x="7" y="8"/>
                      <a:pt x="7" y="17"/>
                    </a:cubicBezTo>
                    <a:cubicBezTo>
                      <a:pt x="7" y="25"/>
                      <a:pt x="12" y="32"/>
                      <a:pt x="19" y="32"/>
                    </a:cubicBezTo>
                    <a:cubicBezTo>
                      <a:pt x="25" y="32"/>
                      <a:pt x="30" y="26"/>
                      <a:pt x="30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1" name="Freeform 57">
                <a:extLst>
                  <a:ext uri="{FF2B5EF4-FFF2-40B4-BE49-F238E27FC236}">
                    <a16:creationId xmlns:a16="http://schemas.microsoft.com/office/drawing/2014/main" id="{D5A3188C-07A5-4AFE-918E-281A86B918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27750" y="4652963"/>
                <a:ext cx="107950" cy="150813"/>
              </a:xfrm>
              <a:custGeom>
                <a:avLst/>
                <a:gdLst>
                  <a:gd name="T0" fmla="*/ 31 w 43"/>
                  <a:gd name="T1" fmla="*/ 57 h 60"/>
                  <a:gd name="T2" fmla="*/ 13 w 43"/>
                  <a:gd name="T3" fmla="*/ 53 h 60"/>
                  <a:gd name="T4" fmla="*/ 26 w 43"/>
                  <a:gd name="T5" fmla="*/ 0 h 60"/>
                  <a:gd name="T6" fmla="*/ 14 w 43"/>
                  <a:gd name="T7" fmla="*/ 32 h 60"/>
                  <a:gd name="T8" fmla="*/ 35 w 43"/>
                  <a:gd name="T9" fmla="*/ 26 h 60"/>
                  <a:gd name="T10" fmla="*/ 42 w 43"/>
                  <a:gd name="T11" fmla="*/ 42 h 60"/>
                  <a:gd name="T12" fmla="*/ 31 w 43"/>
                  <a:gd name="T13" fmla="*/ 58 h 60"/>
                  <a:gd name="T14" fmla="*/ 33 w 43"/>
                  <a:gd name="T15" fmla="*/ 33 h 60"/>
                  <a:gd name="T16" fmla="*/ 22 w 43"/>
                  <a:gd name="T17" fmla="*/ 30 h 60"/>
                  <a:gd name="T18" fmla="*/ 15 w 43"/>
                  <a:gd name="T19" fmla="*/ 41 h 60"/>
                  <a:gd name="T20" fmla="*/ 31 w 43"/>
                  <a:gd name="T21" fmla="*/ 57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3" h="60">
                    <a:moveTo>
                      <a:pt x="31" y="57"/>
                    </a:moveTo>
                    <a:cubicBezTo>
                      <a:pt x="24" y="60"/>
                      <a:pt x="18" y="59"/>
                      <a:pt x="13" y="53"/>
                    </a:cubicBezTo>
                    <a:cubicBezTo>
                      <a:pt x="0" y="37"/>
                      <a:pt x="6" y="8"/>
                      <a:pt x="26" y="0"/>
                    </a:cubicBezTo>
                    <a:cubicBezTo>
                      <a:pt x="13" y="14"/>
                      <a:pt x="11" y="20"/>
                      <a:pt x="14" y="32"/>
                    </a:cubicBezTo>
                    <a:cubicBezTo>
                      <a:pt x="20" y="26"/>
                      <a:pt x="27" y="19"/>
                      <a:pt x="35" y="26"/>
                    </a:cubicBezTo>
                    <a:cubicBezTo>
                      <a:pt x="39" y="29"/>
                      <a:pt x="42" y="36"/>
                      <a:pt x="42" y="42"/>
                    </a:cubicBezTo>
                    <a:cubicBezTo>
                      <a:pt x="43" y="49"/>
                      <a:pt x="39" y="55"/>
                      <a:pt x="31" y="58"/>
                    </a:cubicBezTo>
                    <a:cubicBezTo>
                      <a:pt x="39" y="49"/>
                      <a:pt x="40" y="39"/>
                      <a:pt x="33" y="33"/>
                    </a:cubicBezTo>
                    <a:cubicBezTo>
                      <a:pt x="30" y="30"/>
                      <a:pt x="24" y="29"/>
                      <a:pt x="22" y="30"/>
                    </a:cubicBezTo>
                    <a:cubicBezTo>
                      <a:pt x="18" y="32"/>
                      <a:pt x="15" y="37"/>
                      <a:pt x="15" y="41"/>
                    </a:cubicBezTo>
                    <a:cubicBezTo>
                      <a:pt x="15" y="50"/>
                      <a:pt x="21" y="55"/>
                      <a:pt x="31" y="5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2" name="Freeform 58">
                <a:extLst>
                  <a:ext uri="{FF2B5EF4-FFF2-40B4-BE49-F238E27FC236}">
                    <a16:creationId xmlns:a16="http://schemas.microsoft.com/office/drawing/2014/main" id="{AA3A54DF-F014-4D52-90C1-93A0E72D2A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29250" y="4665663"/>
                <a:ext cx="76200" cy="141288"/>
              </a:xfrm>
              <a:custGeom>
                <a:avLst/>
                <a:gdLst>
                  <a:gd name="T0" fmla="*/ 25 w 30"/>
                  <a:gd name="T1" fmla="*/ 56 h 56"/>
                  <a:gd name="T2" fmla="*/ 0 w 30"/>
                  <a:gd name="T3" fmla="*/ 50 h 56"/>
                  <a:gd name="T4" fmla="*/ 13 w 30"/>
                  <a:gd name="T5" fmla="*/ 40 h 56"/>
                  <a:gd name="T6" fmla="*/ 22 w 30"/>
                  <a:gd name="T7" fmla="*/ 4 h 56"/>
                  <a:gd name="T8" fmla="*/ 7 w 30"/>
                  <a:gd name="T9" fmla="*/ 5 h 56"/>
                  <a:gd name="T10" fmla="*/ 7 w 30"/>
                  <a:gd name="T11" fmla="*/ 3 h 56"/>
                  <a:gd name="T12" fmla="*/ 30 w 30"/>
                  <a:gd name="T13" fmla="*/ 0 h 56"/>
                  <a:gd name="T14" fmla="*/ 19 w 30"/>
                  <a:gd name="T15" fmla="*/ 40 h 56"/>
                  <a:gd name="T16" fmla="*/ 25 w 30"/>
                  <a:gd name="T17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0" h="56">
                    <a:moveTo>
                      <a:pt x="25" y="56"/>
                    </a:moveTo>
                    <a:cubicBezTo>
                      <a:pt x="17" y="54"/>
                      <a:pt x="8" y="52"/>
                      <a:pt x="0" y="50"/>
                    </a:cubicBezTo>
                    <a:cubicBezTo>
                      <a:pt x="10" y="50"/>
                      <a:pt x="10" y="50"/>
                      <a:pt x="13" y="40"/>
                    </a:cubicBezTo>
                    <a:cubicBezTo>
                      <a:pt x="16" y="28"/>
                      <a:pt x="19" y="17"/>
                      <a:pt x="22" y="4"/>
                    </a:cubicBezTo>
                    <a:cubicBezTo>
                      <a:pt x="16" y="4"/>
                      <a:pt x="11" y="5"/>
                      <a:pt x="7" y="5"/>
                    </a:cubicBezTo>
                    <a:cubicBezTo>
                      <a:pt x="7" y="5"/>
                      <a:pt x="7" y="4"/>
                      <a:pt x="7" y="3"/>
                    </a:cubicBezTo>
                    <a:cubicBezTo>
                      <a:pt x="14" y="2"/>
                      <a:pt x="21" y="1"/>
                      <a:pt x="30" y="0"/>
                    </a:cubicBezTo>
                    <a:cubicBezTo>
                      <a:pt x="26" y="14"/>
                      <a:pt x="23" y="27"/>
                      <a:pt x="19" y="40"/>
                    </a:cubicBezTo>
                    <a:cubicBezTo>
                      <a:pt x="17" y="46"/>
                      <a:pt x="15" y="53"/>
                      <a:pt x="25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133" name="文本占位符 65">
            <a:extLst>
              <a:ext uri="{FF2B5EF4-FFF2-40B4-BE49-F238E27FC236}">
                <a16:creationId xmlns:a16="http://schemas.microsoft.com/office/drawing/2014/main" id="{A153AA9C-3705-4AAF-B50D-DC34E4633785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1097899" y="253874"/>
            <a:ext cx="2649600" cy="60590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</p:spPr>
        <p:txBody>
          <a:bodyPr vert="horz" wrap="none" lIns="72000" tIns="0" rIns="252000" bIns="0" anchor="ctr" anchorCtr="0">
            <a:spAutoFit/>
          </a:bodyPr>
          <a:lstStyle>
            <a:lvl1pPr mar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800" spc="0">
                <a:solidFill>
                  <a:srgbClr val="FFFFFF"/>
                </a:solidFill>
                <a:latin typeface="+mj-ea"/>
                <a:ea typeface="+mj-ea"/>
                <a:sym typeface="思源宋体 CN Heavy" panose="02020900000000000000" pitchFamily="18" charset="-122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2pPr>
            <a:lvl3pPr marL="9144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3pPr>
            <a:lvl4pPr marL="13716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4pPr>
            <a:lvl5pPr marL="18288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zh-CN" altLang="en-US" dirty="0"/>
              <a:t>标题文字输入</a:t>
            </a:r>
          </a:p>
        </p:txBody>
      </p:sp>
    </p:spTree>
    <p:extLst>
      <p:ext uri="{BB962C8B-B14F-4D97-AF65-F5344CB8AC3E}">
        <p14:creationId xmlns:p14="http://schemas.microsoft.com/office/powerpoint/2010/main" val="28922655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手机样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图片占位符 11">
            <a:extLst>
              <a:ext uri="{FF2B5EF4-FFF2-40B4-BE49-F238E27FC236}">
                <a16:creationId xmlns:a16="http://schemas.microsoft.com/office/drawing/2014/main" id="{FC851A91-2696-4EFC-818B-38A8BC9CD48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712208" y="1425576"/>
            <a:ext cx="2761487" cy="5432425"/>
          </a:xfrm>
          <a:custGeom>
            <a:avLst/>
            <a:gdLst>
              <a:gd name="connsiteX0" fmla="*/ 226557 w 2727960"/>
              <a:gd name="connsiteY0" fmla="*/ 0 h 5432425"/>
              <a:gd name="connsiteX1" fmla="*/ 2501403 w 2727960"/>
              <a:gd name="connsiteY1" fmla="*/ 0 h 5432425"/>
              <a:gd name="connsiteX2" fmla="*/ 2727960 w 2727960"/>
              <a:gd name="connsiteY2" fmla="*/ 226557 h 5432425"/>
              <a:gd name="connsiteX3" fmla="*/ 2727960 w 2727960"/>
              <a:gd name="connsiteY3" fmla="*/ 5432425 h 5432425"/>
              <a:gd name="connsiteX4" fmla="*/ 0 w 2727960"/>
              <a:gd name="connsiteY4" fmla="*/ 5432425 h 5432425"/>
              <a:gd name="connsiteX5" fmla="*/ 0 w 2727960"/>
              <a:gd name="connsiteY5" fmla="*/ 226557 h 5432425"/>
              <a:gd name="connsiteX6" fmla="*/ 226557 w 2727960"/>
              <a:gd name="connsiteY6" fmla="*/ 0 h 5432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27960" h="5432425">
                <a:moveTo>
                  <a:pt x="226557" y="0"/>
                </a:moveTo>
                <a:lnTo>
                  <a:pt x="2501403" y="0"/>
                </a:lnTo>
                <a:cubicBezTo>
                  <a:pt x="2626527" y="0"/>
                  <a:pt x="2727960" y="101433"/>
                  <a:pt x="2727960" y="226557"/>
                </a:cubicBezTo>
                <a:lnTo>
                  <a:pt x="2727960" y="5432425"/>
                </a:lnTo>
                <a:lnTo>
                  <a:pt x="0" y="5432425"/>
                </a:lnTo>
                <a:lnTo>
                  <a:pt x="0" y="226557"/>
                </a:lnTo>
                <a:cubicBezTo>
                  <a:pt x="0" y="101433"/>
                  <a:pt x="101433" y="0"/>
                  <a:pt x="226557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2844D37-073C-4610-8779-61E112A24D3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157"/>
          <a:stretch/>
        </p:blipFill>
        <p:spPr>
          <a:xfrm>
            <a:off x="4023982" y="970876"/>
            <a:ext cx="4144035" cy="5887124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AF9976BE-55E9-4E9E-ABBD-793CA89F037A}"/>
              </a:ext>
            </a:extLst>
          </p:cNvPr>
          <p:cNvSpPr txBox="1"/>
          <p:nvPr userDrawn="1"/>
        </p:nvSpPr>
        <p:spPr>
          <a:xfrm>
            <a:off x="645615" y="6156880"/>
            <a:ext cx="2821002" cy="338554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zh-CN" altLang="en-US" sz="1600" spc="300" dirty="0">
                <a:solidFill>
                  <a:schemeClr val="accent1">
                    <a:alpha val="25000"/>
                  </a:schemeClr>
                </a:solidFill>
                <a:latin typeface="管峻楷书简体" panose="02010600010101010101" pitchFamily="2" charset="-122"/>
                <a:ea typeface="管峻楷书简体" panose="02010600010101010101" pitchFamily="2" charset="-122"/>
              </a:rPr>
              <a:t>含弘光大  继往开来</a:t>
            </a: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7260680F-ECAA-4D59-8FEB-5D0D8DA95B8F}"/>
              </a:ext>
            </a:extLst>
          </p:cNvPr>
          <p:cNvGrpSpPr/>
          <p:nvPr userDrawn="1"/>
        </p:nvGrpSpPr>
        <p:grpSpPr>
          <a:xfrm rot="169789">
            <a:off x="7333468" y="1757113"/>
            <a:ext cx="5694860" cy="5835138"/>
            <a:chOff x="377825" y="6983413"/>
            <a:chExt cx="5284788" cy="5414962"/>
          </a:xfrm>
          <a:solidFill>
            <a:schemeClr val="accent1">
              <a:alpha val="4000"/>
            </a:schemeClr>
          </a:solidFill>
        </p:grpSpPr>
        <p:sp>
          <p:nvSpPr>
            <p:cNvPr id="15" name="Freeform 19">
              <a:extLst>
                <a:ext uri="{FF2B5EF4-FFF2-40B4-BE49-F238E27FC236}">
                  <a16:creationId xmlns:a16="http://schemas.microsoft.com/office/drawing/2014/main" id="{81DBE006-A25C-44A0-9AF5-411F75B51F1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87650" y="9477375"/>
              <a:ext cx="2874963" cy="1692275"/>
            </a:xfrm>
            <a:custGeom>
              <a:avLst/>
              <a:gdLst>
                <a:gd name="T0" fmla="*/ 209 w 888"/>
                <a:gd name="T1" fmla="*/ 128 h 522"/>
                <a:gd name="T2" fmla="*/ 324 w 888"/>
                <a:gd name="T3" fmla="*/ 64 h 522"/>
                <a:gd name="T4" fmla="*/ 539 w 888"/>
                <a:gd name="T5" fmla="*/ 2 h 522"/>
                <a:gd name="T6" fmla="*/ 641 w 888"/>
                <a:gd name="T7" fmla="*/ 7 h 522"/>
                <a:gd name="T8" fmla="*/ 760 w 888"/>
                <a:gd name="T9" fmla="*/ 108 h 522"/>
                <a:gd name="T10" fmla="*/ 786 w 888"/>
                <a:gd name="T11" fmla="*/ 130 h 522"/>
                <a:gd name="T12" fmla="*/ 852 w 888"/>
                <a:gd name="T13" fmla="*/ 159 h 522"/>
                <a:gd name="T14" fmla="*/ 854 w 888"/>
                <a:gd name="T15" fmla="*/ 230 h 522"/>
                <a:gd name="T16" fmla="*/ 745 w 888"/>
                <a:gd name="T17" fmla="*/ 274 h 522"/>
                <a:gd name="T18" fmla="*/ 513 w 888"/>
                <a:gd name="T19" fmla="*/ 252 h 522"/>
                <a:gd name="T20" fmla="*/ 439 w 888"/>
                <a:gd name="T21" fmla="*/ 217 h 522"/>
                <a:gd name="T22" fmla="*/ 398 w 888"/>
                <a:gd name="T23" fmla="*/ 208 h 522"/>
                <a:gd name="T24" fmla="*/ 358 w 888"/>
                <a:gd name="T25" fmla="*/ 230 h 522"/>
                <a:gd name="T26" fmla="*/ 331 w 888"/>
                <a:gd name="T27" fmla="*/ 305 h 522"/>
                <a:gd name="T28" fmla="*/ 304 w 888"/>
                <a:gd name="T29" fmla="*/ 395 h 522"/>
                <a:gd name="T30" fmla="*/ 171 w 888"/>
                <a:gd name="T31" fmla="*/ 512 h 522"/>
                <a:gd name="T32" fmla="*/ 85 w 888"/>
                <a:gd name="T33" fmla="*/ 521 h 522"/>
                <a:gd name="T34" fmla="*/ 5 w 888"/>
                <a:gd name="T35" fmla="*/ 426 h 522"/>
                <a:gd name="T36" fmla="*/ 234 w 888"/>
                <a:gd name="T37" fmla="*/ 161 h 522"/>
                <a:gd name="T38" fmla="*/ 427 w 888"/>
                <a:gd name="T39" fmla="*/ 187 h 522"/>
                <a:gd name="T40" fmla="*/ 531 w 888"/>
                <a:gd name="T41" fmla="*/ 233 h 522"/>
                <a:gd name="T42" fmla="*/ 720 w 888"/>
                <a:gd name="T43" fmla="*/ 247 h 522"/>
                <a:gd name="T44" fmla="*/ 809 w 888"/>
                <a:gd name="T45" fmla="*/ 222 h 522"/>
                <a:gd name="T46" fmla="*/ 837 w 888"/>
                <a:gd name="T47" fmla="*/ 207 h 522"/>
                <a:gd name="T48" fmla="*/ 838 w 888"/>
                <a:gd name="T49" fmla="*/ 174 h 522"/>
                <a:gd name="T50" fmla="*/ 786 w 888"/>
                <a:gd name="T51" fmla="*/ 142 h 522"/>
                <a:gd name="T52" fmla="*/ 756 w 888"/>
                <a:gd name="T53" fmla="*/ 115 h 522"/>
                <a:gd name="T54" fmla="*/ 631 w 888"/>
                <a:gd name="T55" fmla="*/ 32 h 522"/>
                <a:gd name="T56" fmla="*/ 411 w 888"/>
                <a:gd name="T57" fmla="*/ 46 h 522"/>
                <a:gd name="T58" fmla="*/ 224 w 888"/>
                <a:gd name="T59" fmla="*/ 126 h 522"/>
                <a:gd name="T60" fmla="*/ 211 w 888"/>
                <a:gd name="T61" fmla="*/ 131 h 522"/>
                <a:gd name="T62" fmla="*/ 209 w 888"/>
                <a:gd name="T63" fmla="*/ 128 h 522"/>
                <a:gd name="T64" fmla="*/ 403 w 888"/>
                <a:gd name="T65" fmla="*/ 196 h 522"/>
                <a:gd name="T66" fmla="*/ 395 w 888"/>
                <a:gd name="T67" fmla="*/ 190 h 522"/>
                <a:gd name="T68" fmla="*/ 220 w 888"/>
                <a:gd name="T69" fmla="*/ 178 h 522"/>
                <a:gd name="T70" fmla="*/ 70 w 888"/>
                <a:gd name="T71" fmla="*/ 294 h 522"/>
                <a:gd name="T72" fmla="*/ 17 w 888"/>
                <a:gd name="T73" fmla="*/ 400 h 522"/>
                <a:gd name="T74" fmla="*/ 104 w 888"/>
                <a:gd name="T75" fmla="*/ 503 h 522"/>
                <a:gd name="T76" fmla="*/ 201 w 888"/>
                <a:gd name="T77" fmla="*/ 478 h 522"/>
                <a:gd name="T78" fmla="*/ 292 w 888"/>
                <a:gd name="T79" fmla="*/ 364 h 522"/>
                <a:gd name="T80" fmla="*/ 313 w 888"/>
                <a:gd name="T81" fmla="*/ 279 h 522"/>
                <a:gd name="T82" fmla="*/ 403 w 888"/>
                <a:gd name="T83" fmla="*/ 196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888" h="522">
                  <a:moveTo>
                    <a:pt x="209" y="128"/>
                  </a:moveTo>
                  <a:cubicBezTo>
                    <a:pt x="247" y="107"/>
                    <a:pt x="285" y="84"/>
                    <a:pt x="324" y="64"/>
                  </a:cubicBezTo>
                  <a:cubicBezTo>
                    <a:pt x="392" y="31"/>
                    <a:pt x="463" y="7"/>
                    <a:pt x="539" y="2"/>
                  </a:cubicBezTo>
                  <a:cubicBezTo>
                    <a:pt x="573" y="0"/>
                    <a:pt x="608" y="1"/>
                    <a:pt x="641" y="7"/>
                  </a:cubicBezTo>
                  <a:cubicBezTo>
                    <a:pt x="698" y="19"/>
                    <a:pt x="735" y="58"/>
                    <a:pt x="760" y="108"/>
                  </a:cubicBezTo>
                  <a:cubicBezTo>
                    <a:pt x="766" y="120"/>
                    <a:pt x="774" y="126"/>
                    <a:pt x="786" y="130"/>
                  </a:cubicBezTo>
                  <a:cubicBezTo>
                    <a:pt x="809" y="139"/>
                    <a:pt x="831" y="147"/>
                    <a:pt x="852" y="159"/>
                  </a:cubicBezTo>
                  <a:cubicBezTo>
                    <a:pt x="887" y="180"/>
                    <a:pt x="888" y="206"/>
                    <a:pt x="854" y="230"/>
                  </a:cubicBezTo>
                  <a:cubicBezTo>
                    <a:pt x="821" y="253"/>
                    <a:pt x="784" y="267"/>
                    <a:pt x="745" y="274"/>
                  </a:cubicBezTo>
                  <a:cubicBezTo>
                    <a:pt x="665" y="288"/>
                    <a:pt x="588" y="281"/>
                    <a:pt x="513" y="252"/>
                  </a:cubicBezTo>
                  <a:cubicBezTo>
                    <a:pt x="488" y="242"/>
                    <a:pt x="464" y="227"/>
                    <a:pt x="439" y="217"/>
                  </a:cubicBezTo>
                  <a:cubicBezTo>
                    <a:pt x="426" y="212"/>
                    <a:pt x="412" y="210"/>
                    <a:pt x="398" y="208"/>
                  </a:cubicBezTo>
                  <a:cubicBezTo>
                    <a:pt x="381" y="206"/>
                    <a:pt x="365" y="214"/>
                    <a:pt x="358" y="230"/>
                  </a:cubicBezTo>
                  <a:cubicBezTo>
                    <a:pt x="347" y="254"/>
                    <a:pt x="339" y="280"/>
                    <a:pt x="331" y="305"/>
                  </a:cubicBezTo>
                  <a:cubicBezTo>
                    <a:pt x="321" y="335"/>
                    <a:pt x="313" y="365"/>
                    <a:pt x="304" y="395"/>
                  </a:cubicBezTo>
                  <a:cubicBezTo>
                    <a:pt x="283" y="460"/>
                    <a:pt x="234" y="495"/>
                    <a:pt x="171" y="512"/>
                  </a:cubicBezTo>
                  <a:cubicBezTo>
                    <a:pt x="144" y="519"/>
                    <a:pt x="114" y="522"/>
                    <a:pt x="85" y="521"/>
                  </a:cubicBezTo>
                  <a:cubicBezTo>
                    <a:pt x="33" y="519"/>
                    <a:pt x="0" y="479"/>
                    <a:pt x="5" y="426"/>
                  </a:cubicBezTo>
                  <a:cubicBezTo>
                    <a:pt x="15" y="320"/>
                    <a:pt x="94" y="194"/>
                    <a:pt x="234" y="161"/>
                  </a:cubicBezTo>
                  <a:cubicBezTo>
                    <a:pt x="303" y="145"/>
                    <a:pt x="365" y="161"/>
                    <a:pt x="427" y="187"/>
                  </a:cubicBezTo>
                  <a:cubicBezTo>
                    <a:pt x="462" y="202"/>
                    <a:pt x="496" y="217"/>
                    <a:pt x="531" y="233"/>
                  </a:cubicBezTo>
                  <a:cubicBezTo>
                    <a:pt x="592" y="260"/>
                    <a:pt x="656" y="261"/>
                    <a:pt x="720" y="247"/>
                  </a:cubicBezTo>
                  <a:cubicBezTo>
                    <a:pt x="750" y="241"/>
                    <a:pt x="780" y="231"/>
                    <a:pt x="809" y="222"/>
                  </a:cubicBezTo>
                  <a:cubicBezTo>
                    <a:pt x="819" y="218"/>
                    <a:pt x="829" y="213"/>
                    <a:pt x="837" y="207"/>
                  </a:cubicBezTo>
                  <a:cubicBezTo>
                    <a:pt x="851" y="197"/>
                    <a:pt x="852" y="184"/>
                    <a:pt x="838" y="174"/>
                  </a:cubicBezTo>
                  <a:cubicBezTo>
                    <a:pt x="822" y="161"/>
                    <a:pt x="804" y="151"/>
                    <a:pt x="786" y="142"/>
                  </a:cubicBezTo>
                  <a:cubicBezTo>
                    <a:pt x="774" y="135"/>
                    <a:pt x="763" y="128"/>
                    <a:pt x="756" y="115"/>
                  </a:cubicBezTo>
                  <a:cubicBezTo>
                    <a:pt x="728" y="67"/>
                    <a:pt x="682" y="45"/>
                    <a:pt x="631" y="32"/>
                  </a:cubicBezTo>
                  <a:cubicBezTo>
                    <a:pt x="556" y="13"/>
                    <a:pt x="483" y="25"/>
                    <a:pt x="411" y="46"/>
                  </a:cubicBezTo>
                  <a:cubicBezTo>
                    <a:pt x="345" y="65"/>
                    <a:pt x="285" y="97"/>
                    <a:pt x="224" y="126"/>
                  </a:cubicBezTo>
                  <a:cubicBezTo>
                    <a:pt x="220" y="128"/>
                    <a:pt x="215" y="130"/>
                    <a:pt x="211" y="131"/>
                  </a:cubicBezTo>
                  <a:cubicBezTo>
                    <a:pt x="210" y="130"/>
                    <a:pt x="210" y="129"/>
                    <a:pt x="209" y="128"/>
                  </a:cubicBezTo>
                  <a:close/>
                  <a:moveTo>
                    <a:pt x="403" y="196"/>
                  </a:moveTo>
                  <a:cubicBezTo>
                    <a:pt x="400" y="193"/>
                    <a:pt x="398" y="192"/>
                    <a:pt x="395" y="190"/>
                  </a:cubicBezTo>
                  <a:cubicBezTo>
                    <a:pt x="339" y="160"/>
                    <a:pt x="279" y="157"/>
                    <a:pt x="220" y="178"/>
                  </a:cubicBezTo>
                  <a:cubicBezTo>
                    <a:pt x="158" y="200"/>
                    <a:pt x="111" y="244"/>
                    <a:pt x="70" y="294"/>
                  </a:cubicBezTo>
                  <a:cubicBezTo>
                    <a:pt x="45" y="325"/>
                    <a:pt x="24" y="360"/>
                    <a:pt x="17" y="400"/>
                  </a:cubicBezTo>
                  <a:cubicBezTo>
                    <a:pt x="6" y="460"/>
                    <a:pt x="43" y="504"/>
                    <a:pt x="104" y="503"/>
                  </a:cubicBezTo>
                  <a:cubicBezTo>
                    <a:pt x="138" y="503"/>
                    <a:pt x="170" y="492"/>
                    <a:pt x="201" y="478"/>
                  </a:cubicBezTo>
                  <a:cubicBezTo>
                    <a:pt x="252" y="456"/>
                    <a:pt x="280" y="417"/>
                    <a:pt x="292" y="364"/>
                  </a:cubicBezTo>
                  <a:cubicBezTo>
                    <a:pt x="299" y="336"/>
                    <a:pt x="306" y="308"/>
                    <a:pt x="313" y="279"/>
                  </a:cubicBezTo>
                  <a:cubicBezTo>
                    <a:pt x="327" y="222"/>
                    <a:pt x="347" y="203"/>
                    <a:pt x="403" y="1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16" name="Freeform 20">
              <a:extLst>
                <a:ext uri="{FF2B5EF4-FFF2-40B4-BE49-F238E27FC236}">
                  <a16:creationId xmlns:a16="http://schemas.microsoft.com/office/drawing/2014/main" id="{91AC3BDE-5BDC-444D-975A-87A9EF3F33B9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5425" y="7048500"/>
              <a:ext cx="1139825" cy="3148013"/>
            </a:xfrm>
            <a:custGeom>
              <a:avLst/>
              <a:gdLst>
                <a:gd name="T0" fmla="*/ 167 w 352"/>
                <a:gd name="T1" fmla="*/ 889 h 971"/>
                <a:gd name="T2" fmla="*/ 231 w 352"/>
                <a:gd name="T3" fmla="*/ 720 h 971"/>
                <a:gd name="T4" fmla="*/ 303 w 352"/>
                <a:gd name="T5" fmla="*/ 421 h 971"/>
                <a:gd name="T6" fmla="*/ 298 w 352"/>
                <a:gd name="T7" fmla="*/ 228 h 971"/>
                <a:gd name="T8" fmla="*/ 266 w 352"/>
                <a:gd name="T9" fmla="*/ 165 h 971"/>
                <a:gd name="T10" fmla="*/ 217 w 352"/>
                <a:gd name="T11" fmla="*/ 50 h 971"/>
                <a:gd name="T12" fmla="*/ 197 w 352"/>
                <a:gd name="T13" fmla="*/ 43 h 971"/>
                <a:gd name="T14" fmla="*/ 51 w 352"/>
                <a:gd name="T15" fmla="*/ 264 h 971"/>
                <a:gd name="T16" fmla="*/ 39 w 352"/>
                <a:gd name="T17" fmla="*/ 437 h 971"/>
                <a:gd name="T18" fmla="*/ 59 w 352"/>
                <a:gd name="T19" fmla="*/ 682 h 971"/>
                <a:gd name="T20" fmla="*/ 71 w 352"/>
                <a:gd name="T21" fmla="*/ 905 h 971"/>
                <a:gd name="T22" fmla="*/ 79 w 352"/>
                <a:gd name="T23" fmla="*/ 955 h 971"/>
                <a:gd name="T24" fmla="*/ 79 w 352"/>
                <a:gd name="T25" fmla="*/ 970 h 971"/>
                <a:gd name="T26" fmla="*/ 73 w 352"/>
                <a:gd name="T27" fmla="*/ 971 h 971"/>
                <a:gd name="T28" fmla="*/ 59 w 352"/>
                <a:gd name="T29" fmla="*/ 914 h 971"/>
                <a:gd name="T30" fmla="*/ 41 w 352"/>
                <a:gd name="T31" fmla="*/ 696 h 971"/>
                <a:gd name="T32" fmla="*/ 22 w 352"/>
                <a:gd name="T33" fmla="*/ 461 h 971"/>
                <a:gd name="T34" fmla="*/ 8 w 352"/>
                <a:gd name="T35" fmla="*/ 389 h 971"/>
                <a:gd name="T36" fmla="*/ 39 w 352"/>
                <a:gd name="T37" fmla="*/ 228 h 971"/>
                <a:gd name="T38" fmla="*/ 193 w 352"/>
                <a:gd name="T39" fmla="*/ 14 h 971"/>
                <a:gd name="T40" fmla="*/ 218 w 352"/>
                <a:gd name="T41" fmla="*/ 0 h 971"/>
                <a:gd name="T42" fmla="*/ 224 w 352"/>
                <a:gd name="T43" fmla="*/ 25 h 971"/>
                <a:gd name="T44" fmla="*/ 262 w 352"/>
                <a:gd name="T45" fmla="*/ 110 h 971"/>
                <a:gd name="T46" fmla="*/ 316 w 352"/>
                <a:gd name="T47" fmla="*/ 193 h 971"/>
                <a:gd name="T48" fmla="*/ 333 w 352"/>
                <a:gd name="T49" fmla="*/ 406 h 971"/>
                <a:gd name="T50" fmla="*/ 287 w 352"/>
                <a:gd name="T51" fmla="*/ 567 h 971"/>
                <a:gd name="T52" fmla="*/ 237 w 352"/>
                <a:gd name="T53" fmla="*/ 757 h 971"/>
                <a:gd name="T54" fmla="*/ 187 w 352"/>
                <a:gd name="T55" fmla="*/ 873 h 971"/>
                <a:gd name="T56" fmla="*/ 170 w 352"/>
                <a:gd name="T57" fmla="*/ 892 h 971"/>
                <a:gd name="T58" fmla="*/ 167 w 352"/>
                <a:gd name="T59" fmla="*/ 889 h 9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52" h="971">
                  <a:moveTo>
                    <a:pt x="167" y="889"/>
                  </a:moveTo>
                  <a:cubicBezTo>
                    <a:pt x="203" y="838"/>
                    <a:pt x="218" y="779"/>
                    <a:pt x="231" y="720"/>
                  </a:cubicBezTo>
                  <a:cubicBezTo>
                    <a:pt x="254" y="620"/>
                    <a:pt x="280" y="521"/>
                    <a:pt x="303" y="421"/>
                  </a:cubicBezTo>
                  <a:cubicBezTo>
                    <a:pt x="318" y="357"/>
                    <a:pt x="322" y="291"/>
                    <a:pt x="298" y="228"/>
                  </a:cubicBezTo>
                  <a:cubicBezTo>
                    <a:pt x="290" y="206"/>
                    <a:pt x="279" y="185"/>
                    <a:pt x="266" y="165"/>
                  </a:cubicBezTo>
                  <a:cubicBezTo>
                    <a:pt x="244" y="129"/>
                    <a:pt x="226" y="92"/>
                    <a:pt x="217" y="50"/>
                  </a:cubicBezTo>
                  <a:cubicBezTo>
                    <a:pt x="214" y="34"/>
                    <a:pt x="208" y="32"/>
                    <a:pt x="197" y="43"/>
                  </a:cubicBezTo>
                  <a:cubicBezTo>
                    <a:pt x="135" y="108"/>
                    <a:pt x="79" y="176"/>
                    <a:pt x="51" y="264"/>
                  </a:cubicBezTo>
                  <a:cubicBezTo>
                    <a:pt x="33" y="321"/>
                    <a:pt x="30" y="379"/>
                    <a:pt x="39" y="437"/>
                  </a:cubicBezTo>
                  <a:cubicBezTo>
                    <a:pt x="52" y="518"/>
                    <a:pt x="56" y="600"/>
                    <a:pt x="59" y="682"/>
                  </a:cubicBezTo>
                  <a:cubicBezTo>
                    <a:pt x="62" y="756"/>
                    <a:pt x="66" y="831"/>
                    <a:pt x="71" y="905"/>
                  </a:cubicBezTo>
                  <a:cubicBezTo>
                    <a:pt x="72" y="922"/>
                    <a:pt x="76" y="939"/>
                    <a:pt x="79" y="955"/>
                  </a:cubicBezTo>
                  <a:cubicBezTo>
                    <a:pt x="79" y="960"/>
                    <a:pt x="79" y="965"/>
                    <a:pt x="79" y="970"/>
                  </a:cubicBezTo>
                  <a:cubicBezTo>
                    <a:pt x="77" y="970"/>
                    <a:pt x="75" y="971"/>
                    <a:pt x="73" y="971"/>
                  </a:cubicBezTo>
                  <a:cubicBezTo>
                    <a:pt x="68" y="952"/>
                    <a:pt x="61" y="934"/>
                    <a:pt x="59" y="914"/>
                  </a:cubicBezTo>
                  <a:cubicBezTo>
                    <a:pt x="52" y="842"/>
                    <a:pt x="46" y="769"/>
                    <a:pt x="41" y="696"/>
                  </a:cubicBezTo>
                  <a:cubicBezTo>
                    <a:pt x="35" y="618"/>
                    <a:pt x="29" y="539"/>
                    <a:pt x="22" y="461"/>
                  </a:cubicBezTo>
                  <a:cubicBezTo>
                    <a:pt x="20" y="436"/>
                    <a:pt x="12" y="413"/>
                    <a:pt x="8" y="389"/>
                  </a:cubicBezTo>
                  <a:cubicBezTo>
                    <a:pt x="0" y="332"/>
                    <a:pt x="16" y="279"/>
                    <a:pt x="39" y="228"/>
                  </a:cubicBezTo>
                  <a:cubicBezTo>
                    <a:pt x="75" y="145"/>
                    <a:pt x="126" y="74"/>
                    <a:pt x="193" y="14"/>
                  </a:cubicBezTo>
                  <a:cubicBezTo>
                    <a:pt x="200" y="8"/>
                    <a:pt x="210" y="5"/>
                    <a:pt x="218" y="0"/>
                  </a:cubicBezTo>
                  <a:cubicBezTo>
                    <a:pt x="220" y="8"/>
                    <a:pt x="224" y="17"/>
                    <a:pt x="224" y="25"/>
                  </a:cubicBezTo>
                  <a:cubicBezTo>
                    <a:pt x="227" y="58"/>
                    <a:pt x="244" y="84"/>
                    <a:pt x="262" y="110"/>
                  </a:cubicBezTo>
                  <a:cubicBezTo>
                    <a:pt x="280" y="138"/>
                    <a:pt x="300" y="164"/>
                    <a:pt x="316" y="193"/>
                  </a:cubicBezTo>
                  <a:cubicBezTo>
                    <a:pt x="352" y="261"/>
                    <a:pt x="351" y="334"/>
                    <a:pt x="333" y="406"/>
                  </a:cubicBezTo>
                  <a:cubicBezTo>
                    <a:pt x="319" y="460"/>
                    <a:pt x="301" y="513"/>
                    <a:pt x="287" y="567"/>
                  </a:cubicBezTo>
                  <a:cubicBezTo>
                    <a:pt x="269" y="630"/>
                    <a:pt x="255" y="694"/>
                    <a:pt x="237" y="757"/>
                  </a:cubicBezTo>
                  <a:cubicBezTo>
                    <a:pt x="226" y="798"/>
                    <a:pt x="212" y="838"/>
                    <a:pt x="187" y="873"/>
                  </a:cubicBezTo>
                  <a:cubicBezTo>
                    <a:pt x="182" y="880"/>
                    <a:pt x="176" y="886"/>
                    <a:pt x="170" y="892"/>
                  </a:cubicBezTo>
                  <a:cubicBezTo>
                    <a:pt x="169" y="891"/>
                    <a:pt x="168" y="890"/>
                    <a:pt x="167" y="88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17" name="Freeform 22">
              <a:extLst>
                <a:ext uri="{FF2B5EF4-FFF2-40B4-BE49-F238E27FC236}">
                  <a16:creationId xmlns:a16="http://schemas.microsoft.com/office/drawing/2014/main" id="{B64AAA0D-3A52-4EC3-AB22-12464DFDCAE6}"/>
                </a:ext>
              </a:extLst>
            </p:cNvPr>
            <p:cNvSpPr>
              <a:spLocks/>
            </p:cNvSpPr>
            <p:nvPr/>
          </p:nvSpPr>
          <p:spPr bwMode="auto">
            <a:xfrm>
              <a:off x="968375" y="7385050"/>
              <a:ext cx="1520825" cy="3641725"/>
            </a:xfrm>
            <a:custGeom>
              <a:avLst/>
              <a:gdLst>
                <a:gd name="T0" fmla="*/ 141 w 470"/>
                <a:gd name="T1" fmla="*/ 62 h 1123"/>
                <a:gd name="T2" fmla="*/ 39 w 470"/>
                <a:gd name="T3" fmla="*/ 15 h 1123"/>
                <a:gd name="T4" fmla="*/ 42 w 470"/>
                <a:gd name="T5" fmla="*/ 29 h 1123"/>
                <a:gd name="T6" fmla="*/ 54 w 470"/>
                <a:gd name="T7" fmla="*/ 209 h 1123"/>
                <a:gd name="T8" fmla="*/ 31 w 470"/>
                <a:gd name="T9" fmla="*/ 372 h 1123"/>
                <a:gd name="T10" fmla="*/ 132 w 470"/>
                <a:gd name="T11" fmla="*/ 675 h 1123"/>
                <a:gd name="T12" fmla="*/ 243 w 470"/>
                <a:gd name="T13" fmla="*/ 786 h 1123"/>
                <a:gd name="T14" fmla="*/ 331 w 470"/>
                <a:gd name="T15" fmla="*/ 928 h 1123"/>
                <a:gd name="T16" fmla="*/ 470 w 470"/>
                <a:gd name="T17" fmla="*/ 1119 h 1123"/>
                <a:gd name="T18" fmla="*/ 466 w 470"/>
                <a:gd name="T19" fmla="*/ 1123 h 1123"/>
                <a:gd name="T20" fmla="*/ 420 w 470"/>
                <a:gd name="T21" fmla="*/ 1090 h 1123"/>
                <a:gd name="T22" fmla="*/ 333 w 470"/>
                <a:gd name="T23" fmla="*/ 970 h 1123"/>
                <a:gd name="T24" fmla="*/ 187 w 470"/>
                <a:gd name="T25" fmla="*/ 767 h 1123"/>
                <a:gd name="T26" fmla="*/ 86 w 470"/>
                <a:gd name="T27" fmla="*/ 662 h 1123"/>
                <a:gd name="T28" fmla="*/ 1 w 470"/>
                <a:gd name="T29" fmla="*/ 410 h 1123"/>
                <a:gd name="T30" fmla="*/ 27 w 470"/>
                <a:gd name="T31" fmla="*/ 204 h 1123"/>
                <a:gd name="T32" fmla="*/ 41 w 470"/>
                <a:gd name="T33" fmla="*/ 126 h 1123"/>
                <a:gd name="T34" fmla="*/ 25 w 470"/>
                <a:gd name="T35" fmla="*/ 26 h 1123"/>
                <a:gd name="T36" fmla="*/ 36 w 470"/>
                <a:gd name="T37" fmla="*/ 1 h 1123"/>
                <a:gd name="T38" fmla="*/ 46 w 470"/>
                <a:gd name="T39" fmla="*/ 1 h 1123"/>
                <a:gd name="T40" fmla="*/ 141 w 470"/>
                <a:gd name="T41" fmla="*/ 62 h 1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70" h="1123">
                  <a:moveTo>
                    <a:pt x="141" y="62"/>
                  </a:moveTo>
                  <a:cubicBezTo>
                    <a:pt x="111" y="39"/>
                    <a:pt x="79" y="22"/>
                    <a:pt x="39" y="15"/>
                  </a:cubicBezTo>
                  <a:cubicBezTo>
                    <a:pt x="40" y="21"/>
                    <a:pt x="40" y="25"/>
                    <a:pt x="42" y="29"/>
                  </a:cubicBezTo>
                  <a:cubicBezTo>
                    <a:pt x="66" y="88"/>
                    <a:pt x="63" y="148"/>
                    <a:pt x="54" y="209"/>
                  </a:cubicBezTo>
                  <a:cubicBezTo>
                    <a:pt x="47" y="264"/>
                    <a:pt x="38" y="318"/>
                    <a:pt x="31" y="372"/>
                  </a:cubicBezTo>
                  <a:cubicBezTo>
                    <a:pt x="18" y="489"/>
                    <a:pt x="53" y="590"/>
                    <a:pt x="132" y="675"/>
                  </a:cubicBezTo>
                  <a:cubicBezTo>
                    <a:pt x="168" y="713"/>
                    <a:pt x="206" y="749"/>
                    <a:pt x="243" y="786"/>
                  </a:cubicBezTo>
                  <a:cubicBezTo>
                    <a:pt x="283" y="827"/>
                    <a:pt x="314" y="873"/>
                    <a:pt x="331" y="928"/>
                  </a:cubicBezTo>
                  <a:cubicBezTo>
                    <a:pt x="356" y="1006"/>
                    <a:pt x="396" y="1075"/>
                    <a:pt x="470" y="1119"/>
                  </a:cubicBezTo>
                  <a:cubicBezTo>
                    <a:pt x="468" y="1120"/>
                    <a:pt x="467" y="1121"/>
                    <a:pt x="466" y="1123"/>
                  </a:cubicBezTo>
                  <a:cubicBezTo>
                    <a:pt x="451" y="1112"/>
                    <a:pt x="435" y="1101"/>
                    <a:pt x="420" y="1090"/>
                  </a:cubicBezTo>
                  <a:cubicBezTo>
                    <a:pt x="380" y="1057"/>
                    <a:pt x="351" y="1016"/>
                    <a:pt x="333" y="970"/>
                  </a:cubicBezTo>
                  <a:cubicBezTo>
                    <a:pt x="301" y="889"/>
                    <a:pt x="246" y="827"/>
                    <a:pt x="187" y="767"/>
                  </a:cubicBezTo>
                  <a:cubicBezTo>
                    <a:pt x="153" y="733"/>
                    <a:pt x="118" y="699"/>
                    <a:pt x="86" y="662"/>
                  </a:cubicBezTo>
                  <a:cubicBezTo>
                    <a:pt x="22" y="591"/>
                    <a:pt x="0" y="505"/>
                    <a:pt x="1" y="410"/>
                  </a:cubicBezTo>
                  <a:cubicBezTo>
                    <a:pt x="2" y="340"/>
                    <a:pt x="16" y="272"/>
                    <a:pt x="27" y="204"/>
                  </a:cubicBezTo>
                  <a:cubicBezTo>
                    <a:pt x="31" y="178"/>
                    <a:pt x="36" y="152"/>
                    <a:pt x="41" y="126"/>
                  </a:cubicBezTo>
                  <a:cubicBezTo>
                    <a:pt x="48" y="90"/>
                    <a:pt x="43" y="57"/>
                    <a:pt x="25" y="26"/>
                  </a:cubicBezTo>
                  <a:cubicBezTo>
                    <a:pt x="17" y="13"/>
                    <a:pt x="21" y="5"/>
                    <a:pt x="36" y="1"/>
                  </a:cubicBezTo>
                  <a:cubicBezTo>
                    <a:pt x="39" y="1"/>
                    <a:pt x="43" y="0"/>
                    <a:pt x="46" y="1"/>
                  </a:cubicBezTo>
                  <a:cubicBezTo>
                    <a:pt x="87" y="6"/>
                    <a:pt x="118" y="28"/>
                    <a:pt x="141" y="6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18" name="Freeform 23">
              <a:extLst>
                <a:ext uri="{FF2B5EF4-FFF2-40B4-BE49-F238E27FC236}">
                  <a16:creationId xmlns:a16="http://schemas.microsoft.com/office/drawing/2014/main" id="{4DFFFB12-78C4-4F0D-AD90-F8259DA2BC2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825" y="9642475"/>
              <a:ext cx="2266950" cy="1509713"/>
            </a:xfrm>
            <a:custGeom>
              <a:avLst/>
              <a:gdLst>
                <a:gd name="T0" fmla="*/ 700 w 700"/>
                <a:gd name="T1" fmla="*/ 457 h 466"/>
                <a:gd name="T2" fmla="*/ 570 w 700"/>
                <a:gd name="T3" fmla="*/ 449 h 466"/>
                <a:gd name="T4" fmla="*/ 367 w 700"/>
                <a:gd name="T5" fmla="*/ 408 h 466"/>
                <a:gd name="T6" fmla="*/ 251 w 700"/>
                <a:gd name="T7" fmla="*/ 363 h 466"/>
                <a:gd name="T8" fmla="*/ 194 w 700"/>
                <a:gd name="T9" fmla="*/ 291 h 466"/>
                <a:gd name="T10" fmla="*/ 104 w 700"/>
                <a:gd name="T11" fmla="*/ 167 h 466"/>
                <a:gd name="T12" fmla="*/ 19 w 700"/>
                <a:gd name="T13" fmla="*/ 79 h 466"/>
                <a:gd name="T14" fmla="*/ 27 w 700"/>
                <a:gd name="T15" fmla="*/ 33 h 466"/>
                <a:gd name="T16" fmla="*/ 196 w 700"/>
                <a:gd name="T17" fmla="*/ 16 h 466"/>
                <a:gd name="T18" fmla="*/ 402 w 700"/>
                <a:gd name="T19" fmla="*/ 189 h 466"/>
                <a:gd name="T20" fmla="*/ 494 w 700"/>
                <a:gd name="T21" fmla="*/ 306 h 466"/>
                <a:gd name="T22" fmla="*/ 527 w 700"/>
                <a:gd name="T23" fmla="*/ 332 h 466"/>
                <a:gd name="T24" fmla="*/ 476 w 700"/>
                <a:gd name="T25" fmla="*/ 306 h 466"/>
                <a:gd name="T26" fmla="*/ 373 w 700"/>
                <a:gd name="T27" fmla="*/ 184 h 466"/>
                <a:gd name="T28" fmla="*/ 288 w 700"/>
                <a:gd name="T29" fmla="*/ 79 h 466"/>
                <a:gd name="T30" fmla="*/ 171 w 700"/>
                <a:gd name="T31" fmla="*/ 27 h 466"/>
                <a:gd name="T32" fmla="*/ 30 w 700"/>
                <a:gd name="T33" fmla="*/ 44 h 466"/>
                <a:gd name="T34" fmla="*/ 12 w 700"/>
                <a:gd name="T35" fmla="*/ 55 h 466"/>
                <a:gd name="T36" fmla="*/ 23 w 700"/>
                <a:gd name="T37" fmla="*/ 72 h 466"/>
                <a:gd name="T38" fmla="*/ 211 w 700"/>
                <a:gd name="T39" fmla="*/ 273 h 466"/>
                <a:gd name="T40" fmla="*/ 383 w 700"/>
                <a:gd name="T41" fmla="*/ 389 h 466"/>
                <a:gd name="T42" fmla="*/ 651 w 700"/>
                <a:gd name="T43" fmla="*/ 448 h 466"/>
                <a:gd name="T44" fmla="*/ 685 w 700"/>
                <a:gd name="T45" fmla="*/ 452 h 466"/>
                <a:gd name="T46" fmla="*/ 700 w 700"/>
                <a:gd name="T47" fmla="*/ 457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00" h="466">
                  <a:moveTo>
                    <a:pt x="700" y="457"/>
                  </a:moveTo>
                  <a:cubicBezTo>
                    <a:pt x="655" y="466"/>
                    <a:pt x="612" y="458"/>
                    <a:pt x="570" y="449"/>
                  </a:cubicBezTo>
                  <a:cubicBezTo>
                    <a:pt x="502" y="435"/>
                    <a:pt x="435" y="422"/>
                    <a:pt x="367" y="408"/>
                  </a:cubicBezTo>
                  <a:cubicBezTo>
                    <a:pt x="326" y="399"/>
                    <a:pt x="286" y="388"/>
                    <a:pt x="251" y="363"/>
                  </a:cubicBezTo>
                  <a:cubicBezTo>
                    <a:pt x="225" y="344"/>
                    <a:pt x="206" y="320"/>
                    <a:pt x="194" y="291"/>
                  </a:cubicBezTo>
                  <a:cubicBezTo>
                    <a:pt x="174" y="242"/>
                    <a:pt x="144" y="202"/>
                    <a:pt x="104" y="167"/>
                  </a:cubicBezTo>
                  <a:cubicBezTo>
                    <a:pt x="73" y="141"/>
                    <a:pt x="46" y="109"/>
                    <a:pt x="19" y="79"/>
                  </a:cubicBezTo>
                  <a:cubicBezTo>
                    <a:pt x="0" y="59"/>
                    <a:pt x="3" y="47"/>
                    <a:pt x="27" y="33"/>
                  </a:cubicBezTo>
                  <a:cubicBezTo>
                    <a:pt x="80" y="0"/>
                    <a:pt x="138" y="0"/>
                    <a:pt x="196" y="16"/>
                  </a:cubicBezTo>
                  <a:cubicBezTo>
                    <a:pt x="290" y="43"/>
                    <a:pt x="354" y="106"/>
                    <a:pt x="402" y="189"/>
                  </a:cubicBezTo>
                  <a:cubicBezTo>
                    <a:pt x="427" y="232"/>
                    <a:pt x="454" y="274"/>
                    <a:pt x="494" y="306"/>
                  </a:cubicBezTo>
                  <a:cubicBezTo>
                    <a:pt x="504" y="315"/>
                    <a:pt x="516" y="323"/>
                    <a:pt x="527" y="332"/>
                  </a:cubicBezTo>
                  <a:cubicBezTo>
                    <a:pt x="507" y="329"/>
                    <a:pt x="491" y="318"/>
                    <a:pt x="476" y="306"/>
                  </a:cubicBezTo>
                  <a:cubicBezTo>
                    <a:pt x="435" y="271"/>
                    <a:pt x="405" y="226"/>
                    <a:pt x="373" y="184"/>
                  </a:cubicBezTo>
                  <a:cubicBezTo>
                    <a:pt x="345" y="148"/>
                    <a:pt x="317" y="113"/>
                    <a:pt x="288" y="79"/>
                  </a:cubicBezTo>
                  <a:cubicBezTo>
                    <a:pt x="257" y="44"/>
                    <a:pt x="216" y="29"/>
                    <a:pt x="171" y="27"/>
                  </a:cubicBezTo>
                  <a:cubicBezTo>
                    <a:pt x="123" y="25"/>
                    <a:pt x="76" y="30"/>
                    <a:pt x="30" y="44"/>
                  </a:cubicBezTo>
                  <a:cubicBezTo>
                    <a:pt x="23" y="46"/>
                    <a:pt x="18" y="51"/>
                    <a:pt x="12" y="55"/>
                  </a:cubicBezTo>
                  <a:cubicBezTo>
                    <a:pt x="16" y="61"/>
                    <a:pt x="18" y="68"/>
                    <a:pt x="23" y="72"/>
                  </a:cubicBezTo>
                  <a:cubicBezTo>
                    <a:pt x="101" y="125"/>
                    <a:pt x="159" y="196"/>
                    <a:pt x="211" y="273"/>
                  </a:cubicBezTo>
                  <a:cubicBezTo>
                    <a:pt x="253" y="335"/>
                    <a:pt x="310" y="373"/>
                    <a:pt x="383" y="389"/>
                  </a:cubicBezTo>
                  <a:cubicBezTo>
                    <a:pt x="472" y="408"/>
                    <a:pt x="562" y="428"/>
                    <a:pt x="651" y="448"/>
                  </a:cubicBezTo>
                  <a:cubicBezTo>
                    <a:pt x="662" y="450"/>
                    <a:pt x="674" y="450"/>
                    <a:pt x="685" y="452"/>
                  </a:cubicBezTo>
                  <a:cubicBezTo>
                    <a:pt x="690" y="453"/>
                    <a:pt x="695" y="455"/>
                    <a:pt x="700" y="4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19" name="Freeform 24">
              <a:extLst>
                <a:ext uri="{FF2B5EF4-FFF2-40B4-BE49-F238E27FC236}">
                  <a16:creationId xmlns:a16="http://schemas.microsoft.com/office/drawing/2014/main" id="{A7536A1F-F950-4287-94FC-3B0202544C8C}"/>
                </a:ext>
              </a:extLst>
            </p:cNvPr>
            <p:cNvSpPr>
              <a:spLocks/>
            </p:cNvSpPr>
            <p:nvPr/>
          </p:nvSpPr>
          <p:spPr bwMode="auto">
            <a:xfrm>
              <a:off x="3535363" y="7392988"/>
              <a:ext cx="1385888" cy="2308225"/>
            </a:xfrm>
            <a:custGeom>
              <a:avLst/>
              <a:gdLst>
                <a:gd name="T0" fmla="*/ 0 w 428"/>
                <a:gd name="T1" fmla="*/ 711 h 712"/>
                <a:gd name="T2" fmla="*/ 71 w 428"/>
                <a:gd name="T3" fmla="*/ 457 h 712"/>
                <a:gd name="T4" fmla="*/ 295 w 428"/>
                <a:gd name="T5" fmla="*/ 108 h 712"/>
                <a:gd name="T6" fmla="*/ 345 w 428"/>
                <a:gd name="T7" fmla="*/ 54 h 712"/>
                <a:gd name="T8" fmla="*/ 355 w 428"/>
                <a:gd name="T9" fmla="*/ 9 h 712"/>
                <a:gd name="T10" fmla="*/ 427 w 428"/>
                <a:gd name="T11" fmla="*/ 64 h 712"/>
                <a:gd name="T12" fmla="*/ 404 w 428"/>
                <a:gd name="T13" fmla="*/ 158 h 712"/>
                <a:gd name="T14" fmla="*/ 225 w 428"/>
                <a:gd name="T15" fmla="*/ 465 h 712"/>
                <a:gd name="T16" fmla="*/ 125 w 428"/>
                <a:gd name="T17" fmla="*/ 590 h 712"/>
                <a:gd name="T18" fmla="*/ 122 w 428"/>
                <a:gd name="T19" fmla="*/ 588 h 712"/>
                <a:gd name="T20" fmla="*/ 145 w 428"/>
                <a:gd name="T21" fmla="*/ 554 h 712"/>
                <a:gd name="T22" fmla="*/ 335 w 428"/>
                <a:gd name="T23" fmla="*/ 259 h 712"/>
                <a:gd name="T24" fmla="*/ 395 w 428"/>
                <a:gd name="T25" fmla="*/ 112 h 712"/>
                <a:gd name="T26" fmla="*/ 400 w 428"/>
                <a:gd name="T27" fmla="*/ 54 h 712"/>
                <a:gd name="T28" fmla="*/ 371 w 428"/>
                <a:gd name="T29" fmla="*/ 26 h 712"/>
                <a:gd name="T30" fmla="*/ 288 w 428"/>
                <a:gd name="T31" fmla="*/ 131 h 712"/>
                <a:gd name="T32" fmla="*/ 79 w 428"/>
                <a:gd name="T33" fmla="*/ 492 h 712"/>
                <a:gd name="T34" fmla="*/ 9 w 428"/>
                <a:gd name="T35" fmla="*/ 698 h 712"/>
                <a:gd name="T36" fmla="*/ 4 w 428"/>
                <a:gd name="T37" fmla="*/ 712 h 712"/>
                <a:gd name="T38" fmla="*/ 0 w 428"/>
                <a:gd name="T39" fmla="*/ 711 h 7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28" h="712">
                  <a:moveTo>
                    <a:pt x="0" y="711"/>
                  </a:moveTo>
                  <a:cubicBezTo>
                    <a:pt x="23" y="626"/>
                    <a:pt x="44" y="541"/>
                    <a:pt x="71" y="457"/>
                  </a:cubicBezTo>
                  <a:cubicBezTo>
                    <a:pt x="115" y="322"/>
                    <a:pt x="192" y="206"/>
                    <a:pt x="295" y="108"/>
                  </a:cubicBezTo>
                  <a:cubicBezTo>
                    <a:pt x="313" y="91"/>
                    <a:pt x="330" y="73"/>
                    <a:pt x="345" y="54"/>
                  </a:cubicBezTo>
                  <a:cubicBezTo>
                    <a:pt x="356" y="42"/>
                    <a:pt x="362" y="26"/>
                    <a:pt x="355" y="9"/>
                  </a:cubicBezTo>
                  <a:cubicBezTo>
                    <a:pt x="395" y="0"/>
                    <a:pt x="426" y="23"/>
                    <a:pt x="427" y="64"/>
                  </a:cubicBezTo>
                  <a:cubicBezTo>
                    <a:pt x="428" y="98"/>
                    <a:pt x="416" y="128"/>
                    <a:pt x="404" y="158"/>
                  </a:cubicBezTo>
                  <a:cubicBezTo>
                    <a:pt x="361" y="270"/>
                    <a:pt x="297" y="370"/>
                    <a:pt x="225" y="465"/>
                  </a:cubicBezTo>
                  <a:cubicBezTo>
                    <a:pt x="192" y="507"/>
                    <a:pt x="158" y="549"/>
                    <a:pt x="125" y="590"/>
                  </a:cubicBezTo>
                  <a:cubicBezTo>
                    <a:pt x="124" y="590"/>
                    <a:pt x="123" y="589"/>
                    <a:pt x="122" y="588"/>
                  </a:cubicBezTo>
                  <a:cubicBezTo>
                    <a:pt x="130" y="577"/>
                    <a:pt x="138" y="566"/>
                    <a:pt x="145" y="554"/>
                  </a:cubicBezTo>
                  <a:cubicBezTo>
                    <a:pt x="208" y="456"/>
                    <a:pt x="273" y="359"/>
                    <a:pt x="335" y="259"/>
                  </a:cubicBezTo>
                  <a:cubicBezTo>
                    <a:pt x="363" y="214"/>
                    <a:pt x="383" y="164"/>
                    <a:pt x="395" y="112"/>
                  </a:cubicBezTo>
                  <a:cubicBezTo>
                    <a:pt x="399" y="93"/>
                    <a:pt x="400" y="73"/>
                    <a:pt x="400" y="54"/>
                  </a:cubicBezTo>
                  <a:cubicBezTo>
                    <a:pt x="399" y="37"/>
                    <a:pt x="389" y="29"/>
                    <a:pt x="371" y="26"/>
                  </a:cubicBezTo>
                  <a:cubicBezTo>
                    <a:pt x="351" y="67"/>
                    <a:pt x="319" y="99"/>
                    <a:pt x="288" y="131"/>
                  </a:cubicBezTo>
                  <a:cubicBezTo>
                    <a:pt x="190" y="235"/>
                    <a:pt x="121" y="356"/>
                    <a:pt x="79" y="492"/>
                  </a:cubicBezTo>
                  <a:cubicBezTo>
                    <a:pt x="58" y="561"/>
                    <a:pt x="33" y="629"/>
                    <a:pt x="9" y="698"/>
                  </a:cubicBezTo>
                  <a:cubicBezTo>
                    <a:pt x="8" y="703"/>
                    <a:pt x="6" y="707"/>
                    <a:pt x="4" y="712"/>
                  </a:cubicBezTo>
                  <a:cubicBezTo>
                    <a:pt x="2" y="711"/>
                    <a:pt x="1" y="711"/>
                    <a:pt x="0" y="7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20" name="Freeform 25">
              <a:extLst>
                <a:ext uri="{FF2B5EF4-FFF2-40B4-BE49-F238E27FC236}">
                  <a16:creationId xmlns:a16="http://schemas.microsoft.com/office/drawing/2014/main" id="{A3455568-7D4F-47BF-BF98-9993531E65CC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4650" y="7396163"/>
              <a:ext cx="1301750" cy="2865438"/>
            </a:xfrm>
            <a:custGeom>
              <a:avLst/>
              <a:gdLst>
                <a:gd name="T0" fmla="*/ 1 w 402"/>
                <a:gd name="T1" fmla="*/ 3 h 884"/>
                <a:gd name="T2" fmla="*/ 30 w 402"/>
                <a:gd name="T3" fmla="*/ 5 h 884"/>
                <a:gd name="T4" fmla="*/ 46 w 402"/>
                <a:gd name="T5" fmla="*/ 16 h 884"/>
                <a:gd name="T6" fmla="*/ 176 w 402"/>
                <a:gd name="T7" fmla="*/ 111 h 884"/>
                <a:gd name="T8" fmla="*/ 333 w 402"/>
                <a:gd name="T9" fmla="*/ 342 h 884"/>
                <a:gd name="T10" fmla="*/ 348 w 402"/>
                <a:gd name="T11" fmla="*/ 555 h 884"/>
                <a:gd name="T12" fmla="*/ 357 w 402"/>
                <a:gd name="T13" fmla="*/ 729 h 884"/>
                <a:gd name="T14" fmla="*/ 400 w 402"/>
                <a:gd name="T15" fmla="*/ 868 h 884"/>
                <a:gd name="T16" fmla="*/ 400 w 402"/>
                <a:gd name="T17" fmla="*/ 884 h 884"/>
                <a:gd name="T18" fmla="*/ 342 w 402"/>
                <a:gd name="T19" fmla="*/ 770 h 884"/>
                <a:gd name="T20" fmla="*/ 317 w 402"/>
                <a:gd name="T21" fmla="*/ 554 h 884"/>
                <a:gd name="T22" fmla="*/ 313 w 402"/>
                <a:gd name="T23" fmla="*/ 366 h 884"/>
                <a:gd name="T24" fmla="*/ 207 w 402"/>
                <a:gd name="T25" fmla="*/ 162 h 884"/>
                <a:gd name="T26" fmla="*/ 103 w 402"/>
                <a:gd name="T27" fmla="*/ 89 h 884"/>
                <a:gd name="T28" fmla="*/ 31 w 402"/>
                <a:gd name="T29" fmla="*/ 24 h 884"/>
                <a:gd name="T30" fmla="*/ 0 w 402"/>
                <a:gd name="T31" fmla="*/ 3 h 884"/>
                <a:gd name="T32" fmla="*/ 1 w 402"/>
                <a:gd name="T33" fmla="*/ 3 h 8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02" h="884">
                  <a:moveTo>
                    <a:pt x="1" y="3"/>
                  </a:moveTo>
                  <a:cubicBezTo>
                    <a:pt x="11" y="4"/>
                    <a:pt x="21" y="3"/>
                    <a:pt x="30" y="5"/>
                  </a:cubicBezTo>
                  <a:cubicBezTo>
                    <a:pt x="36" y="6"/>
                    <a:pt x="42" y="11"/>
                    <a:pt x="46" y="16"/>
                  </a:cubicBezTo>
                  <a:cubicBezTo>
                    <a:pt x="84" y="56"/>
                    <a:pt x="131" y="82"/>
                    <a:pt x="176" y="111"/>
                  </a:cubicBezTo>
                  <a:cubicBezTo>
                    <a:pt x="260" y="166"/>
                    <a:pt x="312" y="244"/>
                    <a:pt x="333" y="342"/>
                  </a:cubicBezTo>
                  <a:cubicBezTo>
                    <a:pt x="347" y="412"/>
                    <a:pt x="345" y="484"/>
                    <a:pt x="348" y="555"/>
                  </a:cubicBezTo>
                  <a:cubicBezTo>
                    <a:pt x="350" y="613"/>
                    <a:pt x="351" y="671"/>
                    <a:pt x="357" y="729"/>
                  </a:cubicBezTo>
                  <a:cubicBezTo>
                    <a:pt x="362" y="778"/>
                    <a:pt x="377" y="825"/>
                    <a:pt x="400" y="868"/>
                  </a:cubicBezTo>
                  <a:cubicBezTo>
                    <a:pt x="402" y="873"/>
                    <a:pt x="401" y="879"/>
                    <a:pt x="400" y="884"/>
                  </a:cubicBezTo>
                  <a:cubicBezTo>
                    <a:pt x="371" y="850"/>
                    <a:pt x="354" y="811"/>
                    <a:pt x="342" y="770"/>
                  </a:cubicBezTo>
                  <a:cubicBezTo>
                    <a:pt x="322" y="699"/>
                    <a:pt x="319" y="627"/>
                    <a:pt x="317" y="554"/>
                  </a:cubicBezTo>
                  <a:cubicBezTo>
                    <a:pt x="316" y="491"/>
                    <a:pt x="315" y="428"/>
                    <a:pt x="313" y="366"/>
                  </a:cubicBezTo>
                  <a:cubicBezTo>
                    <a:pt x="309" y="281"/>
                    <a:pt x="271" y="214"/>
                    <a:pt x="207" y="162"/>
                  </a:cubicBezTo>
                  <a:cubicBezTo>
                    <a:pt x="174" y="135"/>
                    <a:pt x="139" y="111"/>
                    <a:pt x="103" y="89"/>
                  </a:cubicBezTo>
                  <a:cubicBezTo>
                    <a:pt x="75" y="72"/>
                    <a:pt x="50" y="52"/>
                    <a:pt x="31" y="24"/>
                  </a:cubicBezTo>
                  <a:cubicBezTo>
                    <a:pt x="24" y="14"/>
                    <a:pt x="17" y="0"/>
                    <a:pt x="0" y="3"/>
                  </a:cubicBezTo>
                  <a:lnTo>
                    <a:pt x="1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21" name="Freeform 26">
              <a:extLst>
                <a:ext uri="{FF2B5EF4-FFF2-40B4-BE49-F238E27FC236}">
                  <a16:creationId xmlns:a16="http://schemas.microsoft.com/office/drawing/2014/main" id="{A8240DFA-9E0C-4579-AB1C-0162E66ACAF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2225" y="7405688"/>
              <a:ext cx="1573213" cy="3714750"/>
            </a:xfrm>
            <a:custGeom>
              <a:avLst/>
              <a:gdLst>
                <a:gd name="T0" fmla="*/ 109 w 486"/>
                <a:gd name="T1" fmla="*/ 0 h 1146"/>
                <a:gd name="T2" fmla="*/ 87 w 486"/>
                <a:gd name="T3" fmla="*/ 47 h 1146"/>
                <a:gd name="T4" fmla="*/ 35 w 486"/>
                <a:gd name="T5" fmla="*/ 237 h 1146"/>
                <a:gd name="T6" fmla="*/ 47 w 486"/>
                <a:gd name="T7" fmla="*/ 468 h 1146"/>
                <a:gd name="T8" fmla="*/ 245 w 486"/>
                <a:gd name="T9" fmla="*/ 807 h 1146"/>
                <a:gd name="T10" fmla="*/ 261 w 486"/>
                <a:gd name="T11" fmla="*/ 833 h 1146"/>
                <a:gd name="T12" fmla="*/ 361 w 486"/>
                <a:gd name="T13" fmla="*/ 1051 h 1146"/>
                <a:gd name="T14" fmla="*/ 435 w 486"/>
                <a:gd name="T15" fmla="*/ 1112 h 1146"/>
                <a:gd name="T16" fmla="*/ 464 w 486"/>
                <a:gd name="T17" fmla="*/ 1124 h 1146"/>
                <a:gd name="T18" fmla="*/ 486 w 486"/>
                <a:gd name="T19" fmla="*/ 1143 h 1146"/>
                <a:gd name="T20" fmla="*/ 381 w 486"/>
                <a:gd name="T21" fmla="*/ 1115 h 1146"/>
                <a:gd name="T22" fmla="*/ 312 w 486"/>
                <a:gd name="T23" fmla="*/ 1011 h 1146"/>
                <a:gd name="T24" fmla="*/ 260 w 486"/>
                <a:gd name="T25" fmla="*/ 852 h 1146"/>
                <a:gd name="T26" fmla="*/ 235 w 486"/>
                <a:gd name="T27" fmla="*/ 807 h 1146"/>
                <a:gd name="T28" fmla="*/ 56 w 486"/>
                <a:gd name="T29" fmla="*/ 551 h 1146"/>
                <a:gd name="T30" fmla="*/ 4 w 486"/>
                <a:gd name="T31" fmla="*/ 293 h 1146"/>
                <a:gd name="T32" fmla="*/ 44 w 486"/>
                <a:gd name="T33" fmla="*/ 131 h 1146"/>
                <a:gd name="T34" fmla="*/ 81 w 486"/>
                <a:gd name="T35" fmla="*/ 31 h 1146"/>
                <a:gd name="T36" fmla="*/ 110 w 486"/>
                <a:gd name="T37" fmla="*/ 0 h 1146"/>
                <a:gd name="T38" fmla="*/ 109 w 486"/>
                <a:gd name="T39" fmla="*/ 0 h 1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86" h="1146">
                  <a:moveTo>
                    <a:pt x="109" y="0"/>
                  </a:moveTo>
                  <a:cubicBezTo>
                    <a:pt x="102" y="15"/>
                    <a:pt x="92" y="30"/>
                    <a:pt x="87" y="47"/>
                  </a:cubicBezTo>
                  <a:cubicBezTo>
                    <a:pt x="69" y="110"/>
                    <a:pt x="50" y="173"/>
                    <a:pt x="35" y="237"/>
                  </a:cubicBezTo>
                  <a:cubicBezTo>
                    <a:pt x="16" y="315"/>
                    <a:pt x="27" y="392"/>
                    <a:pt x="47" y="468"/>
                  </a:cubicBezTo>
                  <a:cubicBezTo>
                    <a:pt x="81" y="599"/>
                    <a:pt x="149" y="711"/>
                    <a:pt x="245" y="807"/>
                  </a:cubicBezTo>
                  <a:cubicBezTo>
                    <a:pt x="252" y="814"/>
                    <a:pt x="258" y="823"/>
                    <a:pt x="261" y="833"/>
                  </a:cubicBezTo>
                  <a:cubicBezTo>
                    <a:pt x="287" y="909"/>
                    <a:pt x="319" y="982"/>
                    <a:pt x="361" y="1051"/>
                  </a:cubicBezTo>
                  <a:cubicBezTo>
                    <a:pt x="379" y="1080"/>
                    <a:pt x="404" y="1100"/>
                    <a:pt x="435" y="1112"/>
                  </a:cubicBezTo>
                  <a:cubicBezTo>
                    <a:pt x="445" y="1116"/>
                    <a:pt x="455" y="1119"/>
                    <a:pt x="464" y="1124"/>
                  </a:cubicBezTo>
                  <a:cubicBezTo>
                    <a:pt x="473" y="1128"/>
                    <a:pt x="480" y="1135"/>
                    <a:pt x="486" y="1143"/>
                  </a:cubicBezTo>
                  <a:cubicBezTo>
                    <a:pt x="447" y="1146"/>
                    <a:pt x="411" y="1141"/>
                    <a:pt x="381" y="1115"/>
                  </a:cubicBezTo>
                  <a:cubicBezTo>
                    <a:pt x="348" y="1087"/>
                    <a:pt x="327" y="1051"/>
                    <a:pt x="312" y="1011"/>
                  </a:cubicBezTo>
                  <a:cubicBezTo>
                    <a:pt x="293" y="959"/>
                    <a:pt x="277" y="905"/>
                    <a:pt x="260" y="852"/>
                  </a:cubicBezTo>
                  <a:cubicBezTo>
                    <a:pt x="255" y="835"/>
                    <a:pt x="248" y="820"/>
                    <a:pt x="235" y="807"/>
                  </a:cubicBezTo>
                  <a:cubicBezTo>
                    <a:pt x="160" y="733"/>
                    <a:pt x="97" y="649"/>
                    <a:pt x="56" y="551"/>
                  </a:cubicBezTo>
                  <a:cubicBezTo>
                    <a:pt x="23" y="468"/>
                    <a:pt x="0" y="383"/>
                    <a:pt x="4" y="293"/>
                  </a:cubicBezTo>
                  <a:cubicBezTo>
                    <a:pt x="7" y="237"/>
                    <a:pt x="25" y="184"/>
                    <a:pt x="44" y="131"/>
                  </a:cubicBezTo>
                  <a:cubicBezTo>
                    <a:pt x="57" y="98"/>
                    <a:pt x="68" y="64"/>
                    <a:pt x="81" y="31"/>
                  </a:cubicBezTo>
                  <a:cubicBezTo>
                    <a:pt x="86" y="17"/>
                    <a:pt x="92" y="3"/>
                    <a:pt x="110" y="0"/>
                  </a:cubicBezTo>
                  <a:cubicBezTo>
                    <a:pt x="110" y="0"/>
                    <a:pt x="109" y="0"/>
                    <a:pt x="10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22" name="Freeform 31">
              <a:extLst>
                <a:ext uri="{FF2B5EF4-FFF2-40B4-BE49-F238E27FC236}">
                  <a16:creationId xmlns:a16="http://schemas.microsoft.com/office/drawing/2014/main" id="{7A238C7A-473F-48E5-ACE2-0602577C472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40063" y="10883900"/>
              <a:ext cx="768350" cy="877888"/>
            </a:xfrm>
            <a:custGeom>
              <a:avLst/>
              <a:gdLst>
                <a:gd name="T0" fmla="*/ 237 w 237"/>
                <a:gd name="T1" fmla="*/ 0 h 271"/>
                <a:gd name="T2" fmla="*/ 192 w 237"/>
                <a:gd name="T3" fmla="*/ 152 h 271"/>
                <a:gd name="T4" fmla="*/ 99 w 237"/>
                <a:gd name="T5" fmla="*/ 251 h 271"/>
                <a:gd name="T6" fmla="*/ 20 w 237"/>
                <a:gd name="T7" fmla="*/ 223 h 271"/>
                <a:gd name="T8" fmla="*/ 17 w 237"/>
                <a:gd name="T9" fmla="*/ 216 h 271"/>
                <a:gd name="T10" fmla="*/ 56 w 237"/>
                <a:gd name="T11" fmla="*/ 130 h 271"/>
                <a:gd name="T12" fmla="*/ 186 w 237"/>
                <a:gd name="T13" fmla="*/ 57 h 271"/>
                <a:gd name="T14" fmla="*/ 237 w 237"/>
                <a:gd name="T15" fmla="*/ 0 h 271"/>
                <a:gd name="T16" fmla="*/ 226 w 237"/>
                <a:gd name="T17" fmla="*/ 30 h 271"/>
                <a:gd name="T18" fmla="*/ 218 w 237"/>
                <a:gd name="T19" fmla="*/ 32 h 271"/>
                <a:gd name="T20" fmla="*/ 211 w 237"/>
                <a:gd name="T21" fmla="*/ 40 h 271"/>
                <a:gd name="T22" fmla="*/ 55 w 237"/>
                <a:gd name="T23" fmla="*/ 151 h 271"/>
                <a:gd name="T24" fmla="*/ 38 w 237"/>
                <a:gd name="T25" fmla="*/ 160 h 271"/>
                <a:gd name="T26" fmla="*/ 24 w 237"/>
                <a:gd name="T27" fmla="*/ 183 h 271"/>
                <a:gd name="T28" fmla="*/ 33 w 237"/>
                <a:gd name="T29" fmla="*/ 229 h 271"/>
                <a:gd name="T30" fmla="*/ 62 w 237"/>
                <a:gd name="T31" fmla="*/ 241 h 271"/>
                <a:gd name="T32" fmla="*/ 94 w 237"/>
                <a:gd name="T33" fmla="*/ 223 h 271"/>
                <a:gd name="T34" fmla="*/ 193 w 237"/>
                <a:gd name="T35" fmla="*/ 98 h 271"/>
                <a:gd name="T36" fmla="*/ 226 w 237"/>
                <a:gd name="T37" fmla="*/ 3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37" h="271">
                  <a:moveTo>
                    <a:pt x="237" y="0"/>
                  </a:moveTo>
                  <a:cubicBezTo>
                    <a:pt x="230" y="54"/>
                    <a:pt x="218" y="105"/>
                    <a:pt x="192" y="152"/>
                  </a:cubicBezTo>
                  <a:cubicBezTo>
                    <a:pt x="170" y="193"/>
                    <a:pt x="140" y="228"/>
                    <a:pt x="99" y="251"/>
                  </a:cubicBezTo>
                  <a:cubicBezTo>
                    <a:pt x="63" y="271"/>
                    <a:pt x="36" y="261"/>
                    <a:pt x="20" y="223"/>
                  </a:cubicBezTo>
                  <a:cubicBezTo>
                    <a:pt x="19" y="221"/>
                    <a:pt x="18" y="219"/>
                    <a:pt x="17" y="216"/>
                  </a:cubicBezTo>
                  <a:cubicBezTo>
                    <a:pt x="0" y="172"/>
                    <a:pt x="12" y="146"/>
                    <a:pt x="56" y="130"/>
                  </a:cubicBezTo>
                  <a:cubicBezTo>
                    <a:pt x="104" y="113"/>
                    <a:pt x="149" y="92"/>
                    <a:pt x="186" y="57"/>
                  </a:cubicBezTo>
                  <a:cubicBezTo>
                    <a:pt x="204" y="40"/>
                    <a:pt x="220" y="20"/>
                    <a:pt x="237" y="0"/>
                  </a:cubicBezTo>
                  <a:close/>
                  <a:moveTo>
                    <a:pt x="226" y="30"/>
                  </a:moveTo>
                  <a:cubicBezTo>
                    <a:pt x="220" y="31"/>
                    <a:pt x="219" y="31"/>
                    <a:pt x="218" y="32"/>
                  </a:cubicBezTo>
                  <a:cubicBezTo>
                    <a:pt x="216" y="34"/>
                    <a:pt x="213" y="37"/>
                    <a:pt x="211" y="40"/>
                  </a:cubicBezTo>
                  <a:cubicBezTo>
                    <a:pt x="168" y="89"/>
                    <a:pt x="120" y="132"/>
                    <a:pt x="55" y="151"/>
                  </a:cubicBezTo>
                  <a:cubicBezTo>
                    <a:pt x="49" y="153"/>
                    <a:pt x="42" y="155"/>
                    <a:pt x="38" y="160"/>
                  </a:cubicBezTo>
                  <a:cubicBezTo>
                    <a:pt x="32" y="166"/>
                    <a:pt x="24" y="175"/>
                    <a:pt x="24" y="183"/>
                  </a:cubicBezTo>
                  <a:cubicBezTo>
                    <a:pt x="24" y="198"/>
                    <a:pt x="27" y="214"/>
                    <a:pt x="33" y="229"/>
                  </a:cubicBezTo>
                  <a:cubicBezTo>
                    <a:pt x="37" y="242"/>
                    <a:pt x="49" y="247"/>
                    <a:pt x="62" y="241"/>
                  </a:cubicBezTo>
                  <a:cubicBezTo>
                    <a:pt x="74" y="237"/>
                    <a:pt x="85" y="231"/>
                    <a:pt x="94" y="223"/>
                  </a:cubicBezTo>
                  <a:cubicBezTo>
                    <a:pt x="136" y="188"/>
                    <a:pt x="166" y="144"/>
                    <a:pt x="193" y="98"/>
                  </a:cubicBezTo>
                  <a:cubicBezTo>
                    <a:pt x="205" y="77"/>
                    <a:pt x="214" y="54"/>
                    <a:pt x="226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23" name="Freeform 33">
              <a:extLst>
                <a:ext uri="{FF2B5EF4-FFF2-40B4-BE49-F238E27FC236}">
                  <a16:creationId xmlns:a16="http://schemas.microsoft.com/office/drawing/2014/main" id="{9BCE27E9-FE2E-43A8-BD5A-D15899D3F14F}"/>
                </a:ext>
              </a:extLst>
            </p:cNvPr>
            <p:cNvSpPr>
              <a:spLocks/>
            </p:cNvSpPr>
            <p:nvPr/>
          </p:nvSpPr>
          <p:spPr bwMode="auto">
            <a:xfrm>
              <a:off x="2027238" y="11276013"/>
              <a:ext cx="958850" cy="550863"/>
            </a:xfrm>
            <a:custGeom>
              <a:avLst/>
              <a:gdLst>
                <a:gd name="T0" fmla="*/ 23 w 296"/>
                <a:gd name="T1" fmla="*/ 74 h 170"/>
                <a:gd name="T2" fmla="*/ 78 w 296"/>
                <a:gd name="T3" fmla="*/ 81 h 170"/>
                <a:gd name="T4" fmla="*/ 136 w 296"/>
                <a:gd name="T5" fmla="*/ 105 h 170"/>
                <a:gd name="T6" fmla="*/ 177 w 296"/>
                <a:gd name="T7" fmla="*/ 132 h 170"/>
                <a:gd name="T8" fmla="*/ 262 w 296"/>
                <a:gd name="T9" fmla="*/ 135 h 170"/>
                <a:gd name="T10" fmla="*/ 281 w 296"/>
                <a:gd name="T11" fmla="*/ 86 h 170"/>
                <a:gd name="T12" fmla="*/ 263 w 296"/>
                <a:gd name="T13" fmla="*/ 149 h 170"/>
                <a:gd name="T14" fmla="*/ 160 w 296"/>
                <a:gd name="T15" fmla="*/ 143 h 170"/>
                <a:gd name="T16" fmla="*/ 151 w 296"/>
                <a:gd name="T17" fmla="*/ 135 h 170"/>
                <a:gd name="T18" fmla="*/ 23 w 296"/>
                <a:gd name="T19" fmla="*/ 92 h 170"/>
                <a:gd name="T20" fmla="*/ 7 w 296"/>
                <a:gd name="T21" fmla="*/ 69 h 170"/>
                <a:gd name="T22" fmla="*/ 26 w 296"/>
                <a:gd name="T23" fmla="*/ 49 h 170"/>
                <a:gd name="T24" fmla="*/ 82 w 296"/>
                <a:gd name="T25" fmla="*/ 22 h 170"/>
                <a:gd name="T26" fmla="*/ 239 w 296"/>
                <a:gd name="T27" fmla="*/ 27 h 170"/>
                <a:gd name="T28" fmla="*/ 274 w 296"/>
                <a:gd name="T29" fmla="*/ 66 h 170"/>
                <a:gd name="T30" fmla="*/ 148 w 296"/>
                <a:gd name="T31" fmla="*/ 25 h 170"/>
                <a:gd name="T32" fmla="*/ 23 w 296"/>
                <a:gd name="T33" fmla="*/ 74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96" h="170">
                  <a:moveTo>
                    <a:pt x="23" y="74"/>
                  </a:moveTo>
                  <a:cubicBezTo>
                    <a:pt x="43" y="76"/>
                    <a:pt x="61" y="76"/>
                    <a:pt x="78" y="81"/>
                  </a:cubicBezTo>
                  <a:cubicBezTo>
                    <a:pt x="98" y="86"/>
                    <a:pt x="117" y="95"/>
                    <a:pt x="136" y="105"/>
                  </a:cubicBezTo>
                  <a:cubicBezTo>
                    <a:pt x="150" y="112"/>
                    <a:pt x="163" y="124"/>
                    <a:pt x="177" y="132"/>
                  </a:cubicBezTo>
                  <a:cubicBezTo>
                    <a:pt x="204" y="148"/>
                    <a:pt x="233" y="146"/>
                    <a:pt x="262" y="135"/>
                  </a:cubicBezTo>
                  <a:cubicBezTo>
                    <a:pt x="283" y="126"/>
                    <a:pt x="284" y="107"/>
                    <a:pt x="281" y="86"/>
                  </a:cubicBezTo>
                  <a:cubicBezTo>
                    <a:pt x="296" y="118"/>
                    <a:pt x="291" y="133"/>
                    <a:pt x="263" y="149"/>
                  </a:cubicBezTo>
                  <a:cubicBezTo>
                    <a:pt x="227" y="170"/>
                    <a:pt x="193" y="166"/>
                    <a:pt x="160" y="143"/>
                  </a:cubicBezTo>
                  <a:cubicBezTo>
                    <a:pt x="157" y="141"/>
                    <a:pt x="153" y="138"/>
                    <a:pt x="151" y="135"/>
                  </a:cubicBezTo>
                  <a:cubicBezTo>
                    <a:pt x="117" y="96"/>
                    <a:pt x="73" y="87"/>
                    <a:pt x="23" y="92"/>
                  </a:cubicBezTo>
                  <a:cubicBezTo>
                    <a:pt x="8" y="94"/>
                    <a:pt x="0" y="83"/>
                    <a:pt x="7" y="69"/>
                  </a:cubicBezTo>
                  <a:cubicBezTo>
                    <a:pt x="12" y="61"/>
                    <a:pt x="19" y="53"/>
                    <a:pt x="26" y="49"/>
                  </a:cubicBezTo>
                  <a:cubicBezTo>
                    <a:pt x="44" y="38"/>
                    <a:pt x="62" y="28"/>
                    <a:pt x="82" y="22"/>
                  </a:cubicBezTo>
                  <a:cubicBezTo>
                    <a:pt x="134" y="5"/>
                    <a:pt x="187" y="0"/>
                    <a:pt x="239" y="27"/>
                  </a:cubicBezTo>
                  <a:cubicBezTo>
                    <a:pt x="255" y="35"/>
                    <a:pt x="267" y="48"/>
                    <a:pt x="274" y="66"/>
                  </a:cubicBezTo>
                  <a:cubicBezTo>
                    <a:pt x="239" y="31"/>
                    <a:pt x="194" y="26"/>
                    <a:pt x="148" y="25"/>
                  </a:cubicBezTo>
                  <a:cubicBezTo>
                    <a:pt x="101" y="24"/>
                    <a:pt x="59" y="39"/>
                    <a:pt x="23" y="7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24" name="Freeform 35">
              <a:extLst>
                <a:ext uri="{FF2B5EF4-FFF2-40B4-BE49-F238E27FC236}">
                  <a16:creationId xmlns:a16="http://schemas.microsoft.com/office/drawing/2014/main" id="{C10416DF-6CF5-40AE-890B-E772F443D764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7938" y="7994650"/>
              <a:ext cx="1058863" cy="1614488"/>
            </a:xfrm>
            <a:custGeom>
              <a:avLst/>
              <a:gdLst>
                <a:gd name="T0" fmla="*/ 327 w 327"/>
                <a:gd name="T1" fmla="*/ 0 h 498"/>
                <a:gd name="T2" fmla="*/ 0 w 327"/>
                <a:gd name="T3" fmla="*/ 498 h 498"/>
                <a:gd name="T4" fmla="*/ 18 w 327"/>
                <a:gd name="T5" fmla="*/ 477 h 498"/>
                <a:gd name="T6" fmla="*/ 156 w 327"/>
                <a:gd name="T7" fmla="*/ 332 h 498"/>
                <a:gd name="T8" fmla="*/ 327 w 327"/>
                <a:gd name="T9" fmla="*/ 0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7" h="498">
                  <a:moveTo>
                    <a:pt x="327" y="0"/>
                  </a:moveTo>
                  <a:cubicBezTo>
                    <a:pt x="294" y="214"/>
                    <a:pt x="177" y="374"/>
                    <a:pt x="0" y="498"/>
                  </a:cubicBezTo>
                  <a:cubicBezTo>
                    <a:pt x="7" y="490"/>
                    <a:pt x="13" y="483"/>
                    <a:pt x="18" y="477"/>
                  </a:cubicBezTo>
                  <a:cubicBezTo>
                    <a:pt x="64" y="429"/>
                    <a:pt x="113" y="382"/>
                    <a:pt x="156" y="332"/>
                  </a:cubicBezTo>
                  <a:cubicBezTo>
                    <a:pt x="239" y="234"/>
                    <a:pt x="299" y="125"/>
                    <a:pt x="32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25" name="Freeform 36">
              <a:extLst>
                <a:ext uri="{FF2B5EF4-FFF2-40B4-BE49-F238E27FC236}">
                  <a16:creationId xmlns:a16="http://schemas.microsoft.com/office/drawing/2014/main" id="{43372815-F368-4ED5-BE7B-09108713A43A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2325" y="6983413"/>
              <a:ext cx="1009650" cy="628650"/>
            </a:xfrm>
            <a:custGeom>
              <a:avLst/>
              <a:gdLst>
                <a:gd name="T0" fmla="*/ 312 w 312"/>
                <a:gd name="T1" fmla="*/ 106 h 194"/>
                <a:gd name="T2" fmla="*/ 206 w 312"/>
                <a:gd name="T3" fmla="*/ 50 h 194"/>
                <a:gd name="T4" fmla="*/ 153 w 312"/>
                <a:gd name="T5" fmla="*/ 20 h 194"/>
                <a:gd name="T6" fmla="*/ 121 w 312"/>
                <a:gd name="T7" fmla="*/ 26 h 194"/>
                <a:gd name="T8" fmla="*/ 62 w 312"/>
                <a:gd name="T9" fmla="*/ 89 h 194"/>
                <a:gd name="T10" fmla="*/ 19 w 312"/>
                <a:gd name="T11" fmla="*/ 164 h 194"/>
                <a:gd name="T12" fmla="*/ 19 w 312"/>
                <a:gd name="T13" fmla="*/ 194 h 194"/>
                <a:gd name="T14" fmla="*/ 3 w 312"/>
                <a:gd name="T15" fmla="*/ 165 h 194"/>
                <a:gd name="T16" fmla="*/ 21 w 312"/>
                <a:gd name="T17" fmla="*/ 117 h 194"/>
                <a:gd name="T18" fmla="*/ 112 w 312"/>
                <a:gd name="T19" fmla="*/ 12 h 194"/>
                <a:gd name="T20" fmla="*/ 151 w 312"/>
                <a:gd name="T21" fmla="*/ 5 h 194"/>
                <a:gd name="T22" fmla="*/ 209 w 312"/>
                <a:gd name="T23" fmla="*/ 33 h 194"/>
                <a:gd name="T24" fmla="*/ 287 w 312"/>
                <a:gd name="T25" fmla="*/ 81 h 194"/>
                <a:gd name="T26" fmla="*/ 312 w 312"/>
                <a:gd name="T27" fmla="*/ 106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12" h="194">
                  <a:moveTo>
                    <a:pt x="312" y="106"/>
                  </a:moveTo>
                  <a:cubicBezTo>
                    <a:pt x="277" y="87"/>
                    <a:pt x="241" y="68"/>
                    <a:pt x="206" y="50"/>
                  </a:cubicBezTo>
                  <a:cubicBezTo>
                    <a:pt x="188" y="40"/>
                    <a:pt x="170" y="30"/>
                    <a:pt x="153" y="20"/>
                  </a:cubicBezTo>
                  <a:cubicBezTo>
                    <a:pt x="138" y="12"/>
                    <a:pt x="132" y="14"/>
                    <a:pt x="121" y="26"/>
                  </a:cubicBezTo>
                  <a:cubicBezTo>
                    <a:pt x="103" y="48"/>
                    <a:pt x="83" y="69"/>
                    <a:pt x="62" y="89"/>
                  </a:cubicBezTo>
                  <a:cubicBezTo>
                    <a:pt x="40" y="110"/>
                    <a:pt x="21" y="132"/>
                    <a:pt x="19" y="164"/>
                  </a:cubicBezTo>
                  <a:cubicBezTo>
                    <a:pt x="19" y="173"/>
                    <a:pt x="19" y="183"/>
                    <a:pt x="19" y="194"/>
                  </a:cubicBezTo>
                  <a:cubicBezTo>
                    <a:pt x="7" y="188"/>
                    <a:pt x="0" y="178"/>
                    <a:pt x="3" y="165"/>
                  </a:cubicBezTo>
                  <a:cubicBezTo>
                    <a:pt x="6" y="149"/>
                    <a:pt x="11" y="130"/>
                    <a:pt x="21" y="117"/>
                  </a:cubicBezTo>
                  <a:cubicBezTo>
                    <a:pt x="49" y="81"/>
                    <a:pt x="81" y="47"/>
                    <a:pt x="112" y="12"/>
                  </a:cubicBezTo>
                  <a:cubicBezTo>
                    <a:pt x="122" y="1"/>
                    <a:pt x="138" y="0"/>
                    <a:pt x="151" y="5"/>
                  </a:cubicBezTo>
                  <a:cubicBezTo>
                    <a:pt x="171" y="13"/>
                    <a:pt x="190" y="23"/>
                    <a:pt x="209" y="33"/>
                  </a:cubicBezTo>
                  <a:cubicBezTo>
                    <a:pt x="235" y="48"/>
                    <a:pt x="261" y="65"/>
                    <a:pt x="287" y="81"/>
                  </a:cubicBezTo>
                  <a:cubicBezTo>
                    <a:pt x="298" y="88"/>
                    <a:pt x="309" y="94"/>
                    <a:pt x="312" y="10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26" name="Freeform 38">
              <a:extLst>
                <a:ext uri="{FF2B5EF4-FFF2-40B4-BE49-F238E27FC236}">
                  <a16:creationId xmlns:a16="http://schemas.microsoft.com/office/drawing/2014/main" id="{BA0D7251-6998-49DA-926E-796D4EDCB452}"/>
                </a:ext>
              </a:extLst>
            </p:cNvPr>
            <p:cNvSpPr>
              <a:spLocks/>
            </p:cNvSpPr>
            <p:nvPr/>
          </p:nvSpPr>
          <p:spPr bwMode="auto">
            <a:xfrm>
              <a:off x="3619500" y="7126288"/>
              <a:ext cx="407988" cy="1108075"/>
            </a:xfrm>
            <a:custGeom>
              <a:avLst/>
              <a:gdLst>
                <a:gd name="T0" fmla="*/ 0 w 126"/>
                <a:gd name="T1" fmla="*/ 0 h 342"/>
                <a:gd name="T2" fmla="*/ 92 w 126"/>
                <a:gd name="T3" fmla="*/ 124 h 342"/>
                <a:gd name="T4" fmla="*/ 124 w 126"/>
                <a:gd name="T5" fmla="*/ 257 h 342"/>
                <a:gd name="T6" fmla="*/ 99 w 126"/>
                <a:gd name="T7" fmla="*/ 342 h 342"/>
                <a:gd name="T8" fmla="*/ 0 w 126"/>
                <a:gd name="T9" fmla="*/ 0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342">
                  <a:moveTo>
                    <a:pt x="0" y="0"/>
                  </a:moveTo>
                  <a:cubicBezTo>
                    <a:pt x="39" y="36"/>
                    <a:pt x="69" y="77"/>
                    <a:pt x="92" y="124"/>
                  </a:cubicBezTo>
                  <a:cubicBezTo>
                    <a:pt x="113" y="166"/>
                    <a:pt x="126" y="209"/>
                    <a:pt x="124" y="257"/>
                  </a:cubicBezTo>
                  <a:cubicBezTo>
                    <a:pt x="123" y="287"/>
                    <a:pt x="115" y="315"/>
                    <a:pt x="99" y="342"/>
                  </a:cubicBezTo>
                  <a:cubicBezTo>
                    <a:pt x="120" y="212"/>
                    <a:pt x="84" y="99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27" name="Freeform 39">
              <a:extLst>
                <a:ext uri="{FF2B5EF4-FFF2-40B4-BE49-F238E27FC236}">
                  <a16:creationId xmlns:a16="http://schemas.microsoft.com/office/drawing/2014/main" id="{EEDD8667-BE41-43DC-A358-7180A179EEAD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6388" y="11785600"/>
              <a:ext cx="339725" cy="612775"/>
            </a:xfrm>
            <a:custGeom>
              <a:avLst/>
              <a:gdLst>
                <a:gd name="T0" fmla="*/ 44 w 105"/>
                <a:gd name="T1" fmla="*/ 12 h 189"/>
                <a:gd name="T2" fmla="*/ 27 w 105"/>
                <a:gd name="T3" fmla="*/ 87 h 189"/>
                <a:gd name="T4" fmla="*/ 21 w 105"/>
                <a:gd name="T5" fmla="*/ 143 h 189"/>
                <a:gd name="T6" fmla="*/ 29 w 105"/>
                <a:gd name="T7" fmla="*/ 161 h 189"/>
                <a:gd name="T8" fmla="*/ 47 w 105"/>
                <a:gd name="T9" fmla="*/ 154 h 189"/>
                <a:gd name="T10" fmla="*/ 79 w 105"/>
                <a:gd name="T11" fmla="*/ 98 h 189"/>
                <a:gd name="T12" fmla="*/ 94 w 105"/>
                <a:gd name="T13" fmla="*/ 49 h 189"/>
                <a:gd name="T14" fmla="*/ 101 w 105"/>
                <a:gd name="T15" fmla="*/ 0 h 189"/>
                <a:gd name="T16" fmla="*/ 105 w 105"/>
                <a:gd name="T17" fmla="*/ 21 h 189"/>
                <a:gd name="T18" fmla="*/ 75 w 105"/>
                <a:gd name="T19" fmla="*/ 147 h 189"/>
                <a:gd name="T20" fmla="*/ 44 w 105"/>
                <a:gd name="T21" fmla="*/ 175 h 189"/>
                <a:gd name="T22" fmla="*/ 2 w 105"/>
                <a:gd name="T23" fmla="*/ 146 h 189"/>
                <a:gd name="T24" fmla="*/ 5 w 105"/>
                <a:gd name="T25" fmla="*/ 130 h 189"/>
                <a:gd name="T26" fmla="*/ 32 w 105"/>
                <a:gd name="T27" fmla="*/ 32 h 189"/>
                <a:gd name="T28" fmla="*/ 41 w 105"/>
                <a:gd name="T29" fmla="*/ 11 h 189"/>
                <a:gd name="T30" fmla="*/ 44 w 105"/>
                <a:gd name="T31" fmla="*/ 12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5" h="189">
                  <a:moveTo>
                    <a:pt x="44" y="12"/>
                  </a:moveTo>
                  <a:cubicBezTo>
                    <a:pt x="38" y="37"/>
                    <a:pt x="31" y="62"/>
                    <a:pt x="27" y="87"/>
                  </a:cubicBezTo>
                  <a:cubicBezTo>
                    <a:pt x="23" y="106"/>
                    <a:pt x="22" y="125"/>
                    <a:pt x="21" y="143"/>
                  </a:cubicBezTo>
                  <a:cubicBezTo>
                    <a:pt x="21" y="149"/>
                    <a:pt x="25" y="159"/>
                    <a:pt x="29" y="161"/>
                  </a:cubicBezTo>
                  <a:cubicBezTo>
                    <a:pt x="34" y="162"/>
                    <a:pt x="42" y="158"/>
                    <a:pt x="47" y="154"/>
                  </a:cubicBezTo>
                  <a:cubicBezTo>
                    <a:pt x="65" y="140"/>
                    <a:pt x="73" y="119"/>
                    <a:pt x="79" y="98"/>
                  </a:cubicBezTo>
                  <a:cubicBezTo>
                    <a:pt x="84" y="81"/>
                    <a:pt x="91" y="66"/>
                    <a:pt x="94" y="49"/>
                  </a:cubicBezTo>
                  <a:cubicBezTo>
                    <a:pt x="98" y="33"/>
                    <a:pt x="97" y="17"/>
                    <a:pt x="101" y="0"/>
                  </a:cubicBezTo>
                  <a:cubicBezTo>
                    <a:pt x="102" y="7"/>
                    <a:pt x="105" y="14"/>
                    <a:pt x="105" y="21"/>
                  </a:cubicBezTo>
                  <a:cubicBezTo>
                    <a:pt x="105" y="66"/>
                    <a:pt x="96" y="108"/>
                    <a:pt x="75" y="147"/>
                  </a:cubicBezTo>
                  <a:cubicBezTo>
                    <a:pt x="69" y="159"/>
                    <a:pt x="56" y="169"/>
                    <a:pt x="44" y="175"/>
                  </a:cubicBezTo>
                  <a:cubicBezTo>
                    <a:pt x="20" y="189"/>
                    <a:pt x="0" y="174"/>
                    <a:pt x="2" y="146"/>
                  </a:cubicBezTo>
                  <a:cubicBezTo>
                    <a:pt x="2" y="141"/>
                    <a:pt x="4" y="135"/>
                    <a:pt x="5" y="130"/>
                  </a:cubicBezTo>
                  <a:cubicBezTo>
                    <a:pt x="14" y="97"/>
                    <a:pt x="23" y="65"/>
                    <a:pt x="32" y="32"/>
                  </a:cubicBezTo>
                  <a:cubicBezTo>
                    <a:pt x="34" y="25"/>
                    <a:pt x="38" y="18"/>
                    <a:pt x="41" y="11"/>
                  </a:cubicBezTo>
                  <a:cubicBezTo>
                    <a:pt x="42" y="11"/>
                    <a:pt x="43" y="11"/>
                    <a:pt x="4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28" name="Freeform 40">
              <a:extLst>
                <a:ext uri="{FF2B5EF4-FFF2-40B4-BE49-F238E27FC236}">
                  <a16:creationId xmlns:a16="http://schemas.microsoft.com/office/drawing/2014/main" id="{8D00B370-3F80-4287-8A71-CB7E556D9851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438" y="9998075"/>
              <a:ext cx="515938" cy="619125"/>
            </a:xfrm>
            <a:custGeom>
              <a:avLst/>
              <a:gdLst>
                <a:gd name="T0" fmla="*/ 159 w 159"/>
                <a:gd name="T1" fmla="*/ 191 h 191"/>
                <a:gd name="T2" fmla="*/ 0 w 159"/>
                <a:gd name="T3" fmla="*/ 0 h 191"/>
                <a:gd name="T4" fmla="*/ 159 w 159"/>
                <a:gd name="T5" fmla="*/ 191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9" h="191">
                  <a:moveTo>
                    <a:pt x="159" y="191"/>
                  </a:moveTo>
                  <a:cubicBezTo>
                    <a:pt x="123" y="158"/>
                    <a:pt x="12" y="25"/>
                    <a:pt x="0" y="0"/>
                  </a:cubicBezTo>
                  <a:cubicBezTo>
                    <a:pt x="21" y="14"/>
                    <a:pt x="140" y="156"/>
                    <a:pt x="159" y="19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</p:grpSp>
      <p:sp>
        <p:nvSpPr>
          <p:cNvPr id="75" name="矩形: 圆角 74">
            <a:extLst>
              <a:ext uri="{FF2B5EF4-FFF2-40B4-BE49-F238E27FC236}">
                <a16:creationId xmlns:a16="http://schemas.microsoft.com/office/drawing/2014/main" id="{F4751B9B-D59E-4594-B27D-0ECC9F28F2EB}"/>
              </a:ext>
            </a:extLst>
          </p:cNvPr>
          <p:cNvSpPr/>
          <p:nvPr userDrawn="1"/>
        </p:nvSpPr>
        <p:spPr>
          <a:xfrm>
            <a:off x="-431984" y="253874"/>
            <a:ext cx="2400992" cy="60590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6" name="组合 75">
            <a:extLst>
              <a:ext uri="{FF2B5EF4-FFF2-40B4-BE49-F238E27FC236}">
                <a16:creationId xmlns:a16="http://schemas.microsoft.com/office/drawing/2014/main" id="{14F05B92-72CD-4FC2-92BD-2EBE7D3C9767}"/>
              </a:ext>
            </a:extLst>
          </p:cNvPr>
          <p:cNvGrpSpPr/>
          <p:nvPr userDrawn="1"/>
        </p:nvGrpSpPr>
        <p:grpSpPr>
          <a:xfrm>
            <a:off x="237423" y="135299"/>
            <a:ext cx="847682" cy="847682"/>
            <a:chOff x="237423" y="135299"/>
            <a:chExt cx="847682" cy="847682"/>
          </a:xfrm>
        </p:grpSpPr>
        <p:sp>
          <p:nvSpPr>
            <p:cNvPr id="77" name="椭圆 76">
              <a:extLst>
                <a:ext uri="{FF2B5EF4-FFF2-40B4-BE49-F238E27FC236}">
                  <a16:creationId xmlns:a16="http://schemas.microsoft.com/office/drawing/2014/main" id="{49D84261-FCCC-406D-BB96-48DBFD9499B3}"/>
                </a:ext>
              </a:extLst>
            </p:cNvPr>
            <p:cNvSpPr/>
            <p:nvPr/>
          </p:nvSpPr>
          <p:spPr>
            <a:xfrm>
              <a:off x="237423" y="135299"/>
              <a:ext cx="847682" cy="847682"/>
            </a:xfrm>
            <a:prstGeom prst="ellipse">
              <a:avLst/>
            </a:prstGeom>
            <a:pattFill prst="dkUpDiag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78" name="组合 77">
              <a:extLst>
                <a:ext uri="{FF2B5EF4-FFF2-40B4-BE49-F238E27FC236}">
                  <a16:creationId xmlns:a16="http://schemas.microsoft.com/office/drawing/2014/main" id="{8532B412-BF1D-419D-B6D2-DFD3A04A6D90}"/>
                </a:ext>
              </a:extLst>
            </p:cNvPr>
            <p:cNvGrpSpPr/>
            <p:nvPr/>
          </p:nvGrpSpPr>
          <p:grpSpPr>
            <a:xfrm>
              <a:off x="293735" y="191234"/>
              <a:ext cx="735058" cy="735811"/>
              <a:chOff x="3497262" y="849313"/>
              <a:chExt cx="4651376" cy="4656138"/>
            </a:xfrm>
            <a:solidFill>
              <a:schemeClr val="accent1"/>
            </a:solidFill>
          </p:grpSpPr>
          <p:sp>
            <p:nvSpPr>
              <p:cNvPr id="79" name="Freeform 7">
                <a:extLst>
                  <a:ext uri="{FF2B5EF4-FFF2-40B4-BE49-F238E27FC236}">
                    <a16:creationId xmlns:a16="http://schemas.microsoft.com/office/drawing/2014/main" id="{E890A190-2E52-455C-BD01-95137C3DF92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497262" y="849313"/>
                <a:ext cx="4651376" cy="4656138"/>
              </a:xfrm>
              <a:custGeom>
                <a:avLst/>
                <a:gdLst>
                  <a:gd name="T0" fmla="*/ 1839 w 1839"/>
                  <a:gd name="T1" fmla="*/ 954 h 1840"/>
                  <a:gd name="T2" fmla="*/ 1836 w 1839"/>
                  <a:gd name="T3" fmla="*/ 991 h 1840"/>
                  <a:gd name="T4" fmla="*/ 1539 w 1839"/>
                  <a:gd name="T5" fmla="*/ 1599 h 1840"/>
                  <a:gd name="T6" fmla="*/ 1101 w 1839"/>
                  <a:gd name="T7" fmla="*/ 1821 h 1840"/>
                  <a:gd name="T8" fmla="*/ 965 w 1839"/>
                  <a:gd name="T9" fmla="*/ 1838 h 1840"/>
                  <a:gd name="T10" fmla="*/ 955 w 1839"/>
                  <a:gd name="T11" fmla="*/ 1840 h 1840"/>
                  <a:gd name="T12" fmla="*/ 887 w 1839"/>
                  <a:gd name="T13" fmla="*/ 1840 h 1840"/>
                  <a:gd name="T14" fmla="*/ 850 w 1839"/>
                  <a:gd name="T15" fmla="*/ 1836 h 1840"/>
                  <a:gd name="T16" fmla="*/ 210 w 1839"/>
                  <a:gd name="T17" fmla="*/ 1500 h 1840"/>
                  <a:gd name="T18" fmla="*/ 21 w 1839"/>
                  <a:gd name="T19" fmla="*/ 1101 h 1840"/>
                  <a:gd name="T20" fmla="*/ 5 w 1839"/>
                  <a:gd name="T21" fmla="*/ 866 h 1840"/>
                  <a:gd name="T22" fmla="*/ 285 w 1839"/>
                  <a:gd name="T23" fmla="*/ 262 h 1840"/>
                  <a:gd name="T24" fmla="*/ 714 w 1839"/>
                  <a:gd name="T25" fmla="*/ 28 h 1840"/>
                  <a:gd name="T26" fmla="*/ 976 w 1839"/>
                  <a:gd name="T27" fmla="*/ 6 h 1840"/>
                  <a:gd name="T28" fmla="*/ 1757 w 1839"/>
                  <a:gd name="T29" fmla="*/ 544 h 1840"/>
                  <a:gd name="T30" fmla="*/ 1834 w 1839"/>
                  <a:gd name="T31" fmla="*/ 832 h 1840"/>
                  <a:gd name="T32" fmla="*/ 1837 w 1839"/>
                  <a:gd name="T33" fmla="*/ 879 h 1840"/>
                  <a:gd name="T34" fmla="*/ 1839 w 1839"/>
                  <a:gd name="T35" fmla="*/ 889 h 1840"/>
                  <a:gd name="T36" fmla="*/ 1839 w 1839"/>
                  <a:gd name="T37" fmla="*/ 954 h 1840"/>
                  <a:gd name="T38" fmla="*/ 920 w 1839"/>
                  <a:gd name="T39" fmla="*/ 1808 h 1840"/>
                  <a:gd name="T40" fmla="*/ 1807 w 1839"/>
                  <a:gd name="T41" fmla="*/ 923 h 1840"/>
                  <a:gd name="T42" fmla="*/ 923 w 1839"/>
                  <a:gd name="T43" fmla="*/ 36 h 1840"/>
                  <a:gd name="T44" fmla="*/ 35 w 1839"/>
                  <a:gd name="T45" fmla="*/ 920 h 1840"/>
                  <a:gd name="T46" fmla="*/ 920 w 1839"/>
                  <a:gd name="T47" fmla="*/ 1808 h 18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839" h="1840">
                    <a:moveTo>
                      <a:pt x="1839" y="954"/>
                    </a:moveTo>
                    <a:cubicBezTo>
                      <a:pt x="1838" y="966"/>
                      <a:pt x="1837" y="979"/>
                      <a:pt x="1836" y="991"/>
                    </a:cubicBezTo>
                    <a:cubicBezTo>
                      <a:pt x="1815" y="1232"/>
                      <a:pt x="1716" y="1435"/>
                      <a:pt x="1539" y="1599"/>
                    </a:cubicBezTo>
                    <a:cubicBezTo>
                      <a:pt x="1414" y="1714"/>
                      <a:pt x="1268" y="1787"/>
                      <a:pt x="1101" y="1821"/>
                    </a:cubicBezTo>
                    <a:cubicBezTo>
                      <a:pt x="1056" y="1830"/>
                      <a:pt x="1011" y="1836"/>
                      <a:pt x="965" y="1838"/>
                    </a:cubicBezTo>
                    <a:cubicBezTo>
                      <a:pt x="962" y="1838"/>
                      <a:pt x="958" y="1839"/>
                      <a:pt x="955" y="1840"/>
                    </a:cubicBezTo>
                    <a:cubicBezTo>
                      <a:pt x="932" y="1840"/>
                      <a:pt x="909" y="1840"/>
                      <a:pt x="887" y="1840"/>
                    </a:cubicBezTo>
                    <a:cubicBezTo>
                      <a:pt x="875" y="1838"/>
                      <a:pt x="862" y="1837"/>
                      <a:pt x="850" y="1836"/>
                    </a:cubicBezTo>
                    <a:cubicBezTo>
                      <a:pt x="590" y="1814"/>
                      <a:pt x="377" y="1701"/>
                      <a:pt x="210" y="1500"/>
                    </a:cubicBezTo>
                    <a:cubicBezTo>
                      <a:pt x="113" y="1384"/>
                      <a:pt x="51" y="1250"/>
                      <a:pt x="21" y="1101"/>
                    </a:cubicBezTo>
                    <a:cubicBezTo>
                      <a:pt x="6" y="1023"/>
                      <a:pt x="0" y="945"/>
                      <a:pt x="5" y="866"/>
                    </a:cubicBezTo>
                    <a:cubicBezTo>
                      <a:pt x="22" y="630"/>
                      <a:pt x="115" y="428"/>
                      <a:pt x="285" y="262"/>
                    </a:cubicBezTo>
                    <a:cubicBezTo>
                      <a:pt x="406" y="144"/>
                      <a:pt x="549" y="67"/>
                      <a:pt x="714" y="28"/>
                    </a:cubicBezTo>
                    <a:cubicBezTo>
                      <a:pt x="800" y="8"/>
                      <a:pt x="887" y="0"/>
                      <a:pt x="976" y="6"/>
                    </a:cubicBezTo>
                    <a:cubicBezTo>
                      <a:pt x="1317" y="27"/>
                      <a:pt x="1615" y="233"/>
                      <a:pt x="1757" y="544"/>
                    </a:cubicBezTo>
                    <a:cubicBezTo>
                      <a:pt x="1798" y="636"/>
                      <a:pt x="1824" y="731"/>
                      <a:pt x="1834" y="832"/>
                    </a:cubicBezTo>
                    <a:cubicBezTo>
                      <a:pt x="1835" y="847"/>
                      <a:pt x="1836" y="863"/>
                      <a:pt x="1837" y="879"/>
                    </a:cubicBezTo>
                    <a:cubicBezTo>
                      <a:pt x="1837" y="882"/>
                      <a:pt x="1838" y="886"/>
                      <a:pt x="1839" y="889"/>
                    </a:cubicBezTo>
                    <a:cubicBezTo>
                      <a:pt x="1839" y="911"/>
                      <a:pt x="1839" y="932"/>
                      <a:pt x="1839" y="954"/>
                    </a:cubicBezTo>
                    <a:close/>
                    <a:moveTo>
                      <a:pt x="920" y="1808"/>
                    </a:moveTo>
                    <a:cubicBezTo>
                      <a:pt x="1408" y="1808"/>
                      <a:pt x="1806" y="1411"/>
                      <a:pt x="1807" y="923"/>
                    </a:cubicBezTo>
                    <a:cubicBezTo>
                      <a:pt x="1807" y="435"/>
                      <a:pt x="1410" y="36"/>
                      <a:pt x="923" y="36"/>
                    </a:cubicBezTo>
                    <a:cubicBezTo>
                      <a:pt x="434" y="35"/>
                      <a:pt x="35" y="433"/>
                      <a:pt x="35" y="920"/>
                    </a:cubicBezTo>
                    <a:cubicBezTo>
                      <a:pt x="35" y="1409"/>
                      <a:pt x="432" y="1807"/>
                      <a:pt x="920" y="180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0" name="Freeform 9">
                <a:extLst>
                  <a:ext uri="{FF2B5EF4-FFF2-40B4-BE49-F238E27FC236}">
                    <a16:creationId xmlns:a16="http://schemas.microsoft.com/office/drawing/2014/main" id="{106619BB-562E-4784-8EE7-5C2E75F8254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164013" y="1536700"/>
                <a:ext cx="3333750" cy="3371850"/>
              </a:xfrm>
              <a:custGeom>
                <a:avLst/>
                <a:gdLst>
                  <a:gd name="T0" fmla="*/ 426 w 1318"/>
                  <a:gd name="T1" fmla="*/ 1249 h 1332"/>
                  <a:gd name="T2" fmla="*/ 40 w 1318"/>
                  <a:gd name="T3" fmla="*/ 476 h 1332"/>
                  <a:gd name="T4" fmla="*/ 1280 w 1318"/>
                  <a:gd name="T5" fmla="*/ 499 h 1332"/>
                  <a:gd name="T6" fmla="*/ 886 w 1318"/>
                  <a:gd name="T7" fmla="*/ 1249 h 1332"/>
                  <a:gd name="T8" fmla="*/ 625 w 1318"/>
                  <a:gd name="T9" fmla="*/ 1329 h 1332"/>
                  <a:gd name="T10" fmla="*/ 876 w 1318"/>
                  <a:gd name="T11" fmla="*/ 1229 h 1332"/>
                  <a:gd name="T12" fmla="*/ 643 w 1318"/>
                  <a:gd name="T13" fmla="*/ 29 h 1332"/>
                  <a:gd name="T14" fmla="*/ 436 w 1318"/>
                  <a:gd name="T15" fmla="*/ 1228 h 1332"/>
                  <a:gd name="T16" fmla="*/ 316 w 1318"/>
                  <a:gd name="T17" fmla="*/ 1131 h 1332"/>
                  <a:gd name="T18" fmla="*/ 365 w 1318"/>
                  <a:gd name="T19" fmla="*/ 1074 h 1332"/>
                  <a:gd name="T20" fmla="*/ 410 w 1318"/>
                  <a:gd name="T21" fmla="*/ 650 h 1332"/>
                  <a:gd name="T22" fmla="*/ 450 w 1318"/>
                  <a:gd name="T23" fmla="*/ 607 h 1332"/>
                  <a:gd name="T24" fmla="*/ 608 w 1318"/>
                  <a:gd name="T25" fmla="*/ 676 h 1332"/>
                  <a:gd name="T26" fmla="*/ 536 w 1318"/>
                  <a:gd name="T27" fmla="*/ 748 h 1332"/>
                  <a:gd name="T28" fmla="*/ 528 w 1318"/>
                  <a:gd name="T29" fmla="*/ 1091 h 1332"/>
                  <a:gd name="T30" fmla="*/ 546 w 1318"/>
                  <a:gd name="T31" fmla="*/ 1115 h 1332"/>
                  <a:gd name="T32" fmla="*/ 564 w 1318"/>
                  <a:gd name="T33" fmla="*/ 1037 h 1332"/>
                  <a:gd name="T34" fmla="*/ 656 w 1318"/>
                  <a:gd name="T35" fmla="*/ 701 h 1332"/>
                  <a:gd name="T36" fmla="*/ 726 w 1318"/>
                  <a:gd name="T37" fmla="*/ 737 h 1332"/>
                  <a:gd name="T38" fmla="*/ 762 w 1318"/>
                  <a:gd name="T39" fmla="*/ 1087 h 1332"/>
                  <a:gd name="T40" fmla="*/ 780 w 1318"/>
                  <a:gd name="T41" fmla="*/ 1114 h 1332"/>
                  <a:gd name="T42" fmla="*/ 800 w 1318"/>
                  <a:gd name="T43" fmla="*/ 1079 h 1332"/>
                  <a:gd name="T44" fmla="*/ 799 w 1318"/>
                  <a:gd name="T45" fmla="*/ 793 h 1332"/>
                  <a:gd name="T46" fmla="*/ 718 w 1318"/>
                  <a:gd name="T47" fmla="*/ 677 h 1332"/>
                  <a:gd name="T48" fmla="*/ 778 w 1318"/>
                  <a:gd name="T49" fmla="*/ 637 h 1332"/>
                  <a:gd name="T50" fmla="*/ 842 w 1318"/>
                  <a:gd name="T51" fmla="*/ 586 h 1332"/>
                  <a:gd name="T52" fmla="*/ 917 w 1318"/>
                  <a:gd name="T53" fmla="*/ 643 h 1332"/>
                  <a:gd name="T54" fmla="*/ 935 w 1318"/>
                  <a:gd name="T55" fmla="*/ 977 h 1332"/>
                  <a:gd name="T56" fmla="*/ 986 w 1318"/>
                  <a:gd name="T57" fmla="*/ 1141 h 1332"/>
                  <a:gd name="T58" fmla="*/ 876 w 1318"/>
                  <a:gd name="T59" fmla="*/ 1229 h 1332"/>
                  <a:gd name="T60" fmla="*/ 723 w 1318"/>
                  <a:gd name="T61" fmla="*/ 882 h 1332"/>
                  <a:gd name="T62" fmla="*/ 707 w 1318"/>
                  <a:gd name="T63" fmla="*/ 882 h 1332"/>
                  <a:gd name="T64" fmla="*/ 690 w 1318"/>
                  <a:gd name="T65" fmla="*/ 939 h 1332"/>
                  <a:gd name="T66" fmla="*/ 668 w 1318"/>
                  <a:gd name="T67" fmla="*/ 861 h 1332"/>
                  <a:gd name="T68" fmla="*/ 627 w 1318"/>
                  <a:gd name="T69" fmla="*/ 849 h 1332"/>
                  <a:gd name="T70" fmla="*/ 660 w 1318"/>
                  <a:gd name="T71" fmla="*/ 840 h 1332"/>
                  <a:gd name="T72" fmla="*/ 743 w 1318"/>
                  <a:gd name="T73" fmla="*/ 798 h 1332"/>
                  <a:gd name="T74" fmla="*/ 661 w 1318"/>
                  <a:gd name="T75" fmla="*/ 765 h 1332"/>
                  <a:gd name="T76" fmla="*/ 632 w 1318"/>
                  <a:gd name="T77" fmla="*/ 752 h 1332"/>
                  <a:gd name="T78" fmla="*/ 609 w 1318"/>
                  <a:gd name="T79" fmla="*/ 746 h 1332"/>
                  <a:gd name="T80" fmla="*/ 612 w 1318"/>
                  <a:gd name="T81" fmla="*/ 790 h 1332"/>
                  <a:gd name="T82" fmla="*/ 655 w 1318"/>
                  <a:gd name="T83" fmla="*/ 796 h 1332"/>
                  <a:gd name="T84" fmla="*/ 606 w 1318"/>
                  <a:gd name="T85" fmla="*/ 833 h 1332"/>
                  <a:gd name="T86" fmla="*/ 619 w 1318"/>
                  <a:gd name="T87" fmla="*/ 871 h 1332"/>
                  <a:gd name="T88" fmla="*/ 611 w 1318"/>
                  <a:gd name="T89" fmla="*/ 928 h 1332"/>
                  <a:gd name="T90" fmla="*/ 647 w 1318"/>
                  <a:gd name="T91" fmla="*/ 971 h 1332"/>
                  <a:gd name="T92" fmla="*/ 651 w 1318"/>
                  <a:gd name="T93" fmla="*/ 1048 h 1332"/>
                  <a:gd name="T94" fmla="*/ 628 w 1318"/>
                  <a:gd name="T95" fmla="*/ 997 h 1332"/>
                  <a:gd name="T96" fmla="*/ 615 w 1318"/>
                  <a:gd name="T97" fmla="*/ 960 h 1332"/>
                  <a:gd name="T98" fmla="*/ 597 w 1318"/>
                  <a:gd name="T99" fmla="*/ 978 h 1332"/>
                  <a:gd name="T100" fmla="*/ 645 w 1318"/>
                  <a:gd name="T101" fmla="*/ 1079 h 1332"/>
                  <a:gd name="T102" fmla="*/ 649 w 1318"/>
                  <a:gd name="T103" fmla="*/ 1180 h 1332"/>
                  <a:gd name="T104" fmla="*/ 682 w 1318"/>
                  <a:gd name="T105" fmla="*/ 1189 h 1332"/>
                  <a:gd name="T106" fmla="*/ 696 w 1318"/>
                  <a:gd name="T107" fmla="*/ 1080 h 1332"/>
                  <a:gd name="T108" fmla="*/ 740 w 1318"/>
                  <a:gd name="T109" fmla="*/ 960 h 1332"/>
                  <a:gd name="T110" fmla="*/ 715 w 1318"/>
                  <a:gd name="T111" fmla="*/ 957 h 1332"/>
                  <a:gd name="T112" fmla="*/ 867 w 1318"/>
                  <a:gd name="T113" fmla="*/ 1275 h 1332"/>
                  <a:gd name="T114" fmla="*/ 475 w 1318"/>
                  <a:gd name="T115" fmla="*/ 1212 h 1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318" h="1332">
                    <a:moveTo>
                      <a:pt x="410" y="1281"/>
                    </a:moveTo>
                    <a:cubicBezTo>
                      <a:pt x="415" y="1271"/>
                      <a:pt x="420" y="1260"/>
                      <a:pt x="426" y="1249"/>
                    </a:cubicBezTo>
                    <a:cubicBezTo>
                      <a:pt x="254" y="1177"/>
                      <a:pt x="130" y="1058"/>
                      <a:pt x="61" y="885"/>
                    </a:cubicBezTo>
                    <a:cubicBezTo>
                      <a:pt x="7" y="752"/>
                      <a:pt x="0" y="614"/>
                      <a:pt x="40" y="476"/>
                    </a:cubicBezTo>
                    <a:cubicBezTo>
                      <a:pt x="122" y="192"/>
                      <a:pt x="382" y="0"/>
                      <a:pt x="672" y="8"/>
                    </a:cubicBezTo>
                    <a:cubicBezTo>
                      <a:pt x="972" y="17"/>
                      <a:pt x="1215" y="227"/>
                      <a:pt x="1280" y="499"/>
                    </a:cubicBezTo>
                    <a:cubicBezTo>
                      <a:pt x="1318" y="655"/>
                      <a:pt x="1299" y="805"/>
                      <a:pt x="1224" y="947"/>
                    </a:cubicBezTo>
                    <a:cubicBezTo>
                      <a:pt x="1150" y="1089"/>
                      <a:pt x="1036" y="1189"/>
                      <a:pt x="886" y="1249"/>
                    </a:cubicBezTo>
                    <a:cubicBezTo>
                      <a:pt x="892" y="1260"/>
                      <a:pt x="897" y="1271"/>
                      <a:pt x="903" y="1283"/>
                    </a:cubicBezTo>
                    <a:cubicBezTo>
                      <a:pt x="813" y="1318"/>
                      <a:pt x="720" y="1332"/>
                      <a:pt x="625" y="1329"/>
                    </a:cubicBezTo>
                    <a:cubicBezTo>
                      <a:pt x="559" y="1326"/>
                      <a:pt x="444" y="1301"/>
                      <a:pt x="410" y="1281"/>
                    </a:cubicBezTo>
                    <a:close/>
                    <a:moveTo>
                      <a:pt x="876" y="1229"/>
                    </a:moveTo>
                    <a:cubicBezTo>
                      <a:pt x="1097" y="1152"/>
                      <a:pt x="1310" y="903"/>
                      <a:pt x="1273" y="578"/>
                    </a:cubicBezTo>
                    <a:cubicBezTo>
                      <a:pt x="1238" y="266"/>
                      <a:pt x="968" y="22"/>
                      <a:pt x="643" y="29"/>
                    </a:cubicBezTo>
                    <a:cubicBezTo>
                      <a:pt x="319" y="36"/>
                      <a:pt x="54" y="295"/>
                      <a:pt x="37" y="617"/>
                    </a:cubicBezTo>
                    <a:cubicBezTo>
                      <a:pt x="21" y="923"/>
                      <a:pt x="227" y="1156"/>
                      <a:pt x="436" y="1228"/>
                    </a:cubicBezTo>
                    <a:cubicBezTo>
                      <a:pt x="440" y="1220"/>
                      <a:pt x="444" y="1212"/>
                      <a:pt x="449" y="1203"/>
                    </a:cubicBezTo>
                    <a:cubicBezTo>
                      <a:pt x="401" y="1184"/>
                      <a:pt x="357" y="1161"/>
                      <a:pt x="316" y="1131"/>
                    </a:cubicBezTo>
                    <a:cubicBezTo>
                      <a:pt x="335" y="1132"/>
                      <a:pt x="346" y="1122"/>
                      <a:pt x="353" y="1106"/>
                    </a:cubicBezTo>
                    <a:cubicBezTo>
                      <a:pt x="357" y="1095"/>
                      <a:pt x="362" y="1085"/>
                      <a:pt x="365" y="1074"/>
                    </a:cubicBezTo>
                    <a:cubicBezTo>
                      <a:pt x="389" y="985"/>
                      <a:pt x="401" y="895"/>
                      <a:pt x="406" y="804"/>
                    </a:cubicBezTo>
                    <a:cubicBezTo>
                      <a:pt x="408" y="752"/>
                      <a:pt x="409" y="701"/>
                      <a:pt x="410" y="650"/>
                    </a:cubicBezTo>
                    <a:cubicBezTo>
                      <a:pt x="410" y="646"/>
                      <a:pt x="412" y="642"/>
                      <a:pt x="415" y="640"/>
                    </a:cubicBezTo>
                    <a:cubicBezTo>
                      <a:pt x="426" y="628"/>
                      <a:pt x="437" y="616"/>
                      <a:pt x="450" y="607"/>
                    </a:cubicBezTo>
                    <a:cubicBezTo>
                      <a:pt x="465" y="596"/>
                      <a:pt x="482" y="588"/>
                      <a:pt x="500" y="577"/>
                    </a:cubicBezTo>
                    <a:cubicBezTo>
                      <a:pt x="523" y="626"/>
                      <a:pt x="560" y="656"/>
                      <a:pt x="608" y="676"/>
                    </a:cubicBezTo>
                    <a:cubicBezTo>
                      <a:pt x="597" y="684"/>
                      <a:pt x="587" y="691"/>
                      <a:pt x="578" y="697"/>
                    </a:cubicBezTo>
                    <a:cubicBezTo>
                      <a:pt x="558" y="710"/>
                      <a:pt x="545" y="727"/>
                      <a:pt x="536" y="748"/>
                    </a:cubicBezTo>
                    <a:cubicBezTo>
                      <a:pt x="524" y="774"/>
                      <a:pt x="518" y="802"/>
                      <a:pt x="519" y="831"/>
                    </a:cubicBezTo>
                    <a:cubicBezTo>
                      <a:pt x="522" y="918"/>
                      <a:pt x="525" y="1004"/>
                      <a:pt x="528" y="1091"/>
                    </a:cubicBezTo>
                    <a:cubicBezTo>
                      <a:pt x="528" y="1096"/>
                      <a:pt x="529" y="1101"/>
                      <a:pt x="530" y="1106"/>
                    </a:cubicBezTo>
                    <a:cubicBezTo>
                      <a:pt x="531" y="1116"/>
                      <a:pt x="537" y="1119"/>
                      <a:pt x="546" y="1115"/>
                    </a:cubicBezTo>
                    <a:cubicBezTo>
                      <a:pt x="556" y="1111"/>
                      <a:pt x="562" y="1104"/>
                      <a:pt x="562" y="1094"/>
                    </a:cubicBezTo>
                    <a:cubicBezTo>
                      <a:pt x="563" y="1075"/>
                      <a:pt x="564" y="1056"/>
                      <a:pt x="564" y="1037"/>
                    </a:cubicBezTo>
                    <a:cubicBezTo>
                      <a:pt x="565" y="971"/>
                      <a:pt x="564" y="905"/>
                      <a:pt x="566" y="839"/>
                    </a:cubicBezTo>
                    <a:cubicBezTo>
                      <a:pt x="567" y="775"/>
                      <a:pt x="597" y="728"/>
                      <a:pt x="656" y="701"/>
                    </a:cubicBezTo>
                    <a:cubicBezTo>
                      <a:pt x="659" y="700"/>
                      <a:pt x="662" y="698"/>
                      <a:pt x="665" y="699"/>
                    </a:cubicBezTo>
                    <a:cubicBezTo>
                      <a:pt x="690" y="705"/>
                      <a:pt x="712" y="714"/>
                      <a:pt x="726" y="737"/>
                    </a:cubicBezTo>
                    <a:cubicBezTo>
                      <a:pt x="747" y="772"/>
                      <a:pt x="760" y="810"/>
                      <a:pt x="761" y="851"/>
                    </a:cubicBezTo>
                    <a:cubicBezTo>
                      <a:pt x="762" y="929"/>
                      <a:pt x="762" y="1008"/>
                      <a:pt x="762" y="1087"/>
                    </a:cubicBezTo>
                    <a:cubicBezTo>
                      <a:pt x="762" y="1091"/>
                      <a:pt x="762" y="1094"/>
                      <a:pt x="763" y="1098"/>
                    </a:cubicBezTo>
                    <a:cubicBezTo>
                      <a:pt x="764" y="1108"/>
                      <a:pt x="771" y="1114"/>
                      <a:pt x="780" y="1114"/>
                    </a:cubicBezTo>
                    <a:cubicBezTo>
                      <a:pt x="790" y="1114"/>
                      <a:pt x="797" y="1108"/>
                      <a:pt x="799" y="1099"/>
                    </a:cubicBezTo>
                    <a:cubicBezTo>
                      <a:pt x="800" y="1092"/>
                      <a:pt x="800" y="1085"/>
                      <a:pt x="800" y="1079"/>
                    </a:cubicBezTo>
                    <a:cubicBezTo>
                      <a:pt x="801" y="1051"/>
                      <a:pt x="801" y="1024"/>
                      <a:pt x="801" y="996"/>
                    </a:cubicBezTo>
                    <a:cubicBezTo>
                      <a:pt x="803" y="929"/>
                      <a:pt x="805" y="861"/>
                      <a:pt x="799" y="793"/>
                    </a:cubicBezTo>
                    <a:cubicBezTo>
                      <a:pt x="795" y="742"/>
                      <a:pt x="772" y="705"/>
                      <a:pt x="727" y="682"/>
                    </a:cubicBezTo>
                    <a:cubicBezTo>
                      <a:pt x="724" y="680"/>
                      <a:pt x="721" y="679"/>
                      <a:pt x="718" y="677"/>
                    </a:cubicBezTo>
                    <a:cubicBezTo>
                      <a:pt x="716" y="676"/>
                      <a:pt x="714" y="675"/>
                      <a:pt x="712" y="674"/>
                    </a:cubicBezTo>
                    <a:cubicBezTo>
                      <a:pt x="736" y="664"/>
                      <a:pt x="760" y="655"/>
                      <a:pt x="778" y="637"/>
                    </a:cubicBezTo>
                    <a:cubicBezTo>
                      <a:pt x="796" y="619"/>
                      <a:pt x="811" y="599"/>
                      <a:pt x="827" y="580"/>
                    </a:cubicBezTo>
                    <a:cubicBezTo>
                      <a:pt x="831" y="582"/>
                      <a:pt x="836" y="584"/>
                      <a:pt x="842" y="586"/>
                    </a:cubicBezTo>
                    <a:cubicBezTo>
                      <a:pt x="869" y="597"/>
                      <a:pt x="891" y="615"/>
                      <a:pt x="912" y="634"/>
                    </a:cubicBezTo>
                    <a:cubicBezTo>
                      <a:pt x="915" y="636"/>
                      <a:pt x="917" y="640"/>
                      <a:pt x="917" y="643"/>
                    </a:cubicBezTo>
                    <a:cubicBezTo>
                      <a:pt x="918" y="676"/>
                      <a:pt x="917" y="709"/>
                      <a:pt x="919" y="742"/>
                    </a:cubicBezTo>
                    <a:cubicBezTo>
                      <a:pt x="924" y="820"/>
                      <a:pt x="929" y="898"/>
                      <a:pt x="935" y="977"/>
                    </a:cubicBezTo>
                    <a:cubicBezTo>
                      <a:pt x="938" y="1014"/>
                      <a:pt x="942" y="1052"/>
                      <a:pt x="958" y="1087"/>
                    </a:cubicBezTo>
                    <a:cubicBezTo>
                      <a:pt x="966" y="1105"/>
                      <a:pt x="976" y="1123"/>
                      <a:pt x="986" y="1141"/>
                    </a:cubicBezTo>
                    <a:cubicBezTo>
                      <a:pt x="948" y="1166"/>
                      <a:pt x="907" y="1187"/>
                      <a:pt x="863" y="1204"/>
                    </a:cubicBezTo>
                    <a:cubicBezTo>
                      <a:pt x="868" y="1213"/>
                      <a:pt x="872" y="1221"/>
                      <a:pt x="876" y="1229"/>
                    </a:cubicBezTo>
                    <a:close/>
                    <a:moveTo>
                      <a:pt x="715" y="957"/>
                    </a:moveTo>
                    <a:cubicBezTo>
                      <a:pt x="734" y="933"/>
                      <a:pt x="731" y="908"/>
                      <a:pt x="723" y="882"/>
                    </a:cubicBezTo>
                    <a:cubicBezTo>
                      <a:pt x="722" y="879"/>
                      <a:pt x="717" y="876"/>
                      <a:pt x="714" y="873"/>
                    </a:cubicBezTo>
                    <a:cubicBezTo>
                      <a:pt x="712" y="876"/>
                      <a:pt x="708" y="879"/>
                      <a:pt x="707" y="882"/>
                    </a:cubicBezTo>
                    <a:cubicBezTo>
                      <a:pt x="704" y="893"/>
                      <a:pt x="702" y="905"/>
                      <a:pt x="699" y="916"/>
                    </a:cubicBezTo>
                    <a:cubicBezTo>
                      <a:pt x="697" y="924"/>
                      <a:pt x="693" y="931"/>
                      <a:pt x="690" y="939"/>
                    </a:cubicBezTo>
                    <a:cubicBezTo>
                      <a:pt x="688" y="921"/>
                      <a:pt x="688" y="904"/>
                      <a:pt x="687" y="887"/>
                    </a:cubicBezTo>
                    <a:cubicBezTo>
                      <a:pt x="687" y="871"/>
                      <a:pt x="683" y="866"/>
                      <a:pt x="668" y="861"/>
                    </a:cubicBezTo>
                    <a:cubicBezTo>
                      <a:pt x="659" y="858"/>
                      <a:pt x="650" y="856"/>
                      <a:pt x="641" y="854"/>
                    </a:cubicBezTo>
                    <a:cubicBezTo>
                      <a:pt x="636" y="852"/>
                      <a:pt x="631" y="850"/>
                      <a:pt x="627" y="849"/>
                    </a:cubicBezTo>
                    <a:cubicBezTo>
                      <a:pt x="627" y="847"/>
                      <a:pt x="627" y="846"/>
                      <a:pt x="627" y="845"/>
                    </a:cubicBezTo>
                    <a:cubicBezTo>
                      <a:pt x="638" y="843"/>
                      <a:pt x="649" y="841"/>
                      <a:pt x="660" y="840"/>
                    </a:cubicBezTo>
                    <a:cubicBezTo>
                      <a:pt x="677" y="838"/>
                      <a:pt x="695" y="837"/>
                      <a:pt x="712" y="837"/>
                    </a:cubicBezTo>
                    <a:cubicBezTo>
                      <a:pt x="735" y="836"/>
                      <a:pt x="741" y="814"/>
                      <a:pt x="743" y="798"/>
                    </a:cubicBezTo>
                    <a:cubicBezTo>
                      <a:pt x="744" y="783"/>
                      <a:pt x="736" y="773"/>
                      <a:pt x="716" y="770"/>
                    </a:cubicBezTo>
                    <a:cubicBezTo>
                      <a:pt x="698" y="767"/>
                      <a:pt x="679" y="766"/>
                      <a:pt x="661" y="765"/>
                    </a:cubicBezTo>
                    <a:cubicBezTo>
                      <a:pt x="654" y="764"/>
                      <a:pt x="647" y="764"/>
                      <a:pt x="640" y="763"/>
                    </a:cubicBezTo>
                    <a:cubicBezTo>
                      <a:pt x="633" y="762"/>
                      <a:pt x="630" y="759"/>
                      <a:pt x="632" y="752"/>
                    </a:cubicBezTo>
                    <a:cubicBezTo>
                      <a:pt x="633" y="750"/>
                      <a:pt x="632" y="746"/>
                      <a:pt x="631" y="745"/>
                    </a:cubicBezTo>
                    <a:cubicBezTo>
                      <a:pt x="626" y="740"/>
                      <a:pt x="613" y="740"/>
                      <a:pt x="609" y="746"/>
                    </a:cubicBezTo>
                    <a:cubicBezTo>
                      <a:pt x="605" y="754"/>
                      <a:pt x="601" y="763"/>
                      <a:pt x="599" y="771"/>
                    </a:cubicBezTo>
                    <a:cubicBezTo>
                      <a:pt x="597" y="782"/>
                      <a:pt x="602" y="788"/>
                      <a:pt x="612" y="790"/>
                    </a:cubicBezTo>
                    <a:cubicBezTo>
                      <a:pt x="624" y="791"/>
                      <a:pt x="635" y="791"/>
                      <a:pt x="646" y="790"/>
                    </a:cubicBezTo>
                    <a:cubicBezTo>
                      <a:pt x="652" y="790"/>
                      <a:pt x="654" y="791"/>
                      <a:pt x="655" y="796"/>
                    </a:cubicBezTo>
                    <a:cubicBezTo>
                      <a:pt x="657" y="806"/>
                      <a:pt x="653" y="811"/>
                      <a:pt x="642" y="815"/>
                    </a:cubicBezTo>
                    <a:cubicBezTo>
                      <a:pt x="630" y="820"/>
                      <a:pt x="617" y="826"/>
                      <a:pt x="606" y="833"/>
                    </a:cubicBezTo>
                    <a:cubicBezTo>
                      <a:pt x="596" y="840"/>
                      <a:pt x="597" y="848"/>
                      <a:pt x="604" y="856"/>
                    </a:cubicBezTo>
                    <a:cubicBezTo>
                      <a:pt x="609" y="862"/>
                      <a:pt x="614" y="867"/>
                      <a:pt x="619" y="871"/>
                    </a:cubicBezTo>
                    <a:cubicBezTo>
                      <a:pt x="623" y="875"/>
                      <a:pt x="624" y="878"/>
                      <a:pt x="621" y="884"/>
                    </a:cubicBezTo>
                    <a:cubicBezTo>
                      <a:pt x="614" y="897"/>
                      <a:pt x="610" y="912"/>
                      <a:pt x="611" y="928"/>
                    </a:cubicBezTo>
                    <a:cubicBezTo>
                      <a:pt x="612" y="938"/>
                      <a:pt x="616" y="945"/>
                      <a:pt x="624" y="951"/>
                    </a:cubicBezTo>
                    <a:cubicBezTo>
                      <a:pt x="632" y="957"/>
                      <a:pt x="640" y="964"/>
                      <a:pt x="647" y="971"/>
                    </a:cubicBezTo>
                    <a:cubicBezTo>
                      <a:pt x="649" y="973"/>
                      <a:pt x="651" y="976"/>
                      <a:pt x="651" y="979"/>
                    </a:cubicBezTo>
                    <a:cubicBezTo>
                      <a:pt x="651" y="1001"/>
                      <a:pt x="651" y="1024"/>
                      <a:pt x="651" y="1048"/>
                    </a:cubicBezTo>
                    <a:cubicBezTo>
                      <a:pt x="648" y="1044"/>
                      <a:pt x="645" y="1040"/>
                      <a:pt x="641" y="1036"/>
                    </a:cubicBezTo>
                    <a:cubicBezTo>
                      <a:pt x="633" y="1024"/>
                      <a:pt x="627" y="1012"/>
                      <a:pt x="628" y="997"/>
                    </a:cubicBezTo>
                    <a:cubicBezTo>
                      <a:pt x="628" y="988"/>
                      <a:pt x="626" y="979"/>
                      <a:pt x="624" y="971"/>
                    </a:cubicBezTo>
                    <a:cubicBezTo>
                      <a:pt x="622" y="966"/>
                      <a:pt x="617" y="960"/>
                      <a:pt x="615" y="960"/>
                    </a:cubicBezTo>
                    <a:cubicBezTo>
                      <a:pt x="610" y="961"/>
                      <a:pt x="605" y="965"/>
                      <a:pt x="600" y="969"/>
                    </a:cubicBezTo>
                    <a:cubicBezTo>
                      <a:pt x="598" y="971"/>
                      <a:pt x="597" y="975"/>
                      <a:pt x="597" y="978"/>
                    </a:cubicBezTo>
                    <a:cubicBezTo>
                      <a:pt x="598" y="991"/>
                      <a:pt x="598" y="1004"/>
                      <a:pt x="599" y="1017"/>
                    </a:cubicBezTo>
                    <a:cubicBezTo>
                      <a:pt x="602" y="1047"/>
                      <a:pt x="616" y="1069"/>
                      <a:pt x="645" y="1079"/>
                    </a:cubicBezTo>
                    <a:cubicBezTo>
                      <a:pt x="651" y="1081"/>
                      <a:pt x="651" y="1085"/>
                      <a:pt x="651" y="1090"/>
                    </a:cubicBezTo>
                    <a:cubicBezTo>
                      <a:pt x="651" y="1120"/>
                      <a:pt x="651" y="1150"/>
                      <a:pt x="649" y="1180"/>
                    </a:cubicBezTo>
                    <a:cubicBezTo>
                      <a:pt x="649" y="1191"/>
                      <a:pt x="653" y="1196"/>
                      <a:pt x="662" y="1200"/>
                    </a:cubicBezTo>
                    <a:cubicBezTo>
                      <a:pt x="676" y="1207"/>
                      <a:pt x="681" y="1204"/>
                      <a:pt x="682" y="1189"/>
                    </a:cubicBezTo>
                    <a:cubicBezTo>
                      <a:pt x="684" y="1158"/>
                      <a:pt x="685" y="1127"/>
                      <a:pt x="686" y="1096"/>
                    </a:cubicBezTo>
                    <a:cubicBezTo>
                      <a:pt x="686" y="1088"/>
                      <a:pt x="689" y="1084"/>
                      <a:pt x="696" y="1080"/>
                    </a:cubicBezTo>
                    <a:cubicBezTo>
                      <a:pt x="711" y="1072"/>
                      <a:pt x="725" y="1062"/>
                      <a:pt x="731" y="1044"/>
                    </a:cubicBezTo>
                    <a:cubicBezTo>
                      <a:pt x="739" y="1017"/>
                      <a:pt x="739" y="989"/>
                      <a:pt x="740" y="960"/>
                    </a:cubicBezTo>
                    <a:cubicBezTo>
                      <a:pt x="737" y="959"/>
                      <a:pt x="735" y="958"/>
                      <a:pt x="732" y="958"/>
                    </a:cubicBezTo>
                    <a:cubicBezTo>
                      <a:pt x="727" y="958"/>
                      <a:pt x="722" y="958"/>
                      <a:pt x="715" y="957"/>
                    </a:cubicBezTo>
                    <a:close/>
                    <a:moveTo>
                      <a:pt x="445" y="1274"/>
                    </a:moveTo>
                    <a:cubicBezTo>
                      <a:pt x="586" y="1320"/>
                      <a:pt x="726" y="1321"/>
                      <a:pt x="867" y="1275"/>
                    </a:cubicBezTo>
                    <a:cubicBezTo>
                      <a:pt x="857" y="1253"/>
                      <a:pt x="847" y="1233"/>
                      <a:pt x="837" y="1213"/>
                    </a:cubicBezTo>
                    <a:cubicBezTo>
                      <a:pt x="716" y="1251"/>
                      <a:pt x="596" y="1250"/>
                      <a:pt x="475" y="1212"/>
                    </a:cubicBezTo>
                    <a:cubicBezTo>
                      <a:pt x="465" y="1233"/>
                      <a:pt x="455" y="1253"/>
                      <a:pt x="445" y="127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1" name="Freeform 10">
                <a:extLst>
                  <a:ext uri="{FF2B5EF4-FFF2-40B4-BE49-F238E27FC236}">
                    <a16:creationId xmlns:a16="http://schemas.microsoft.com/office/drawing/2014/main" id="{293A581A-E831-4103-B9B7-4143FC4CD69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932238" y="2098675"/>
                <a:ext cx="374650" cy="471488"/>
              </a:xfrm>
              <a:custGeom>
                <a:avLst/>
                <a:gdLst>
                  <a:gd name="T0" fmla="*/ 129 w 148"/>
                  <a:gd name="T1" fmla="*/ 97 h 186"/>
                  <a:gd name="T2" fmla="*/ 138 w 148"/>
                  <a:gd name="T3" fmla="*/ 90 h 186"/>
                  <a:gd name="T4" fmla="*/ 148 w 148"/>
                  <a:gd name="T5" fmla="*/ 88 h 186"/>
                  <a:gd name="T6" fmla="*/ 147 w 148"/>
                  <a:gd name="T7" fmla="*/ 97 h 186"/>
                  <a:gd name="T8" fmla="*/ 142 w 148"/>
                  <a:gd name="T9" fmla="*/ 106 h 186"/>
                  <a:gd name="T10" fmla="*/ 114 w 148"/>
                  <a:gd name="T11" fmla="*/ 150 h 186"/>
                  <a:gd name="T12" fmla="*/ 62 w 148"/>
                  <a:gd name="T13" fmla="*/ 185 h 186"/>
                  <a:gd name="T14" fmla="*/ 31 w 148"/>
                  <a:gd name="T15" fmla="*/ 185 h 186"/>
                  <a:gd name="T16" fmla="*/ 10 w 148"/>
                  <a:gd name="T17" fmla="*/ 147 h 186"/>
                  <a:gd name="T18" fmla="*/ 21 w 148"/>
                  <a:gd name="T19" fmla="*/ 147 h 186"/>
                  <a:gd name="T20" fmla="*/ 36 w 148"/>
                  <a:gd name="T21" fmla="*/ 154 h 186"/>
                  <a:gd name="T22" fmla="*/ 47 w 148"/>
                  <a:gd name="T23" fmla="*/ 140 h 186"/>
                  <a:gd name="T24" fmla="*/ 49 w 148"/>
                  <a:gd name="T25" fmla="*/ 134 h 186"/>
                  <a:gd name="T26" fmla="*/ 43 w 148"/>
                  <a:gd name="T27" fmla="*/ 107 h 186"/>
                  <a:gd name="T28" fmla="*/ 36 w 148"/>
                  <a:gd name="T29" fmla="*/ 101 h 186"/>
                  <a:gd name="T30" fmla="*/ 10 w 148"/>
                  <a:gd name="T31" fmla="*/ 102 h 186"/>
                  <a:gd name="T32" fmla="*/ 4 w 148"/>
                  <a:gd name="T33" fmla="*/ 105 h 186"/>
                  <a:gd name="T34" fmla="*/ 0 w 148"/>
                  <a:gd name="T35" fmla="*/ 95 h 186"/>
                  <a:gd name="T36" fmla="*/ 5 w 148"/>
                  <a:gd name="T37" fmla="*/ 84 h 186"/>
                  <a:gd name="T38" fmla="*/ 33 w 148"/>
                  <a:gd name="T39" fmla="*/ 25 h 186"/>
                  <a:gd name="T40" fmla="*/ 43 w 148"/>
                  <a:gd name="T41" fmla="*/ 8 h 186"/>
                  <a:gd name="T42" fmla="*/ 61 w 148"/>
                  <a:gd name="T43" fmla="*/ 1 h 186"/>
                  <a:gd name="T44" fmla="*/ 69 w 148"/>
                  <a:gd name="T45" fmla="*/ 14 h 186"/>
                  <a:gd name="T46" fmla="*/ 67 w 148"/>
                  <a:gd name="T47" fmla="*/ 42 h 186"/>
                  <a:gd name="T48" fmla="*/ 79 w 148"/>
                  <a:gd name="T49" fmla="*/ 48 h 186"/>
                  <a:gd name="T50" fmla="*/ 85 w 148"/>
                  <a:gd name="T51" fmla="*/ 36 h 186"/>
                  <a:gd name="T52" fmla="*/ 126 w 148"/>
                  <a:gd name="T53" fmla="*/ 17 h 186"/>
                  <a:gd name="T54" fmla="*/ 138 w 148"/>
                  <a:gd name="T55" fmla="*/ 40 h 186"/>
                  <a:gd name="T56" fmla="*/ 127 w 148"/>
                  <a:gd name="T57" fmla="*/ 92 h 186"/>
                  <a:gd name="T58" fmla="*/ 127 w 148"/>
                  <a:gd name="T59" fmla="*/ 95 h 186"/>
                  <a:gd name="T60" fmla="*/ 129 w 148"/>
                  <a:gd name="T61" fmla="*/ 97 h 186"/>
                  <a:gd name="T62" fmla="*/ 72 w 148"/>
                  <a:gd name="T63" fmla="*/ 131 h 186"/>
                  <a:gd name="T64" fmla="*/ 69 w 148"/>
                  <a:gd name="T65" fmla="*/ 133 h 186"/>
                  <a:gd name="T66" fmla="*/ 78 w 148"/>
                  <a:gd name="T67" fmla="*/ 142 h 186"/>
                  <a:gd name="T68" fmla="*/ 97 w 148"/>
                  <a:gd name="T69" fmla="*/ 139 h 186"/>
                  <a:gd name="T70" fmla="*/ 110 w 148"/>
                  <a:gd name="T71" fmla="*/ 118 h 186"/>
                  <a:gd name="T72" fmla="*/ 130 w 148"/>
                  <a:gd name="T73" fmla="*/ 37 h 186"/>
                  <a:gd name="T74" fmla="*/ 118 w 148"/>
                  <a:gd name="T75" fmla="*/ 23 h 186"/>
                  <a:gd name="T76" fmla="*/ 91 w 148"/>
                  <a:gd name="T77" fmla="*/ 41 h 186"/>
                  <a:gd name="T78" fmla="*/ 92 w 148"/>
                  <a:gd name="T79" fmla="*/ 65 h 186"/>
                  <a:gd name="T80" fmla="*/ 109 w 148"/>
                  <a:gd name="T81" fmla="*/ 97 h 186"/>
                  <a:gd name="T82" fmla="*/ 107 w 148"/>
                  <a:gd name="T83" fmla="*/ 109 h 186"/>
                  <a:gd name="T84" fmla="*/ 96 w 148"/>
                  <a:gd name="T85" fmla="*/ 104 h 186"/>
                  <a:gd name="T86" fmla="*/ 85 w 148"/>
                  <a:gd name="T87" fmla="*/ 92 h 186"/>
                  <a:gd name="T88" fmla="*/ 80 w 148"/>
                  <a:gd name="T89" fmla="*/ 88 h 186"/>
                  <a:gd name="T90" fmla="*/ 78 w 148"/>
                  <a:gd name="T91" fmla="*/ 89 h 186"/>
                  <a:gd name="T92" fmla="*/ 79 w 148"/>
                  <a:gd name="T93" fmla="*/ 99 h 186"/>
                  <a:gd name="T94" fmla="*/ 87 w 148"/>
                  <a:gd name="T95" fmla="*/ 113 h 186"/>
                  <a:gd name="T96" fmla="*/ 89 w 148"/>
                  <a:gd name="T97" fmla="*/ 126 h 186"/>
                  <a:gd name="T98" fmla="*/ 77 w 148"/>
                  <a:gd name="T99" fmla="*/ 131 h 186"/>
                  <a:gd name="T100" fmla="*/ 72 w 148"/>
                  <a:gd name="T101" fmla="*/ 131 h 186"/>
                  <a:gd name="T102" fmla="*/ 40 w 148"/>
                  <a:gd name="T103" fmla="*/ 71 h 186"/>
                  <a:gd name="T104" fmla="*/ 62 w 148"/>
                  <a:gd name="T105" fmla="*/ 82 h 186"/>
                  <a:gd name="T106" fmla="*/ 68 w 148"/>
                  <a:gd name="T107" fmla="*/ 81 h 186"/>
                  <a:gd name="T108" fmla="*/ 69 w 148"/>
                  <a:gd name="T109" fmla="*/ 73 h 186"/>
                  <a:gd name="T110" fmla="*/ 54 w 148"/>
                  <a:gd name="T111" fmla="*/ 61 h 186"/>
                  <a:gd name="T112" fmla="*/ 40 w 148"/>
                  <a:gd name="T113" fmla="*/ 71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48" h="186">
                    <a:moveTo>
                      <a:pt x="129" y="97"/>
                    </a:moveTo>
                    <a:cubicBezTo>
                      <a:pt x="132" y="94"/>
                      <a:pt x="134" y="91"/>
                      <a:pt x="138" y="90"/>
                    </a:cubicBezTo>
                    <a:cubicBezTo>
                      <a:pt x="141" y="88"/>
                      <a:pt x="144" y="88"/>
                      <a:pt x="148" y="88"/>
                    </a:cubicBezTo>
                    <a:cubicBezTo>
                      <a:pt x="148" y="91"/>
                      <a:pt x="148" y="94"/>
                      <a:pt x="147" y="97"/>
                    </a:cubicBezTo>
                    <a:cubicBezTo>
                      <a:pt x="146" y="100"/>
                      <a:pt x="144" y="104"/>
                      <a:pt x="142" y="106"/>
                    </a:cubicBezTo>
                    <a:cubicBezTo>
                      <a:pt x="127" y="118"/>
                      <a:pt x="120" y="134"/>
                      <a:pt x="114" y="150"/>
                    </a:cubicBezTo>
                    <a:cubicBezTo>
                      <a:pt x="104" y="175"/>
                      <a:pt x="89" y="185"/>
                      <a:pt x="62" y="185"/>
                    </a:cubicBezTo>
                    <a:cubicBezTo>
                      <a:pt x="52" y="185"/>
                      <a:pt x="42" y="186"/>
                      <a:pt x="31" y="185"/>
                    </a:cubicBezTo>
                    <a:cubicBezTo>
                      <a:pt x="12" y="184"/>
                      <a:pt x="1" y="164"/>
                      <a:pt x="10" y="147"/>
                    </a:cubicBezTo>
                    <a:cubicBezTo>
                      <a:pt x="14" y="140"/>
                      <a:pt x="18" y="143"/>
                      <a:pt x="21" y="147"/>
                    </a:cubicBezTo>
                    <a:cubicBezTo>
                      <a:pt x="24" y="153"/>
                      <a:pt x="29" y="155"/>
                      <a:pt x="36" y="154"/>
                    </a:cubicBezTo>
                    <a:cubicBezTo>
                      <a:pt x="44" y="152"/>
                      <a:pt x="46" y="147"/>
                      <a:pt x="47" y="140"/>
                    </a:cubicBezTo>
                    <a:cubicBezTo>
                      <a:pt x="47" y="138"/>
                      <a:pt x="48" y="136"/>
                      <a:pt x="49" y="134"/>
                    </a:cubicBezTo>
                    <a:cubicBezTo>
                      <a:pt x="55" y="118"/>
                      <a:pt x="55" y="118"/>
                      <a:pt x="43" y="107"/>
                    </a:cubicBezTo>
                    <a:cubicBezTo>
                      <a:pt x="41" y="105"/>
                      <a:pt x="38" y="103"/>
                      <a:pt x="36" y="101"/>
                    </a:cubicBezTo>
                    <a:cubicBezTo>
                      <a:pt x="23" y="89"/>
                      <a:pt x="23" y="89"/>
                      <a:pt x="10" y="102"/>
                    </a:cubicBezTo>
                    <a:cubicBezTo>
                      <a:pt x="9" y="103"/>
                      <a:pt x="6" y="104"/>
                      <a:pt x="4" y="105"/>
                    </a:cubicBezTo>
                    <a:cubicBezTo>
                      <a:pt x="3" y="101"/>
                      <a:pt x="0" y="98"/>
                      <a:pt x="0" y="95"/>
                    </a:cubicBezTo>
                    <a:cubicBezTo>
                      <a:pt x="0" y="91"/>
                      <a:pt x="3" y="87"/>
                      <a:pt x="5" y="84"/>
                    </a:cubicBezTo>
                    <a:cubicBezTo>
                      <a:pt x="16" y="65"/>
                      <a:pt x="28" y="48"/>
                      <a:pt x="33" y="25"/>
                    </a:cubicBezTo>
                    <a:cubicBezTo>
                      <a:pt x="34" y="19"/>
                      <a:pt x="39" y="13"/>
                      <a:pt x="43" y="8"/>
                    </a:cubicBezTo>
                    <a:cubicBezTo>
                      <a:pt x="47" y="1"/>
                      <a:pt x="54" y="0"/>
                      <a:pt x="61" y="1"/>
                    </a:cubicBezTo>
                    <a:cubicBezTo>
                      <a:pt x="67" y="3"/>
                      <a:pt x="70" y="8"/>
                      <a:pt x="69" y="14"/>
                    </a:cubicBezTo>
                    <a:cubicBezTo>
                      <a:pt x="69" y="23"/>
                      <a:pt x="68" y="32"/>
                      <a:pt x="67" y="42"/>
                    </a:cubicBezTo>
                    <a:cubicBezTo>
                      <a:pt x="70" y="43"/>
                      <a:pt x="74" y="45"/>
                      <a:pt x="79" y="48"/>
                    </a:cubicBezTo>
                    <a:cubicBezTo>
                      <a:pt x="81" y="44"/>
                      <a:pt x="83" y="40"/>
                      <a:pt x="85" y="36"/>
                    </a:cubicBezTo>
                    <a:cubicBezTo>
                      <a:pt x="92" y="22"/>
                      <a:pt x="111" y="14"/>
                      <a:pt x="126" y="17"/>
                    </a:cubicBezTo>
                    <a:cubicBezTo>
                      <a:pt x="135" y="20"/>
                      <a:pt x="140" y="29"/>
                      <a:pt x="138" y="40"/>
                    </a:cubicBezTo>
                    <a:cubicBezTo>
                      <a:pt x="135" y="58"/>
                      <a:pt x="131" y="75"/>
                      <a:pt x="127" y="92"/>
                    </a:cubicBezTo>
                    <a:cubicBezTo>
                      <a:pt x="127" y="93"/>
                      <a:pt x="127" y="94"/>
                      <a:pt x="127" y="95"/>
                    </a:cubicBezTo>
                    <a:cubicBezTo>
                      <a:pt x="127" y="96"/>
                      <a:pt x="128" y="96"/>
                      <a:pt x="129" y="97"/>
                    </a:cubicBezTo>
                    <a:close/>
                    <a:moveTo>
                      <a:pt x="72" y="131"/>
                    </a:moveTo>
                    <a:cubicBezTo>
                      <a:pt x="71" y="132"/>
                      <a:pt x="70" y="132"/>
                      <a:pt x="69" y="133"/>
                    </a:cubicBezTo>
                    <a:cubicBezTo>
                      <a:pt x="72" y="136"/>
                      <a:pt x="75" y="142"/>
                      <a:pt x="78" y="142"/>
                    </a:cubicBezTo>
                    <a:cubicBezTo>
                      <a:pt x="84" y="143"/>
                      <a:pt x="93" y="143"/>
                      <a:pt x="97" y="139"/>
                    </a:cubicBezTo>
                    <a:cubicBezTo>
                      <a:pt x="103" y="134"/>
                      <a:pt x="108" y="126"/>
                      <a:pt x="110" y="118"/>
                    </a:cubicBezTo>
                    <a:cubicBezTo>
                      <a:pt x="118" y="92"/>
                      <a:pt x="124" y="64"/>
                      <a:pt x="130" y="37"/>
                    </a:cubicBezTo>
                    <a:cubicBezTo>
                      <a:pt x="131" y="30"/>
                      <a:pt x="125" y="23"/>
                      <a:pt x="118" y="23"/>
                    </a:cubicBezTo>
                    <a:cubicBezTo>
                      <a:pt x="105" y="24"/>
                      <a:pt x="97" y="31"/>
                      <a:pt x="91" y="41"/>
                    </a:cubicBezTo>
                    <a:cubicBezTo>
                      <a:pt x="86" y="50"/>
                      <a:pt x="87" y="57"/>
                      <a:pt x="92" y="65"/>
                    </a:cubicBezTo>
                    <a:cubicBezTo>
                      <a:pt x="99" y="75"/>
                      <a:pt x="104" y="86"/>
                      <a:pt x="109" y="97"/>
                    </a:cubicBezTo>
                    <a:cubicBezTo>
                      <a:pt x="110" y="100"/>
                      <a:pt x="108" y="105"/>
                      <a:pt x="107" y="109"/>
                    </a:cubicBezTo>
                    <a:cubicBezTo>
                      <a:pt x="103" y="107"/>
                      <a:pt x="99" y="107"/>
                      <a:pt x="96" y="104"/>
                    </a:cubicBezTo>
                    <a:cubicBezTo>
                      <a:pt x="91" y="101"/>
                      <a:pt x="88" y="96"/>
                      <a:pt x="85" y="92"/>
                    </a:cubicBezTo>
                    <a:cubicBezTo>
                      <a:pt x="83" y="91"/>
                      <a:pt x="82" y="89"/>
                      <a:pt x="80" y="88"/>
                    </a:cubicBezTo>
                    <a:cubicBezTo>
                      <a:pt x="79" y="88"/>
                      <a:pt x="78" y="89"/>
                      <a:pt x="78" y="89"/>
                    </a:cubicBezTo>
                    <a:cubicBezTo>
                      <a:pt x="78" y="92"/>
                      <a:pt x="78" y="96"/>
                      <a:pt x="79" y="99"/>
                    </a:cubicBezTo>
                    <a:cubicBezTo>
                      <a:pt x="82" y="104"/>
                      <a:pt x="85" y="108"/>
                      <a:pt x="87" y="113"/>
                    </a:cubicBezTo>
                    <a:cubicBezTo>
                      <a:pt x="89" y="117"/>
                      <a:pt x="91" y="123"/>
                      <a:pt x="89" y="126"/>
                    </a:cubicBezTo>
                    <a:cubicBezTo>
                      <a:pt x="87" y="129"/>
                      <a:pt x="81" y="130"/>
                      <a:pt x="77" y="131"/>
                    </a:cubicBezTo>
                    <a:cubicBezTo>
                      <a:pt x="75" y="132"/>
                      <a:pt x="74" y="131"/>
                      <a:pt x="72" y="131"/>
                    </a:cubicBezTo>
                    <a:close/>
                    <a:moveTo>
                      <a:pt x="40" y="71"/>
                    </a:moveTo>
                    <a:cubicBezTo>
                      <a:pt x="49" y="75"/>
                      <a:pt x="55" y="79"/>
                      <a:pt x="62" y="82"/>
                    </a:cubicBezTo>
                    <a:cubicBezTo>
                      <a:pt x="64" y="83"/>
                      <a:pt x="68" y="82"/>
                      <a:pt x="68" y="81"/>
                    </a:cubicBezTo>
                    <a:cubicBezTo>
                      <a:pt x="69" y="79"/>
                      <a:pt x="70" y="75"/>
                      <a:pt x="69" y="73"/>
                    </a:cubicBezTo>
                    <a:cubicBezTo>
                      <a:pt x="64" y="68"/>
                      <a:pt x="60" y="63"/>
                      <a:pt x="54" y="61"/>
                    </a:cubicBezTo>
                    <a:cubicBezTo>
                      <a:pt x="51" y="60"/>
                      <a:pt x="46" y="66"/>
                      <a:pt x="40" y="7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2" name="Freeform 11">
                <a:extLst>
                  <a:ext uri="{FF2B5EF4-FFF2-40B4-BE49-F238E27FC236}">
                    <a16:creationId xmlns:a16="http://schemas.microsoft.com/office/drawing/2014/main" id="{389C9D4F-C196-4B87-A496-C9B0E44F29D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860925" y="1165225"/>
                <a:ext cx="396875" cy="512763"/>
              </a:xfrm>
              <a:custGeom>
                <a:avLst/>
                <a:gdLst>
                  <a:gd name="T0" fmla="*/ 117 w 157"/>
                  <a:gd name="T1" fmla="*/ 182 h 203"/>
                  <a:gd name="T2" fmla="*/ 105 w 157"/>
                  <a:gd name="T3" fmla="*/ 203 h 203"/>
                  <a:gd name="T4" fmla="*/ 95 w 157"/>
                  <a:gd name="T5" fmla="*/ 182 h 203"/>
                  <a:gd name="T6" fmla="*/ 70 w 157"/>
                  <a:gd name="T7" fmla="*/ 170 h 203"/>
                  <a:gd name="T8" fmla="*/ 52 w 157"/>
                  <a:gd name="T9" fmla="*/ 167 h 203"/>
                  <a:gd name="T10" fmla="*/ 26 w 157"/>
                  <a:gd name="T11" fmla="*/ 179 h 203"/>
                  <a:gd name="T12" fmla="*/ 25 w 157"/>
                  <a:gd name="T13" fmla="*/ 115 h 203"/>
                  <a:gd name="T14" fmla="*/ 45 w 157"/>
                  <a:gd name="T15" fmla="*/ 104 h 203"/>
                  <a:gd name="T16" fmla="*/ 38 w 157"/>
                  <a:gd name="T17" fmla="*/ 76 h 203"/>
                  <a:gd name="T18" fmla="*/ 11 w 157"/>
                  <a:gd name="T19" fmla="*/ 56 h 203"/>
                  <a:gd name="T20" fmla="*/ 39 w 157"/>
                  <a:gd name="T21" fmla="*/ 40 h 203"/>
                  <a:gd name="T22" fmla="*/ 47 w 157"/>
                  <a:gd name="T23" fmla="*/ 8 h 203"/>
                  <a:gd name="T24" fmla="*/ 59 w 157"/>
                  <a:gd name="T25" fmla="*/ 31 h 203"/>
                  <a:gd name="T26" fmla="*/ 68 w 157"/>
                  <a:gd name="T27" fmla="*/ 1 h 203"/>
                  <a:gd name="T28" fmla="*/ 86 w 157"/>
                  <a:gd name="T29" fmla="*/ 33 h 203"/>
                  <a:gd name="T30" fmla="*/ 69 w 157"/>
                  <a:gd name="T31" fmla="*/ 64 h 203"/>
                  <a:gd name="T32" fmla="*/ 82 w 157"/>
                  <a:gd name="T33" fmla="*/ 72 h 203"/>
                  <a:gd name="T34" fmla="*/ 146 w 157"/>
                  <a:gd name="T35" fmla="*/ 60 h 203"/>
                  <a:gd name="T36" fmla="*/ 151 w 157"/>
                  <a:gd name="T37" fmla="*/ 150 h 203"/>
                  <a:gd name="T38" fmla="*/ 112 w 157"/>
                  <a:gd name="T39" fmla="*/ 167 h 203"/>
                  <a:gd name="T40" fmla="*/ 117 w 157"/>
                  <a:gd name="T41" fmla="*/ 145 h 203"/>
                  <a:gd name="T42" fmla="*/ 144 w 157"/>
                  <a:gd name="T43" fmla="*/ 140 h 203"/>
                  <a:gd name="T44" fmla="*/ 110 w 157"/>
                  <a:gd name="T45" fmla="*/ 61 h 203"/>
                  <a:gd name="T46" fmla="*/ 69 w 157"/>
                  <a:gd name="T47" fmla="*/ 117 h 203"/>
                  <a:gd name="T48" fmla="*/ 84 w 157"/>
                  <a:gd name="T49" fmla="*/ 95 h 203"/>
                  <a:gd name="T50" fmla="*/ 101 w 157"/>
                  <a:gd name="T51" fmla="*/ 106 h 203"/>
                  <a:gd name="T52" fmla="*/ 106 w 157"/>
                  <a:gd name="T53" fmla="*/ 130 h 203"/>
                  <a:gd name="T54" fmla="*/ 47 w 157"/>
                  <a:gd name="T55" fmla="*/ 149 h 203"/>
                  <a:gd name="T56" fmla="*/ 74 w 157"/>
                  <a:gd name="T57" fmla="*/ 142 h 203"/>
                  <a:gd name="T58" fmla="*/ 72 w 157"/>
                  <a:gd name="T59" fmla="*/ 133 h 203"/>
                  <a:gd name="T60" fmla="*/ 52 w 157"/>
                  <a:gd name="T61" fmla="*/ 130 h 203"/>
                  <a:gd name="T62" fmla="*/ 89 w 157"/>
                  <a:gd name="T63" fmla="*/ 158 h 203"/>
                  <a:gd name="T64" fmla="*/ 77 w 157"/>
                  <a:gd name="T65" fmla="*/ 160 h 203"/>
                  <a:gd name="T66" fmla="*/ 89 w 157"/>
                  <a:gd name="T67" fmla="*/ 158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57" h="203">
                    <a:moveTo>
                      <a:pt x="112" y="167"/>
                    </a:moveTo>
                    <a:cubicBezTo>
                      <a:pt x="114" y="174"/>
                      <a:pt x="116" y="178"/>
                      <a:pt x="117" y="182"/>
                    </a:cubicBezTo>
                    <a:cubicBezTo>
                      <a:pt x="117" y="185"/>
                      <a:pt x="119" y="189"/>
                      <a:pt x="117" y="191"/>
                    </a:cubicBezTo>
                    <a:cubicBezTo>
                      <a:pt x="114" y="196"/>
                      <a:pt x="109" y="202"/>
                      <a:pt x="105" y="203"/>
                    </a:cubicBezTo>
                    <a:cubicBezTo>
                      <a:pt x="98" y="203"/>
                      <a:pt x="97" y="195"/>
                      <a:pt x="96" y="189"/>
                    </a:cubicBezTo>
                    <a:cubicBezTo>
                      <a:pt x="96" y="187"/>
                      <a:pt x="96" y="185"/>
                      <a:pt x="95" y="182"/>
                    </a:cubicBezTo>
                    <a:cubicBezTo>
                      <a:pt x="93" y="182"/>
                      <a:pt x="92" y="182"/>
                      <a:pt x="91" y="182"/>
                    </a:cubicBezTo>
                    <a:cubicBezTo>
                      <a:pt x="75" y="187"/>
                      <a:pt x="73" y="186"/>
                      <a:pt x="70" y="170"/>
                    </a:cubicBezTo>
                    <a:cubicBezTo>
                      <a:pt x="69" y="163"/>
                      <a:pt x="63" y="158"/>
                      <a:pt x="56" y="160"/>
                    </a:cubicBezTo>
                    <a:cubicBezTo>
                      <a:pt x="54" y="161"/>
                      <a:pt x="53" y="164"/>
                      <a:pt x="52" y="167"/>
                    </a:cubicBezTo>
                    <a:cubicBezTo>
                      <a:pt x="51" y="172"/>
                      <a:pt x="50" y="181"/>
                      <a:pt x="49" y="181"/>
                    </a:cubicBezTo>
                    <a:cubicBezTo>
                      <a:pt x="41" y="182"/>
                      <a:pt x="33" y="183"/>
                      <a:pt x="26" y="179"/>
                    </a:cubicBezTo>
                    <a:cubicBezTo>
                      <a:pt x="9" y="171"/>
                      <a:pt x="0" y="136"/>
                      <a:pt x="10" y="119"/>
                    </a:cubicBezTo>
                    <a:cubicBezTo>
                      <a:pt x="14" y="111"/>
                      <a:pt x="18" y="110"/>
                      <a:pt x="25" y="115"/>
                    </a:cubicBezTo>
                    <a:cubicBezTo>
                      <a:pt x="30" y="118"/>
                      <a:pt x="33" y="117"/>
                      <a:pt x="36" y="114"/>
                    </a:cubicBezTo>
                    <a:cubicBezTo>
                      <a:pt x="39" y="110"/>
                      <a:pt x="42" y="107"/>
                      <a:pt x="45" y="104"/>
                    </a:cubicBezTo>
                    <a:cubicBezTo>
                      <a:pt x="52" y="98"/>
                      <a:pt x="53" y="91"/>
                      <a:pt x="49" y="82"/>
                    </a:cubicBezTo>
                    <a:cubicBezTo>
                      <a:pt x="46" y="78"/>
                      <a:pt x="44" y="75"/>
                      <a:pt x="38" y="76"/>
                    </a:cubicBezTo>
                    <a:cubicBezTo>
                      <a:pt x="26" y="77"/>
                      <a:pt x="16" y="71"/>
                      <a:pt x="12" y="61"/>
                    </a:cubicBezTo>
                    <a:cubicBezTo>
                      <a:pt x="11" y="59"/>
                      <a:pt x="11" y="57"/>
                      <a:pt x="11" y="56"/>
                    </a:cubicBezTo>
                    <a:cubicBezTo>
                      <a:pt x="18" y="55"/>
                      <a:pt x="25" y="56"/>
                      <a:pt x="31" y="54"/>
                    </a:cubicBezTo>
                    <a:cubicBezTo>
                      <a:pt x="37" y="52"/>
                      <a:pt x="39" y="48"/>
                      <a:pt x="39" y="40"/>
                    </a:cubicBezTo>
                    <a:cubicBezTo>
                      <a:pt x="38" y="32"/>
                      <a:pt x="39" y="23"/>
                      <a:pt x="41" y="15"/>
                    </a:cubicBezTo>
                    <a:cubicBezTo>
                      <a:pt x="41" y="12"/>
                      <a:pt x="45" y="10"/>
                      <a:pt x="47" y="8"/>
                    </a:cubicBezTo>
                    <a:cubicBezTo>
                      <a:pt x="48" y="10"/>
                      <a:pt x="51" y="12"/>
                      <a:pt x="52" y="14"/>
                    </a:cubicBezTo>
                    <a:cubicBezTo>
                      <a:pt x="54" y="19"/>
                      <a:pt x="56" y="25"/>
                      <a:pt x="59" y="31"/>
                    </a:cubicBezTo>
                    <a:cubicBezTo>
                      <a:pt x="70" y="24"/>
                      <a:pt x="72" y="19"/>
                      <a:pt x="68" y="8"/>
                    </a:cubicBezTo>
                    <a:cubicBezTo>
                      <a:pt x="67" y="6"/>
                      <a:pt x="68" y="3"/>
                      <a:pt x="68" y="1"/>
                    </a:cubicBezTo>
                    <a:cubicBezTo>
                      <a:pt x="70" y="1"/>
                      <a:pt x="73" y="0"/>
                      <a:pt x="75" y="1"/>
                    </a:cubicBezTo>
                    <a:cubicBezTo>
                      <a:pt x="88" y="6"/>
                      <a:pt x="93" y="21"/>
                      <a:pt x="86" y="33"/>
                    </a:cubicBezTo>
                    <a:cubicBezTo>
                      <a:pt x="82" y="40"/>
                      <a:pt x="77" y="46"/>
                      <a:pt x="73" y="52"/>
                    </a:cubicBezTo>
                    <a:cubicBezTo>
                      <a:pt x="71" y="56"/>
                      <a:pt x="69" y="60"/>
                      <a:pt x="69" y="64"/>
                    </a:cubicBezTo>
                    <a:cubicBezTo>
                      <a:pt x="69" y="67"/>
                      <a:pt x="70" y="72"/>
                      <a:pt x="72" y="74"/>
                    </a:cubicBezTo>
                    <a:cubicBezTo>
                      <a:pt x="73" y="75"/>
                      <a:pt x="79" y="73"/>
                      <a:pt x="82" y="72"/>
                    </a:cubicBezTo>
                    <a:cubicBezTo>
                      <a:pt x="93" y="66"/>
                      <a:pt x="104" y="59"/>
                      <a:pt x="115" y="54"/>
                    </a:cubicBezTo>
                    <a:cubicBezTo>
                      <a:pt x="126" y="50"/>
                      <a:pt x="136" y="54"/>
                      <a:pt x="146" y="60"/>
                    </a:cubicBezTo>
                    <a:cubicBezTo>
                      <a:pt x="149" y="62"/>
                      <a:pt x="152" y="66"/>
                      <a:pt x="152" y="69"/>
                    </a:cubicBezTo>
                    <a:cubicBezTo>
                      <a:pt x="155" y="96"/>
                      <a:pt x="157" y="123"/>
                      <a:pt x="151" y="150"/>
                    </a:cubicBezTo>
                    <a:cubicBezTo>
                      <a:pt x="148" y="166"/>
                      <a:pt x="139" y="171"/>
                      <a:pt x="123" y="169"/>
                    </a:cubicBezTo>
                    <a:cubicBezTo>
                      <a:pt x="120" y="168"/>
                      <a:pt x="117" y="168"/>
                      <a:pt x="112" y="167"/>
                    </a:cubicBezTo>
                    <a:close/>
                    <a:moveTo>
                      <a:pt x="106" y="130"/>
                    </a:moveTo>
                    <a:cubicBezTo>
                      <a:pt x="111" y="136"/>
                      <a:pt x="116" y="140"/>
                      <a:pt x="117" y="145"/>
                    </a:cubicBezTo>
                    <a:cubicBezTo>
                      <a:pt x="118" y="154"/>
                      <a:pt x="119" y="155"/>
                      <a:pt x="127" y="154"/>
                    </a:cubicBezTo>
                    <a:cubicBezTo>
                      <a:pt x="136" y="154"/>
                      <a:pt x="141" y="149"/>
                      <a:pt x="144" y="140"/>
                    </a:cubicBezTo>
                    <a:cubicBezTo>
                      <a:pt x="150" y="120"/>
                      <a:pt x="146" y="99"/>
                      <a:pt x="144" y="79"/>
                    </a:cubicBezTo>
                    <a:cubicBezTo>
                      <a:pt x="142" y="61"/>
                      <a:pt x="126" y="53"/>
                      <a:pt x="110" y="61"/>
                    </a:cubicBezTo>
                    <a:cubicBezTo>
                      <a:pt x="93" y="70"/>
                      <a:pt x="77" y="80"/>
                      <a:pt x="66" y="96"/>
                    </a:cubicBezTo>
                    <a:cubicBezTo>
                      <a:pt x="59" y="105"/>
                      <a:pt x="59" y="108"/>
                      <a:pt x="69" y="117"/>
                    </a:cubicBezTo>
                    <a:cubicBezTo>
                      <a:pt x="71" y="114"/>
                      <a:pt x="74" y="111"/>
                      <a:pt x="76" y="108"/>
                    </a:cubicBezTo>
                    <a:cubicBezTo>
                      <a:pt x="79" y="104"/>
                      <a:pt x="81" y="99"/>
                      <a:pt x="84" y="95"/>
                    </a:cubicBezTo>
                    <a:cubicBezTo>
                      <a:pt x="89" y="89"/>
                      <a:pt x="99" y="88"/>
                      <a:pt x="104" y="93"/>
                    </a:cubicBezTo>
                    <a:cubicBezTo>
                      <a:pt x="109" y="99"/>
                      <a:pt x="103" y="102"/>
                      <a:pt x="101" y="106"/>
                    </a:cubicBezTo>
                    <a:cubicBezTo>
                      <a:pt x="99" y="108"/>
                      <a:pt x="98" y="111"/>
                      <a:pt x="96" y="114"/>
                    </a:cubicBezTo>
                    <a:cubicBezTo>
                      <a:pt x="106" y="117"/>
                      <a:pt x="112" y="122"/>
                      <a:pt x="106" y="130"/>
                    </a:cubicBezTo>
                    <a:close/>
                    <a:moveTo>
                      <a:pt x="50" y="122"/>
                    </a:moveTo>
                    <a:cubicBezTo>
                      <a:pt x="41" y="131"/>
                      <a:pt x="40" y="139"/>
                      <a:pt x="47" y="149"/>
                    </a:cubicBezTo>
                    <a:cubicBezTo>
                      <a:pt x="52" y="157"/>
                      <a:pt x="58" y="150"/>
                      <a:pt x="63" y="148"/>
                    </a:cubicBezTo>
                    <a:cubicBezTo>
                      <a:pt x="67" y="147"/>
                      <a:pt x="71" y="145"/>
                      <a:pt x="74" y="142"/>
                    </a:cubicBezTo>
                    <a:cubicBezTo>
                      <a:pt x="83" y="135"/>
                      <a:pt x="87" y="125"/>
                      <a:pt x="86" y="113"/>
                    </a:cubicBezTo>
                    <a:cubicBezTo>
                      <a:pt x="80" y="119"/>
                      <a:pt x="75" y="126"/>
                      <a:pt x="72" y="133"/>
                    </a:cubicBezTo>
                    <a:cubicBezTo>
                      <a:pt x="69" y="138"/>
                      <a:pt x="68" y="143"/>
                      <a:pt x="62" y="142"/>
                    </a:cubicBezTo>
                    <a:cubicBezTo>
                      <a:pt x="55" y="141"/>
                      <a:pt x="53" y="137"/>
                      <a:pt x="52" y="130"/>
                    </a:cubicBezTo>
                    <a:cubicBezTo>
                      <a:pt x="52" y="128"/>
                      <a:pt x="51" y="125"/>
                      <a:pt x="50" y="122"/>
                    </a:cubicBezTo>
                    <a:close/>
                    <a:moveTo>
                      <a:pt x="89" y="158"/>
                    </a:moveTo>
                    <a:cubicBezTo>
                      <a:pt x="86" y="155"/>
                      <a:pt x="84" y="153"/>
                      <a:pt x="82" y="151"/>
                    </a:cubicBezTo>
                    <a:cubicBezTo>
                      <a:pt x="80" y="154"/>
                      <a:pt x="77" y="157"/>
                      <a:pt x="77" y="160"/>
                    </a:cubicBezTo>
                    <a:cubicBezTo>
                      <a:pt x="76" y="162"/>
                      <a:pt x="80" y="165"/>
                      <a:pt x="82" y="167"/>
                    </a:cubicBezTo>
                    <a:cubicBezTo>
                      <a:pt x="84" y="164"/>
                      <a:pt x="86" y="162"/>
                      <a:pt x="89" y="1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3" name="Freeform 12">
                <a:extLst>
                  <a:ext uri="{FF2B5EF4-FFF2-40B4-BE49-F238E27FC236}">
                    <a16:creationId xmlns:a16="http://schemas.microsoft.com/office/drawing/2014/main" id="{E2FFB9EE-BA6D-448B-B5C1-2790B7CADE1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315200" y="2152650"/>
                <a:ext cx="554038" cy="392113"/>
              </a:xfrm>
              <a:custGeom>
                <a:avLst/>
                <a:gdLst>
                  <a:gd name="T0" fmla="*/ 151 w 219"/>
                  <a:gd name="T1" fmla="*/ 35 h 155"/>
                  <a:gd name="T2" fmla="*/ 185 w 219"/>
                  <a:gd name="T3" fmla="*/ 42 h 155"/>
                  <a:gd name="T4" fmla="*/ 203 w 219"/>
                  <a:gd name="T5" fmla="*/ 42 h 155"/>
                  <a:gd name="T6" fmla="*/ 209 w 219"/>
                  <a:gd name="T7" fmla="*/ 48 h 155"/>
                  <a:gd name="T8" fmla="*/ 202 w 219"/>
                  <a:gd name="T9" fmla="*/ 53 h 155"/>
                  <a:gd name="T10" fmla="*/ 190 w 219"/>
                  <a:gd name="T11" fmla="*/ 54 h 155"/>
                  <a:gd name="T12" fmla="*/ 169 w 219"/>
                  <a:gd name="T13" fmla="*/ 64 h 155"/>
                  <a:gd name="T14" fmla="*/ 194 w 219"/>
                  <a:gd name="T15" fmla="*/ 69 h 155"/>
                  <a:gd name="T16" fmla="*/ 219 w 219"/>
                  <a:gd name="T17" fmla="*/ 70 h 155"/>
                  <a:gd name="T18" fmla="*/ 193 w 219"/>
                  <a:gd name="T19" fmla="*/ 82 h 155"/>
                  <a:gd name="T20" fmla="*/ 145 w 219"/>
                  <a:gd name="T21" fmla="*/ 92 h 155"/>
                  <a:gd name="T22" fmla="*/ 144 w 219"/>
                  <a:gd name="T23" fmla="*/ 104 h 155"/>
                  <a:gd name="T24" fmla="*/ 157 w 219"/>
                  <a:gd name="T25" fmla="*/ 142 h 155"/>
                  <a:gd name="T26" fmla="*/ 153 w 219"/>
                  <a:gd name="T27" fmla="*/ 154 h 155"/>
                  <a:gd name="T28" fmla="*/ 140 w 219"/>
                  <a:gd name="T29" fmla="*/ 151 h 155"/>
                  <a:gd name="T30" fmla="*/ 126 w 219"/>
                  <a:gd name="T31" fmla="*/ 136 h 155"/>
                  <a:gd name="T32" fmla="*/ 115 w 219"/>
                  <a:gd name="T33" fmla="*/ 106 h 155"/>
                  <a:gd name="T34" fmla="*/ 118 w 219"/>
                  <a:gd name="T35" fmla="*/ 105 h 155"/>
                  <a:gd name="T36" fmla="*/ 131 w 219"/>
                  <a:gd name="T37" fmla="*/ 125 h 155"/>
                  <a:gd name="T38" fmla="*/ 142 w 219"/>
                  <a:gd name="T39" fmla="*/ 134 h 155"/>
                  <a:gd name="T40" fmla="*/ 142 w 219"/>
                  <a:gd name="T41" fmla="*/ 119 h 155"/>
                  <a:gd name="T42" fmla="*/ 123 w 219"/>
                  <a:gd name="T43" fmla="*/ 97 h 155"/>
                  <a:gd name="T44" fmla="*/ 120 w 219"/>
                  <a:gd name="T45" fmla="*/ 94 h 155"/>
                  <a:gd name="T46" fmla="*/ 99 w 219"/>
                  <a:gd name="T47" fmla="*/ 66 h 155"/>
                  <a:gd name="T48" fmla="*/ 61 w 219"/>
                  <a:gd name="T49" fmla="*/ 43 h 155"/>
                  <a:gd name="T50" fmla="*/ 19 w 219"/>
                  <a:gd name="T51" fmla="*/ 36 h 155"/>
                  <a:gd name="T52" fmla="*/ 3 w 219"/>
                  <a:gd name="T53" fmla="*/ 33 h 155"/>
                  <a:gd name="T54" fmla="*/ 4 w 219"/>
                  <a:gd name="T55" fmla="*/ 17 h 155"/>
                  <a:gd name="T56" fmla="*/ 31 w 219"/>
                  <a:gd name="T57" fmla="*/ 3 h 155"/>
                  <a:gd name="T58" fmla="*/ 46 w 219"/>
                  <a:gd name="T59" fmla="*/ 4 h 155"/>
                  <a:gd name="T60" fmla="*/ 38 w 219"/>
                  <a:gd name="T61" fmla="*/ 24 h 155"/>
                  <a:gd name="T62" fmla="*/ 57 w 219"/>
                  <a:gd name="T63" fmla="*/ 34 h 155"/>
                  <a:gd name="T64" fmla="*/ 109 w 219"/>
                  <a:gd name="T65" fmla="*/ 66 h 155"/>
                  <a:gd name="T66" fmla="*/ 124 w 219"/>
                  <a:gd name="T67" fmla="*/ 61 h 155"/>
                  <a:gd name="T68" fmla="*/ 113 w 219"/>
                  <a:gd name="T69" fmla="*/ 59 h 155"/>
                  <a:gd name="T70" fmla="*/ 112 w 219"/>
                  <a:gd name="T71" fmla="*/ 57 h 155"/>
                  <a:gd name="T72" fmla="*/ 142 w 219"/>
                  <a:gd name="T73" fmla="*/ 48 h 155"/>
                  <a:gd name="T74" fmla="*/ 168 w 219"/>
                  <a:gd name="T75" fmla="*/ 51 h 155"/>
                  <a:gd name="T76" fmla="*/ 129 w 219"/>
                  <a:gd name="T77" fmla="*/ 45 h 155"/>
                  <a:gd name="T78" fmla="*/ 111 w 219"/>
                  <a:gd name="T79" fmla="*/ 52 h 155"/>
                  <a:gd name="T80" fmla="*/ 102 w 219"/>
                  <a:gd name="T81" fmla="*/ 53 h 155"/>
                  <a:gd name="T82" fmla="*/ 100 w 219"/>
                  <a:gd name="T83" fmla="*/ 50 h 155"/>
                  <a:gd name="T84" fmla="*/ 113 w 219"/>
                  <a:gd name="T85" fmla="*/ 43 h 155"/>
                  <a:gd name="T86" fmla="*/ 110 w 219"/>
                  <a:gd name="T87" fmla="*/ 40 h 155"/>
                  <a:gd name="T88" fmla="*/ 101 w 219"/>
                  <a:gd name="T89" fmla="*/ 41 h 155"/>
                  <a:gd name="T90" fmla="*/ 91 w 219"/>
                  <a:gd name="T91" fmla="*/ 37 h 155"/>
                  <a:gd name="T92" fmla="*/ 97 w 219"/>
                  <a:gd name="T93" fmla="*/ 24 h 155"/>
                  <a:gd name="T94" fmla="*/ 119 w 219"/>
                  <a:gd name="T95" fmla="*/ 19 h 155"/>
                  <a:gd name="T96" fmla="*/ 115 w 219"/>
                  <a:gd name="T97" fmla="*/ 29 h 155"/>
                  <a:gd name="T98" fmla="*/ 136 w 219"/>
                  <a:gd name="T99" fmla="*/ 28 h 155"/>
                  <a:gd name="T100" fmla="*/ 156 w 219"/>
                  <a:gd name="T101" fmla="*/ 13 h 155"/>
                  <a:gd name="T102" fmla="*/ 168 w 219"/>
                  <a:gd name="T103" fmla="*/ 13 h 155"/>
                  <a:gd name="T104" fmla="*/ 164 w 219"/>
                  <a:gd name="T105" fmla="*/ 27 h 155"/>
                  <a:gd name="T106" fmla="*/ 152 w 219"/>
                  <a:gd name="T107" fmla="*/ 33 h 155"/>
                  <a:gd name="T108" fmla="*/ 151 w 219"/>
                  <a:gd name="T109" fmla="*/ 35 h 155"/>
                  <a:gd name="T110" fmla="*/ 126 w 219"/>
                  <a:gd name="T111" fmla="*/ 76 h 155"/>
                  <a:gd name="T112" fmla="*/ 124 w 219"/>
                  <a:gd name="T113" fmla="*/ 80 h 155"/>
                  <a:gd name="T114" fmla="*/ 137 w 219"/>
                  <a:gd name="T115" fmla="*/ 86 h 155"/>
                  <a:gd name="T116" fmla="*/ 138 w 219"/>
                  <a:gd name="T117" fmla="*/ 79 h 155"/>
                  <a:gd name="T118" fmla="*/ 126 w 219"/>
                  <a:gd name="T119" fmla="*/ 76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219" h="155">
                    <a:moveTo>
                      <a:pt x="151" y="35"/>
                    </a:moveTo>
                    <a:cubicBezTo>
                      <a:pt x="162" y="39"/>
                      <a:pt x="172" y="45"/>
                      <a:pt x="185" y="42"/>
                    </a:cubicBezTo>
                    <a:cubicBezTo>
                      <a:pt x="191" y="41"/>
                      <a:pt x="197" y="41"/>
                      <a:pt x="203" y="42"/>
                    </a:cubicBezTo>
                    <a:cubicBezTo>
                      <a:pt x="205" y="42"/>
                      <a:pt x="207" y="46"/>
                      <a:pt x="209" y="48"/>
                    </a:cubicBezTo>
                    <a:cubicBezTo>
                      <a:pt x="207" y="50"/>
                      <a:pt x="205" y="53"/>
                      <a:pt x="202" y="53"/>
                    </a:cubicBezTo>
                    <a:cubicBezTo>
                      <a:pt x="198" y="54"/>
                      <a:pt x="194" y="54"/>
                      <a:pt x="190" y="54"/>
                    </a:cubicBezTo>
                    <a:cubicBezTo>
                      <a:pt x="181" y="53"/>
                      <a:pt x="175" y="57"/>
                      <a:pt x="169" y="64"/>
                    </a:cubicBezTo>
                    <a:cubicBezTo>
                      <a:pt x="177" y="70"/>
                      <a:pt x="185" y="72"/>
                      <a:pt x="194" y="69"/>
                    </a:cubicBezTo>
                    <a:cubicBezTo>
                      <a:pt x="203" y="66"/>
                      <a:pt x="211" y="64"/>
                      <a:pt x="219" y="70"/>
                    </a:cubicBezTo>
                    <a:cubicBezTo>
                      <a:pt x="213" y="82"/>
                      <a:pt x="204" y="86"/>
                      <a:pt x="193" y="82"/>
                    </a:cubicBezTo>
                    <a:cubicBezTo>
                      <a:pt x="175" y="77"/>
                      <a:pt x="159" y="82"/>
                      <a:pt x="145" y="92"/>
                    </a:cubicBezTo>
                    <a:cubicBezTo>
                      <a:pt x="139" y="96"/>
                      <a:pt x="142" y="100"/>
                      <a:pt x="144" y="104"/>
                    </a:cubicBezTo>
                    <a:cubicBezTo>
                      <a:pt x="153" y="115"/>
                      <a:pt x="157" y="128"/>
                      <a:pt x="157" y="142"/>
                    </a:cubicBezTo>
                    <a:cubicBezTo>
                      <a:pt x="157" y="146"/>
                      <a:pt x="155" y="153"/>
                      <a:pt x="153" y="154"/>
                    </a:cubicBezTo>
                    <a:cubicBezTo>
                      <a:pt x="149" y="155"/>
                      <a:pt x="143" y="153"/>
                      <a:pt x="140" y="151"/>
                    </a:cubicBezTo>
                    <a:cubicBezTo>
                      <a:pt x="134" y="147"/>
                      <a:pt x="129" y="142"/>
                      <a:pt x="126" y="136"/>
                    </a:cubicBezTo>
                    <a:cubicBezTo>
                      <a:pt x="121" y="126"/>
                      <a:pt x="119" y="116"/>
                      <a:pt x="115" y="106"/>
                    </a:cubicBezTo>
                    <a:cubicBezTo>
                      <a:pt x="116" y="106"/>
                      <a:pt x="117" y="105"/>
                      <a:pt x="118" y="105"/>
                    </a:cubicBezTo>
                    <a:cubicBezTo>
                      <a:pt x="122" y="111"/>
                      <a:pt x="126" y="118"/>
                      <a:pt x="131" y="125"/>
                    </a:cubicBezTo>
                    <a:cubicBezTo>
                      <a:pt x="134" y="128"/>
                      <a:pt x="138" y="131"/>
                      <a:pt x="142" y="134"/>
                    </a:cubicBezTo>
                    <a:cubicBezTo>
                      <a:pt x="142" y="129"/>
                      <a:pt x="144" y="124"/>
                      <a:pt x="142" y="119"/>
                    </a:cubicBezTo>
                    <a:cubicBezTo>
                      <a:pt x="138" y="110"/>
                      <a:pt x="135" y="99"/>
                      <a:pt x="123" y="97"/>
                    </a:cubicBezTo>
                    <a:cubicBezTo>
                      <a:pt x="122" y="97"/>
                      <a:pt x="120" y="95"/>
                      <a:pt x="120" y="94"/>
                    </a:cubicBezTo>
                    <a:cubicBezTo>
                      <a:pt x="119" y="80"/>
                      <a:pt x="108" y="73"/>
                      <a:pt x="99" y="66"/>
                    </a:cubicBezTo>
                    <a:cubicBezTo>
                      <a:pt x="87" y="58"/>
                      <a:pt x="74" y="50"/>
                      <a:pt x="61" y="43"/>
                    </a:cubicBezTo>
                    <a:cubicBezTo>
                      <a:pt x="48" y="36"/>
                      <a:pt x="34" y="34"/>
                      <a:pt x="19" y="36"/>
                    </a:cubicBezTo>
                    <a:cubicBezTo>
                      <a:pt x="14" y="37"/>
                      <a:pt x="5" y="37"/>
                      <a:pt x="3" y="33"/>
                    </a:cubicBezTo>
                    <a:cubicBezTo>
                      <a:pt x="0" y="30"/>
                      <a:pt x="2" y="22"/>
                      <a:pt x="4" y="17"/>
                    </a:cubicBezTo>
                    <a:cubicBezTo>
                      <a:pt x="10" y="3"/>
                      <a:pt x="17" y="0"/>
                      <a:pt x="31" y="3"/>
                    </a:cubicBezTo>
                    <a:cubicBezTo>
                      <a:pt x="36" y="3"/>
                      <a:pt x="40" y="4"/>
                      <a:pt x="46" y="4"/>
                    </a:cubicBezTo>
                    <a:cubicBezTo>
                      <a:pt x="43" y="11"/>
                      <a:pt x="41" y="17"/>
                      <a:pt x="38" y="24"/>
                    </a:cubicBezTo>
                    <a:cubicBezTo>
                      <a:pt x="44" y="27"/>
                      <a:pt x="51" y="31"/>
                      <a:pt x="57" y="34"/>
                    </a:cubicBezTo>
                    <a:cubicBezTo>
                      <a:pt x="75" y="45"/>
                      <a:pt x="92" y="55"/>
                      <a:pt x="109" y="66"/>
                    </a:cubicBezTo>
                    <a:cubicBezTo>
                      <a:pt x="117" y="71"/>
                      <a:pt x="120" y="69"/>
                      <a:pt x="124" y="61"/>
                    </a:cubicBezTo>
                    <a:cubicBezTo>
                      <a:pt x="120" y="61"/>
                      <a:pt x="116" y="60"/>
                      <a:pt x="113" y="59"/>
                    </a:cubicBezTo>
                    <a:cubicBezTo>
                      <a:pt x="113" y="58"/>
                      <a:pt x="112" y="58"/>
                      <a:pt x="112" y="57"/>
                    </a:cubicBezTo>
                    <a:cubicBezTo>
                      <a:pt x="122" y="54"/>
                      <a:pt x="132" y="51"/>
                      <a:pt x="142" y="48"/>
                    </a:cubicBezTo>
                    <a:cubicBezTo>
                      <a:pt x="147" y="60"/>
                      <a:pt x="157" y="61"/>
                      <a:pt x="168" y="51"/>
                    </a:cubicBezTo>
                    <a:cubicBezTo>
                      <a:pt x="160" y="42"/>
                      <a:pt x="142" y="39"/>
                      <a:pt x="129" y="45"/>
                    </a:cubicBezTo>
                    <a:cubicBezTo>
                      <a:pt x="123" y="47"/>
                      <a:pt x="117" y="50"/>
                      <a:pt x="111" y="52"/>
                    </a:cubicBezTo>
                    <a:cubicBezTo>
                      <a:pt x="109" y="53"/>
                      <a:pt x="105" y="52"/>
                      <a:pt x="102" y="53"/>
                    </a:cubicBezTo>
                    <a:cubicBezTo>
                      <a:pt x="102" y="52"/>
                      <a:pt x="101" y="51"/>
                      <a:pt x="100" y="50"/>
                    </a:cubicBezTo>
                    <a:cubicBezTo>
                      <a:pt x="104" y="47"/>
                      <a:pt x="109" y="45"/>
                      <a:pt x="113" y="43"/>
                    </a:cubicBezTo>
                    <a:cubicBezTo>
                      <a:pt x="112" y="42"/>
                      <a:pt x="111" y="41"/>
                      <a:pt x="110" y="40"/>
                    </a:cubicBezTo>
                    <a:cubicBezTo>
                      <a:pt x="107" y="40"/>
                      <a:pt x="104" y="41"/>
                      <a:pt x="101" y="41"/>
                    </a:cubicBezTo>
                    <a:cubicBezTo>
                      <a:pt x="98" y="40"/>
                      <a:pt x="92" y="39"/>
                      <a:pt x="91" y="37"/>
                    </a:cubicBezTo>
                    <a:cubicBezTo>
                      <a:pt x="89" y="31"/>
                      <a:pt x="91" y="26"/>
                      <a:pt x="97" y="24"/>
                    </a:cubicBezTo>
                    <a:cubicBezTo>
                      <a:pt x="104" y="22"/>
                      <a:pt x="111" y="21"/>
                      <a:pt x="119" y="19"/>
                    </a:cubicBezTo>
                    <a:cubicBezTo>
                      <a:pt x="117" y="23"/>
                      <a:pt x="116" y="26"/>
                      <a:pt x="115" y="29"/>
                    </a:cubicBezTo>
                    <a:cubicBezTo>
                      <a:pt x="123" y="34"/>
                      <a:pt x="130" y="32"/>
                      <a:pt x="136" y="28"/>
                    </a:cubicBezTo>
                    <a:cubicBezTo>
                      <a:pt x="143" y="23"/>
                      <a:pt x="149" y="17"/>
                      <a:pt x="156" y="13"/>
                    </a:cubicBezTo>
                    <a:cubicBezTo>
                      <a:pt x="159" y="11"/>
                      <a:pt x="165" y="11"/>
                      <a:pt x="168" y="13"/>
                    </a:cubicBezTo>
                    <a:cubicBezTo>
                      <a:pt x="172" y="15"/>
                      <a:pt x="169" y="25"/>
                      <a:pt x="164" y="27"/>
                    </a:cubicBezTo>
                    <a:cubicBezTo>
                      <a:pt x="160" y="29"/>
                      <a:pt x="156" y="31"/>
                      <a:pt x="152" y="33"/>
                    </a:cubicBezTo>
                    <a:cubicBezTo>
                      <a:pt x="151" y="34"/>
                      <a:pt x="151" y="34"/>
                      <a:pt x="151" y="35"/>
                    </a:cubicBezTo>
                    <a:close/>
                    <a:moveTo>
                      <a:pt x="126" y="76"/>
                    </a:moveTo>
                    <a:cubicBezTo>
                      <a:pt x="125" y="77"/>
                      <a:pt x="125" y="78"/>
                      <a:pt x="124" y="80"/>
                    </a:cubicBezTo>
                    <a:cubicBezTo>
                      <a:pt x="128" y="82"/>
                      <a:pt x="132" y="84"/>
                      <a:pt x="137" y="86"/>
                    </a:cubicBezTo>
                    <a:cubicBezTo>
                      <a:pt x="137" y="83"/>
                      <a:pt x="139" y="81"/>
                      <a:pt x="138" y="79"/>
                    </a:cubicBezTo>
                    <a:cubicBezTo>
                      <a:pt x="135" y="72"/>
                      <a:pt x="130" y="74"/>
                      <a:pt x="126" y="7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4" name="Freeform 13">
                <a:extLst>
                  <a:ext uri="{FF2B5EF4-FFF2-40B4-BE49-F238E27FC236}">
                    <a16:creationId xmlns:a16="http://schemas.microsoft.com/office/drawing/2014/main" id="{1BD366BD-60DB-43F1-B8D3-CB0248EF41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57725" y="4679950"/>
                <a:ext cx="366713" cy="349250"/>
              </a:xfrm>
              <a:custGeom>
                <a:avLst/>
                <a:gdLst>
                  <a:gd name="T0" fmla="*/ 59 w 145"/>
                  <a:gd name="T1" fmla="*/ 69 h 138"/>
                  <a:gd name="T2" fmla="*/ 18 w 145"/>
                  <a:gd name="T3" fmla="*/ 105 h 138"/>
                  <a:gd name="T4" fmla="*/ 0 w 145"/>
                  <a:gd name="T5" fmla="*/ 104 h 138"/>
                  <a:gd name="T6" fmla="*/ 18 w 145"/>
                  <a:gd name="T7" fmla="*/ 38 h 138"/>
                  <a:gd name="T8" fmla="*/ 23 w 145"/>
                  <a:gd name="T9" fmla="*/ 21 h 138"/>
                  <a:gd name="T10" fmla="*/ 21 w 145"/>
                  <a:gd name="T11" fmla="*/ 5 h 138"/>
                  <a:gd name="T12" fmla="*/ 20 w 145"/>
                  <a:gd name="T13" fmla="*/ 1 h 138"/>
                  <a:gd name="T14" fmla="*/ 24 w 145"/>
                  <a:gd name="T15" fmla="*/ 0 h 138"/>
                  <a:gd name="T16" fmla="*/ 62 w 145"/>
                  <a:gd name="T17" fmla="*/ 23 h 138"/>
                  <a:gd name="T18" fmla="*/ 56 w 145"/>
                  <a:gd name="T19" fmla="*/ 25 h 138"/>
                  <a:gd name="T20" fmla="*/ 43 w 145"/>
                  <a:gd name="T21" fmla="*/ 33 h 138"/>
                  <a:gd name="T22" fmla="*/ 31 w 145"/>
                  <a:gd name="T23" fmla="*/ 84 h 138"/>
                  <a:gd name="T24" fmla="*/ 63 w 145"/>
                  <a:gd name="T25" fmla="*/ 56 h 138"/>
                  <a:gd name="T26" fmla="*/ 66 w 145"/>
                  <a:gd name="T27" fmla="*/ 33 h 138"/>
                  <a:gd name="T28" fmla="*/ 64 w 145"/>
                  <a:gd name="T29" fmla="*/ 28 h 138"/>
                  <a:gd name="T30" fmla="*/ 66 w 145"/>
                  <a:gd name="T31" fmla="*/ 26 h 138"/>
                  <a:gd name="T32" fmla="*/ 106 w 145"/>
                  <a:gd name="T33" fmla="*/ 50 h 138"/>
                  <a:gd name="T34" fmla="*/ 106 w 145"/>
                  <a:gd name="T35" fmla="*/ 52 h 138"/>
                  <a:gd name="T36" fmla="*/ 100 w 145"/>
                  <a:gd name="T37" fmla="*/ 52 h 138"/>
                  <a:gd name="T38" fmla="*/ 88 w 145"/>
                  <a:gd name="T39" fmla="*/ 58 h 138"/>
                  <a:gd name="T40" fmla="*/ 76 w 145"/>
                  <a:gd name="T41" fmla="*/ 110 h 138"/>
                  <a:gd name="T42" fmla="*/ 96 w 145"/>
                  <a:gd name="T43" fmla="*/ 93 h 138"/>
                  <a:gd name="T44" fmla="*/ 113 w 145"/>
                  <a:gd name="T45" fmla="*/ 79 h 138"/>
                  <a:gd name="T46" fmla="*/ 113 w 145"/>
                  <a:gd name="T47" fmla="*/ 60 h 138"/>
                  <a:gd name="T48" fmla="*/ 112 w 145"/>
                  <a:gd name="T49" fmla="*/ 56 h 138"/>
                  <a:gd name="T50" fmla="*/ 145 w 145"/>
                  <a:gd name="T51" fmla="*/ 73 h 138"/>
                  <a:gd name="T52" fmla="*/ 139 w 145"/>
                  <a:gd name="T53" fmla="*/ 76 h 138"/>
                  <a:gd name="T54" fmla="*/ 123 w 145"/>
                  <a:gd name="T55" fmla="*/ 80 h 138"/>
                  <a:gd name="T56" fmla="*/ 62 w 145"/>
                  <a:gd name="T57" fmla="*/ 132 h 138"/>
                  <a:gd name="T58" fmla="*/ 44 w 145"/>
                  <a:gd name="T59" fmla="*/ 131 h 138"/>
                  <a:gd name="T60" fmla="*/ 61 w 145"/>
                  <a:gd name="T61" fmla="*/ 70 h 138"/>
                  <a:gd name="T62" fmla="*/ 59 w 145"/>
                  <a:gd name="T63" fmla="*/ 69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45" h="138">
                    <a:moveTo>
                      <a:pt x="59" y="69"/>
                    </a:moveTo>
                    <a:cubicBezTo>
                      <a:pt x="45" y="81"/>
                      <a:pt x="31" y="92"/>
                      <a:pt x="18" y="105"/>
                    </a:cubicBezTo>
                    <a:cubicBezTo>
                      <a:pt x="11" y="110"/>
                      <a:pt x="6" y="112"/>
                      <a:pt x="0" y="104"/>
                    </a:cubicBezTo>
                    <a:cubicBezTo>
                      <a:pt x="6" y="83"/>
                      <a:pt x="12" y="61"/>
                      <a:pt x="18" y="38"/>
                    </a:cubicBezTo>
                    <a:cubicBezTo>
                      <a:pt x="19" y="33"/>
                      <a:pt x="22" y="27"/>
                      <a:pt x="23" y="21"/>
                    </a:cubicBezTo>
                    <a:cubicBezTo>
                      <a:pt x="23" y="16"/>
                      <a:pt x="21" y="10"/>
                      <a:pt x="21" y="5"/>
                    </a:cubicBezTo>
                    <a:cubicBezTo>
                      <a:pt x="21" y="4"/>
                      <a:pt x="20" y="2"/>
                      <a:pt x="20" y="1"/>
                    </a:cubicBezTo>
                    <a:cubicBezTo>
                      <a:pt x="21" y="0"/>
                      <a:pt x="23" y="0"/>
                      <a:pt x="24" y="0"/>
                    </a:cubicBezTo>
                    <a:cubicBezTo>
                      <a:pt x="36" y="8"/>
                      <a:pt x="48" y="15"/>
                      <a:pt x="62" y="23"/>
                    </a:cubicBezTo>
                    <a:cubicBezTo>
                      <a:pt x="59" y="24"/>
                      <a:pt x="57" y="26"/>
                      <a:pt x="56" y="25"/>
                    </a:cubicBezTo>
                    <a:cubicBezTo>
                      <a:pt x="48" y="21"/>
                      <a:pt x="45" y="26"/>
                      <a:pt x="43" y="33"/>
                    </a:cubicBezTo>
                    <a:cubicBezTo>
                      <a:pt x="39" y="50"/>
                      <a:pt x="34" y="66"/>
                      <a:pt x="31" y="84"/>
                    </a:cubicBezTo>
                    <a:cubicBezTo>
                      <a:pt x="42" y="75"/>
                      <a:pt x="53" y="66"/>
                      <a:pt x="63" y="56"/>
                    </a:cubicBezTo>
                    <a:cubicBezTo>
                      <a:pt x="69" y="50"/>
                      <a:pt x="70" y="41"/>
                      <a:pt x="66" y="33"/>
                    </a:cubicBezTo>
                    <a:cubicBezTo>
                      <a:pt x="66" y="31"/>
                      <a:pt x="65" y="29"/>
                      <a:pt x="64" y="28"/>
                    </a:cubicBezTo>
                    <a:cubicBezTo>
                      <a:pt x="65" y="27"/>
                      <a:pt x="65" y="26"/>
                      <a:pt x="66" y="26"/>
                    </a:cubicBezTo>
                    <a:cubicBezTo>
                      <a:pt x="79" y="34"/>
                      <a:pt x="93" y="42"/>
                      <a:pt x="106" y="50"/>
                    </a:cubicBezTo>
                    <a:cubicBezTo>
                      <a:pt x="106" y="50"/>
                      <a:pt x="106" y="51"/>
                      <a:pt x="106" y="52"/>
                    </a:cubicBezTo>
                    <a:cubicBezTo>
                      <a:pt x="104" y="52"/>
                      <a:pt x="102" y="53"/>
                      <a:pt x="100" y="52"/>
                    </a:cubicBezTo>
                    <a:cubicBezTo>
                      <a:pt x="94" y="49"/>
                      <a:pt x="90" y="51"/>
                      <a:pt x="88" y="58"/>
                    </a:cubicBezTo>
                    <a:cubicBezTo>
                      <a:pt x="84" y="75"/>
                      <a:pt x="79" y="92"/>
                      <a:pt x="76" y="110"/>
                    </a:cubicBezTo>
                    <a:cubicBezTo>
                      <a:pt x="83" y="104"/>
                      <a:pt x="89" y="98"/>
                      <a:pt x="96" y="93"/>
                    </a:cubicBezTo>
                    <a:cubicBezTo>
                      <a:pt x="102" y="88"/>
                      <a:pt x="107" y="83"/>
                      <a:pt x="113" y="79"/>
                    </a:cubicBezTo>
                    <a:cubicBezTo>
                      <a:pt x="122" y="71"/>
                      <a:pt x="122" y="68"/>
                      <a:pt x="113" y="60"/>
                    </a:cubicBezTo>
                    <a:cubicBezTo>
                      <a:pt x="113" y="59"/>
                      <a:pt x="112" y="58"/>
                      <a:pt x="112" y="56"/>
                    </a:cubicBezTo>
                    <a:cubicBezTo>
                      <a:pt x="124" y="59"/>
                      <a:pt x="133" y="67"/>
                      <a:pt x="145" y="73"/>
                    </a:cubicBezTo>
                    <a:cubicBezTo>
                      <a:pt x="142" y="74"/>
                      <a:pt x="140" y="76"/>
                      <a:pt x="139" y="76"/>
                    </a:cubicBezTo>
                    <a:cubicBezTo>
                      <a:pt x="132" y="72"/>
                      <a:pt x="127" y="76"/>
                      <a:pt x="123" y="80"/>
                    </a:cubicBezTo>
                    <a:cubicBezTo>
                      <a:pt x="102" y="97"/>
                      <a:pt x="82" y="114"/>
                      <a:pt x="62" y="132"/>
                    </a:cubicBezTo>
                    <a:cubicBezTo>
                      <a:pt x="56" y="137"/>
                      <a:pt x="51" y="138"/>
                      <a:pt x="44" y="131"/>
                    </a:cubicBezTo>
                    <a:cubicBezTo>
                      <a:pt x="50" y="111"/>
                      <a:pt x="55" y="91"/>
                      <a:pt x="61" y="70"/>
                    </a:cubicBezTo>
                    <a:cubicBezTo>
                      <a:pt x="60" y="70"/>
                      <a:pt x="60" y="70"/>
                      <a:pt x="59" y="6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5" name="Freeform 14">
                <a:extLst>
                  <a:ext uri="{FF2B5EF4-FFF2-40B4-BE49-F238E27FC236}">
                    <a16:creationId xmlns:a16="http://schemas.microsoft.com/office/drawing/2014/main" id="{E519707E-5F8A-410E-9D77-C0A7C5B091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88100" y="1263650"/>
                <a:ext cx="366713" cy="339725"/>
              </a:xfrm>
              <a:custGeom>
                <a:avLst/>
                <a:gdLst>
                  <a:gd name="T0" fmla="*/ 66 w 145"/>
                  <a:gd name="T1" fmla="*/ 79 h 134"/>
                  <a:gd name="T2" fmla="*/ 45 w 145"/>
                  <a:gd name="T3" fmla="*/ 79 h 134"/>
                  <a:gd name="T4" fmla="*/ 23 w 145"/>
                  <a:gd name="T5" fmla="*/ 48 h 134"/>
                  <a:gd name="T6" fmla="*/ 28 w 145"/>
                  <a:gd name="T7" fmla="*/ 42 h 134"/>
                  <a:gd name="T8" fmla="*/ 33 w 145"/>
                  <a:gd name="T9" fmla="*/ 46 h 134"/>
                  <a:gd name="T10" fmla="*/ 77 w 145"/>
                  <a:gd name="T11" fmla="*/ 56 h 134"/>
                  <a:gd name="T12" fmla="*/ 81 w 145"/>
                  <a:gd name="T13" fmla="*/ 53 h 134"/>
                  <a:gd name="T14" fmla="*/ 93 w 145"/>
                  <a:gd name="T15" fmla="*/ 10 h 134"/>
                  <a:gd name="T16" fmla="*/ 96 w 145"/>
                  <a:gd name="T17" fmla="*/ 0 h 134"/>
                  <a:gd name="T18" fmla="*/ 106 w 145"/>
                  <a:gd name="T19" fmla="*/ 4 h 134"/>
                  <a:gd name="T20" fmla="*/ 116 w 145"/>
                  <a:gd name="T21" fmla="*/ 44 h 134"/>
                  <a:gd name="T22" fmla="*/ 124 w 145"/>
                  <a:gd name="T23" fmla="*/ 58 h 134"/>
                  <a:gd name="T24" fmla="*/ 143 w 145"/>
                  <a:gd name="T25" fmla="*/ 69 h 134"/>
                  <a:gd name="T26" fmla="*/ 136 w 145"/>
                  <a:gd name="T27" fmla="*/ 79 h 134"/>
                  <a:gd name="T28" fmla="*/ 124 w 145"/>
                  <a:gd name="T29" fmla="*/ 77 h 134"/>
                  <a:gd name="T30" fmla="*/ 90 w 145"/>
                  <a:gd name="T31" fmla="*/ 86 h 134"/>
                  <a:gd name="T32" fmla="*/ 52 w 145"/>
                  <a:gd name="T33" fmla="*/ 121 h 134"/>
                  <a:gd name="T34" fmla="*/ 10 w 145"/>
                  <a:gd name="T35" fmla="*/ 131 h 134"/>
                  <a:gd name="T36" fmla="*/ 2 w 145"/>
                  <a:gd name="T37" fmla="*/ 117 h 134"/>
                  <a:gd name="T38" fmla="*/ 14 w 145"/>
                  <a:gd name="T39" fmla="*/ 109 h 134"/>
                  <a:gd name="T40" fmla="*/ 33 w 145"/>
                  <a:gd name="T41" fmla="*/ 105 h 134"/>
                  <a:gd name="T42" fmla="*/ 66 w 145"/>
                  <a:gd name="T43" fmla="*/ 79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45" h="134">
                    <a:moveTo>
                      <a:pt x="66" y="79"/>
                    </a:moveTo>
                    <a:cubicBezTo>
                      <a:pt x="58" y="79"/>
                      <a:pt x="51" y="79"/>
                      <a:pt x="45" y="79"/>
                    </a:cubicBezTo>
                    <a:cubicBezTo>
                      <a:pt x="23" y="78"/>
                      <a:pt x="20" y="64"/>
                      <a:pt x="23" y="48"/>
                    </a:cubicBezTo>
                    <a:cubicBezTo>
                      <a:pt x="23" y="45"/>
                      <a:pt x="26" y="43"/>
                      <a:pt x="28" y="42"/>
                    </a:cubicBezTo>
                    <a:cubicBezTo>
                      <a:pt x="29" y="42"/>
                      <a:pt x="32" y="44"/>
                      <a:pt x="33" y="46"/>
                    </a:cubicBezTo>
                    <a:cubicBezTo>
                      <a:pt x="41" y="56"/>
                      <a:pt x="66" y="62"/>
                      <a:pt x="77" y="56"/>
                    </a:cubicBezTo>
                    <a:cubicBezTo>
                      <a:pt x="79" y="55"/>
                      <a:pt x="80" y="54"/>
                      <a:pt x="81" y="53"/>
                    </a:cubicBezTo>
                    <a:cubicBezTo>
                      <a:pt x="88" y="40"/>
                      <a:pt x="94" y="26"/>
                      <a:pt x="93" y="10"/>
                    </a:cubicBezTo>
                    <a:cubicBezTo>
                      <a:pt x="93" y="7"/>
                      <a:pt x="95" y="3"/>
                      <a:pt x="96" y="0"/>
                    </a:cubicBezTo>
                    <a:cubicBezTo>
                      <a:pt x="99" y="1"/>
                      <a:pt x="104" y="1"/>
                      <a:pt x="106" y="4"/>
                    </a:cubicBezTo>
                    <a:cubicBezTo>
                      <a:pt x="119" y="19"/>
                      <a:pt x="124" y="27"/>
                      <a:pt x="116" y="44"/>
                    </a:cubicBezTo>
                    <a:cubicBezTo>
                      <a:pt x="110" y="55"/>
                      <a:pt x="112" y="57"/>
                      <a:pt x="124" y="58"/>
                    </a:cubicBezTo>
                    <a:cubicBezTo>
                      <a:pt x="132" y="59"/>
                      <a:pt x="140" y="61"/>
                      <a:pt x="143" y="69"/>
                    </a:cubicBezTo>
                    <a:cubicBezTo>
                      <a:pt x="145" y="76"/>
                      <a:pt x="142" y="79"/>
                      <a:pt x="136" y="79"/>
                    </a:cubicBezTo>
                    <a:cubicBezTo>
                      <a:pt x="132" y="78"/>
                      <a:pt x="128" y="78"/>
                      <a:pt x="124" y="77"/>
                    </a:cubicBezTo>
                    <a:cubicBezTo>
                      <a:pt x="111" y="72"/>
                      <a:pt x="100" y="75"/>
                      <a:pt x="90" y="86"/>
                    </a:cubicBezTo>
                    <a:cubicBezTo>
                      <a:pt x="78" y="98"/>
                      <a:pt x="65" y="109"/>
                      <a:pt x="52" y="121"/>
                    </a:cubicBezTo>
                    <a:cubicBezTo>
                      <a:pt x="40" y="134"/>
                      <a:pt x="25" y="133"/>
                      <a:pt x="10" y="131"/>
                    </a:cubicBezTo>
                    <a:cubicBezTo>
                      <a:pt x="3" y="130"/>
                      <a:pt x="0" y="124"/>
                      <a:pt x="2" y="117"/>
                    </a:cubicBezTo>
                    <a:cubicBezTo>
                      <a:pt x="3" y="111"/>
                      <a:pt x="7" y="108"/>
                      <a:pt x="14" y="109"/>
                    </a:cubicBezTo>
                    <a:cubicBezTo>
                      <a:pt x="20" y="109"/>
                      <a:pt x="27" y="108"/>
                      <a:pt x="33" y="105"/>
                    </a:cubicBezTo>
                    <a:cubicBezTo>
                      <a:pt x="45" y="99"/>
                      <a:pt x="57" y="92"/>
                      <a:pt x="66" y="7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6" name="Freeform 15">
                <a:extLst>
                  <a:ext uri="{FF2B5EF4-FFF2-40B4-BE49-F238E27FC236}">
                    <a16:creationId xmlns:a16="http://schemas.microsoft.com/office/drawing/2014/main" id="{4FAF17A2-4E3D-4253-8DBA-4FFCEFA5FD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6413" y="4483100"/>
                <a:ext cx="387350" cy="379413"/>
              </a:xfrm>
              <a:custGeom>
                <a:avLst/>
                <a:gdLst>
                  <a:gd name="T0" fmla="*/ 66 w 153"/>
                  <a:gd name="T1" fmla="*/ 60 h 150"/>
                  <a:gd name="T2" fmla="*/ 92 w 153"/>
                  <a:gd name="T3" fmla="*/ 82 h 150"/>
                  <a:gd name="T4" fmla="*/ 112 w 153"/>
                  <a:gd name="T5" fmla="*/ 58 h 150"/>
                  <a:gd name="T6" fmla="*/ 112 w 153"/>
                  <a:gd name="T7" fmla="*/ 41 h 150"/>
                  <a:gd name="T8" fmla="*/ 153 w 153"/>
                  <a:gd name="T9" fmla="*/ 76 h 150"/>
                  <a:gd name="T10" fmla="*/ 143 w 153"/>
                  <a:gd name="T11" fmla="*/ 73 h 150"/>
                  <a:gd name="T12" fmla="*/ 130 w 153"/>
                  <a:gd name="T13" fmla="*/ 75 h 150"/>
                  <a:gd name="T14" fmla="*/ 84 w 153"/>
                  <a:gd name="T15" fmla="*/ 129 h 150"/>
                  <a:gd name="T16" fmla="*/ 84 w 153"/>
                  <a:gd name="T17" fmla="*/ 143 h 150"/>
                  <a:gd name="T18" fmla="*/ 86 w 153"/>
                  <a:gd name="T19" fmla="*/ 150 h 150"/>
                  <a:gd name="T20" fmla="*/ 47 w 153"/>
                  <a:gd name="T21" fmla="*/ 114 h 150"/>
                  <a:gd name="T22" fmla="*/ 71 w 153"/>
                  <a:gd name="T23" fmla="*/ 108 h 150"/>
                  <a:gd name="T24" fmla="*/ 88 w 153"/>
                  <a:gd name="T25" fmla="*/ 87 h 150"/>
                  <a:gd name="T26" fmla="*/ 62 w 153"/>
                  <a:gd name="T27" fmla="*/ 64 h 150"/>
                  <a:gd name="T28" fmla="*/ 39 w 153"/>
                  <a:gd name="T29" fmla="*/ 93 h 150"/>
                  <a:gd name="T30" fmla="*/ 39 w 153"/>
                  <a:gd name="T31" fmla="*/ 104 h 150"/>
                  <a:gd name="T32" fmla="*/ 41 w 153"/>
                  <a:gd name="T33" fmla="*/ 110 h 150"/>
                  <a:gd name="T34" fmla="*/ 39 w 153"/>
                  <a:gd name="T35" fmla="*/ 112 h 150"/>
                  <a:gd name="T36" fmla="*/ 0 w 153"/>
                  <a:gd name="T37" fmla="*/ 78 h 150"/>
                  <a:gd name="T38" fmla="*/ 1 w 153"/>
                  <a:gd name="T39" fmla="*/ 76 h 150"/>
                  <a:gd name="T40" fmla="*/ 6 w 153"/>
                  <a:gd name="T41" fmla="*/ 77 h 150"/>
                  <a:gd name="T42" fmla="*/ 22 w 153"/>
                  <a:gd name="T43" fmla="*/ 74 h 150"/>
                  <a:gd name="T44" fmla="*/ 65 w 153"/>
                  <a:gd name="T45" fmla="*/ 24 h 150"/>
                  <a:gd name="T46" fmla="*/ 66 w 153"/>
                  <a:gd name="T47" fmla="*/ 6 h 150"/>
                  <a:gd name="T48" fmla="*/ 67 w 153"/>
                  <a:gd name="T49" fmla="*/ 0 h 150"/>
                  <a:gd name="T50" fmla="*/ 107 w 153"/>
                  <a:gd name="T51" fmla="*/ 35 h 150"/>
                  <a:gd name="T52" fmla="*/ 99 w 153"/>
                  <a:gd name="T53" fmla="*/ 35 h 150"/>
                  <a:gd name="T54" fmla="*/ 85 w 153"/>
                  <a:gd name="T55" fmla="*/ 38 h 150"/>
                  <a:gd name="T56" fmla="*/ 66 w 153"/>
                  <a:gd name="T57" fmla="*/ 60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53" h="150">
                    <a:moveTo>
                      <a:pt x="66" y="60"/>
                    </a:moveTo>
                    <a:cubicBezTo>
                      <a:pt x="75" y="68"/>
                      <a:pt x="83" y="75"/>
                      <a:pt x="92" y="82"/>
                    </a:cubicBezTo>
                    <a:cubicBezTo>
                      <a:pt x="99" y="74"/>
                      <a:pt x="107" y="66"/>
                      <a:pt x="112" y="58"/>
                    </a:cubicBezTo>
                    <a:cubicBezTo>
                      <a:pt x="115" y="54"/>
                      <a:pt x="112" y="47"/>
                      <a:pt x="112" y="41"/>
                    </a:cubicBezTo>
                    <a:cubicBezTo>
                      <a:pt x="115" y="41"/>
                      <a:pt x="141" y="61"/>
                      <a:pt x="153" y="76"/>
                    </a:cubicBezTo>
                    <a:cubicBezTo>
                      <a:pt x="148" y="74"/>
                      <a:pt x="146" y="74"/>
                      <a:pt x="143" y="73"/>
                    </a:cubicBezTo>
                    <a:cubicBezTo>
                      <a:pt x="138" y="70"/>
                      <a:pt x="134" y="71"/>
                      <a:pt x="130" y="75"/>
                    </a:cubicBezTo>
                    <a:cubicBezTo>
                      <a:pt x="115" y="93"/>
                      <a:pt x="100" y="111"/>
                      <a:pt x="84" y="129"/>
                    </a:cubicBezTo>
                    <a:cubicBezTo>
                      <a:pt x="80" y="134"/>
                      <a:pt x="80" y="138"/>
                      <a:pt x="84" y="143"/>
                    </a:cubicBezTo>
                    <a:cubicBezTo>
                      <a:pt x="85" y="145"/>
                      <a:pt x="86" y="147"/>
                      <a:pt x="86" y="150"/>
                    </a:cubicBezTo>
                    <a:cubicBezTo>
                      <a:pt x="72" y="139"/>
                      <a:pt x="58" y="129"/>
                      <a:pt x="47" y="114"/>
                    </a:cubicBezTo>
                    <a:cubicBezTo>
                      <a:pt x="59" y="123"/>
                      <a:pt x="65" y="115"/>
                      <a:pt x="71" y="108"/>
                    </a:cubicBezTo>
                    <a:cubicBezTo>
                      <a:pt x="76" y="101"/>
                      <a:pt x="82" y="94"/>
                      <a:pt x="88" y="87"/>
                    </a:cubicBezTo>
                    <a:cubicBezTo>
                      <a:pt x="80" y="79"/>
                      <a:pt x="71" y="72"/>
                      <a:pt x="62" y="64"/>
                    </a:cubicBezTo>
                    <a:cubicBezTo>
                      <a:pt x="54" y="74"/>
                      <a:pt x="46" y="83"/>
                      <a:pt x="39" y="93"/>
                    </a:cubicBezTo>
                    <a:cubicBezTo>
                      <a:pt x="37" y="95"/>
                      <a:pt x="38" y="100"/>
                      <a:pt x="39" y="104"/>
                    </a:cubicBezTo>
                    <a:cubicBezTo>
                      <a:pt x="39" y="106"/>
                      <a:pt x="40" y="108"/>
                      <a:pt x="41" y="110"/>
                    </a:cubicBezTo>
                    <a:cubicBezTo>
                      <a:pt x="41" y="110"/>
                      <a:pt x="40" y="111"/>
                      <a:pt x="39" y="112"/>
                    </a:cubicBezTo>
                    <a:cubicBezTo>
                      <a:pt x="26" y="100"/>
                      <a:pt x="13" y="89"/>
                      <a:pt x="0" y="78"/>
                    </a:cubicBezTo>
                    <a:cubicBezTo>
                      <a:pt x="0" y="78"/>
                      <a:pt x="1" y="77"/>
                      <a:pt x="1" y="76"/>
                    </a:cubicBezTo>
                    <a:cubicBezTo>
                      <a:pt x="3" y="76"/>
                      <a:pt x="5" y="76"/>
                      <a:pt x="6" y="77"/>
                    </a:cubicBezTo>
                    <a:cubicBezTo>
                      <a:pt x="13" y="82"/>
                      <a:pt x="18" y="79"/>
                      <a:pt x="22" y="74"/>
                    </a:cubicBezTo>
                    <a:cubicBezTo>
                      <a:pt x="36" y="57"/>
                      <a:pt x="50" y="40"/>
                      <a:pt x="65" y="24"/>
                    </a:cubicBezTo>
                    <a:cubicBezTo>
                      <a:pt x="70" y="18"/>
                      <a:pt x="72" y="12"/>
                      <a:pt x="66" y="6"/>
                    </a:cubicBezTo>
                    <a:cubicBezTo>
                      <a:pt x="65" y="5"/>
                      <a:pt x="65" y="3"/>
                      <a:pt x="67" y="0"/>
                    </a:cubicBezTo>
                    <a:cubicBezTo>
                      <a:pt x="80" y="11"/>
                      <a:pt x="92" y="22"/>
                      <a:pt x="107" y="35"/>
                    </a:cubicBezTo>
                    <a:cubicBezTo>
                      <a:pt x="103" y="35"/>
                      <a:pt x="101" y="36"/>
                      <a:pt x="99" y="35"/>
                    </a:cubicBezTo>
                    <a:cubicBezTo>
                      <a:pt x="93" y="31"/>
                      <a:pt x="89" y="33"/>
                      <a:pt x="85" y="38"/>
                    </a:cubicBezTo>
                    <a:cubicBezTo>
                      <a:pt x="79" y="45"/>
                      <a:pt x="73" y="52"/>
                      <a:pt x="66" y="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7" name="Freeform 16">
                <a:extLst>
                  <a:ext uri="{FF2B5EF4-FFF2-40B4-BE49-F238E27FC236}">
                    <a16:creationId xmlns:a16="http://schemas.microsoft.com/office/drawing/2014/main" id="{E30F5AFF-D7D2-46C7-ABB0-F8068626876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073900" y="4445000"/>
                <a:ext cx="347663" cy="314325"/>
              </a:xfrm>
              <a:custGeom>
                <a:avLst/>
                <a:gdLst>
                  <a:gd name="T0" fmla="*/ 109 w 138"/>
                  <a:gd name="T1" fmla="*/ 88 h 124"/>
                  <a:gd name="T2" fmla="*/ 72 w 138"/>
                  <a:gd name="T3" fmla="*/ 124 h 124"/>
                  <a:gd name="T4" fmla="*/ 70 w 138"/>
                  <a:gd name="T5" fmla="*/ 123 h 124"/>
                  <a:gd name="T6" fmla="*/ 72 w 138"/>
                  <a:gd name="T7" fmla="*/ 117 h 124"/>
                  <a:gd name="T8" fmla="*/ 70 w 138"/>
                  <a:gd name="T9" fmla="*/ 102 h 124"/>
                  <a:gd name="T10" fmla="*/ 25 w 138"/>
                  <a:gd name="T11" fmla="*/ 57 h 124"/>
                  <a:gd name="T12" fmla="*/ 4 w 138"/>
                  <a:gd name="T13" fmla="*/ 54 h 124"/>
                  <a:gd name="T14" fmla="*/ 0 w 138"/>
                  <a:gd name="T15" fmla="*/ 55 h 124"/>
                  <a:gd name="T16" fmla="*/ 1 w 138"/>
                  <a:gd name="T17" fmla="*/ 50 h 124"/>
                  <a:gd name="T18" fmla="*/ 42 w 138"/>
                  <a:gd name="T19" fmla="*/ 10 h 124"/>
                  <a:gd name="T20" fmla="*/ 66 w 138"/>
                  <a:gd name="T21" fmla="*/ 0 h 124"/>
                  <a:gd name="T22" fmla="*/ 86 w 138"/>
                  <a:gd name="T23" fmla="*/ 32 h 124"/>
                  <a:gd name="T24" fmla="*/ 75 w 138"/>
                  <a:gd name="T25" fmla="*/ 51 h 124"/>
                  <a:gd name="T26" fmla="*/ 116 w 138"/>
                  <a:gd name="T27" fmla="*/ 52 h 124"/>
                  <a:gd name="T28" fmla="*/ 127 w 138"/>
                  <a:gd name="T29" fmla="*/ 53 h 124"/>
                  <a:gd name="T30" fmla="*/ 125 w 138"/>
                  <a:gd name="T31" fmla="*/ 44 h 124"/>
                  <a:gd name="T32" fmla="*/ 126 w 138"/>
                  <a:gd name="T33" fmla="*/ 38 h 124"/>
                  <a:gd name="T34" fmla="*/ 130 w 138"/>
                  <a:gd name="T35" fmla="*/ 67 h 124"/>
                  <a:gd name="T36" fmla="*/ 100 w 138"/>
                  <a:gd name="T37" fmla="*/ 72 h 124"/>
                  <a:gd name="T38" fmla="*/ 88 w 138"/>
                  <a:gd name="T39" fmla="*/ 60 h 124"/>
                  <a:gd name="T40" fmla="*/ 64 w 138"/>
                  <a:gd name="T41" fmla="*/ 63 h 124"/>
                  <a:gd name="T42" fmla="*/ 90 w 138"/>
                  <a:gd name="T43" fmla="*/ 88 h 124"/>
                  <a:gd name="T44" fmla="*/ 101 w 138"/>
                  <a:gd name="T45" fmla="*/ 87 h 124"/>
                  <a:gd name="T46" fmla="*/ 108 w 138"/>
                  <a:gd name="T47" fmla="*/ 85 h 124"/>
                  <a:gd name="T48" fmla="*/ 109 w 138"/>
                  <a:gd name="T49" fmla="*/ 88 h 124"/>
                  <a:gd name="T50" fmla="*/ 58 w 138"/>
                  <a:gd name="T51" fmla="*/ 61 h 124"/>
                  <a:gd name="T52" fmla="*/ 71 w 138"/>
                  <a:gd name="T53" fmla="*/ 36 h 124"/>
                  <a:gd name="T54" fmla="*/ 53 w 138"/>
                  <a:gd name="T55" fmla="*/ 19 h 124"/>
                  <a:gd name="T56" fmla="*/ 35 w 138"/>
                  <a:gd name="T57" fmla="*/ 26 h 124"/>
                  <a:gd name="T58" fmla="*/ 40 w 138"/>
                  <a:gd name="T59" fmla="*/ 39 h 124"/>
                  <a:gd name="T60" fmla="*/ 58 w 138"/>
                  <a:gd name="T61" fmla="*/ 61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38" h="124">
                    <a:moveTo>
                      <a:pt x="109" y="88"/>
                    </a:moveTo>
                    <a:cubicBezTo>
                      <a:pt x="97" y="100"/>
                      <a:pt x="85" y="112"/>
                      <a:pt x="72" y="124"/>
                    </a:cubicBezTo>
                    <a:cubicBezTo>
                      <a:pt x="72" y="124"/>
                      <a:pt x="71" y="124"/>
                      <a:pt x="70" y="123"/>
                    </a:cubicBezTo>
                    <a:cubicBezTo>
                      <a:pt x="71" y="121"/>
                      <a:pt x="71" y="119"/>
                      <a:pt x="72" y="117"/>
                    </a:cubicBezTo>
                    <a:cubicBezTo>
                      <a:pt x="76" y="112"/>
                      <a:pt x="75" y="107"/>
                      <a:pt x="70" y="102"/>
                    </a:cubicBezTo>
                    <a:cubicBezTo>
                      <a:pt x="55" y="87"/>
                      <a:pt x="40" y="72"/>
                      <a:pt x="25" y="57"/>
                    </a:cubicBezTo>
                    <a:cubicBezTo>
                      <a:pt x="18" y="50"/>
                      <a:pt x="12" y="46"/>
                      <a:pt x="4" y="54"/>
                    </a:cubicBezTo>
                    <a:cubicBezTo>
                      <a:pt x="4" y="55"/>
                      <a:pt x="2" y="55"/>
                      <a:pt x="0" y="55"/>
                    </a:cubicBezTo>
                    <a:cubicBezTo>
                      <a:pt x="1" y="53"/>
                      <a:pt x="1" y="51"/>
                      <a:pt x="1" y="50"/>
                    </a:cubicBezTo>
                    <a:cubicBezTo>
                      <a:pt x="15" y="37"/>
                      <a:pt x="28" y="23"/>
                      <a:pt x="42" y="10"/>
                    </a:cubicBezTo>
                    <a:cubicBezTo>
                      <a:pt x="49" y="5"/>
                      <a:pt x="58" y="1"/>
                      <a:pt x="66" y="0"/>
                    </a:cubicBezTo>
                    <a:cubicBezTo>
                      <a:pt x="83" y="0"/>
                      <a:pt x="93" y="17"/>
                      <a:pt x="86" y="32"/>
                    </a:cubicBezTo>
                    <a:cubicBezTo>
                      <a:pt x="84" y="38"/>
                      <a:pt x="79" y="43"/>
                      <a:pt x="75" y="51"/>
                    </a:cubicBezTo>
                    <a:cubicBezTo>
                      <a:pt x="90" y="39"/>
                      <a:pt x="103" y="44"/>
                      <a:pt x="116" y="52"/>
                    </a:cubicBezTo>
                    <a:cubicBezTo>
                      <a:pt x="119" y="53"/>
                      <a:pt x="123" y="53"/>
                      <a:pt x="127" y="53"/>
                    </a:cubicBezTo>
                    <a:cubicBezTo>
                      <a:pt x="126" y="50"/>
                      <a:pt x="126" y="47"/>
                      <a:pt x="125" y="44"/>
                    </a:cubicBezTo>
                    <a:cubicBezTo>
                      <a:pt x="125" y="42"/>
                      <a:pt x="125" y="40"/>
                      <a:pt x="126" y="38"/>
                    </a:cubicBezTo>
                    <a:cubicBezTo>
                      <a:pt x="136" y="47"/>
                      <a:pt x="138" y="57"/>
                      <a:pt x="130" y="67"/>
                    </a:cubicBezTo>
                    <a:cubicBezTo>
                      <a:pt x="121" y="78"/>
                      <a:pt x="110" y="79"/>
                      <a:pt x="100" y="72"/>
                    </a:cubicBezTo>
                    <a:cubicBezTo>
                      <a:pt x="96" y="68"/>
                      <a:pt x="92" y="64"/>
                      <a:pt x="88" y="60"/>
                    </a:cubicBezTo>
                    <a:cubicBezTo>
                      <a:pt x="79" y="54"/>
                      <a:pt x="73" y="55"/>
                      <a:pt x="64" y="63"/>
                    </a:cubicBezTo>
                    <a:cubicBezTo>
                      <a:pt x="73" y="71"/>
                      <a:pt x="81" y="80"/>
                      <a:pt x="90" y="88"/>
                    </a:cubicBezTo>
                    <a:cubicBezTo>
                      <a:pt x="92" y="90"/>
                      <a:pt x="97" y="88"/>
                      <a:pt x="101" y="87"/>
                    </a:cubicBezTo>
                    <a:cubicBezTo>
                      <a:pt x="104" y="87"/>
                      <a:pt x="106" y="86"/>
                      <a:pt x="108" y="85"/>
                    </a:cubicBezTo>
                    <a:cubicBezTo>
                      <a:pt x="108" y="86"/>
                      <a:pt x="108" y="87"/>
                      <a:pt x="109" y="88"/>
                    </a:cubicBezTo>
                    <a:close/>
                    <a:moveTo>
                      <a:pt x="58" y="61"/>
                    </a:moveTo>
                    <a:cubicBezTo>
                      <a:pt x="67" y="52"/>
                      <a:pt x="73" y="46"/>
                      <a:pt x="71" y="36"/>
                    </a:cubicBezTo>
                    <a:cubicBezTo>
                      <a:pt x="69" y="27"/>
                      <a:pt x="62" y="21"/>
                      <a:pt x="53" y="19"/>
                    </a:cubicBezTo>
                    <a:cubicBezTo>
                      <a:pt x="46" y="16"/>
                      <a:pt x="39" y="19"/>
                      <a:pt x="35" y="26"/>
                    </a:cubicBezTo>
                    <a:cubicBezTo>
                      <a:pt x="31" y="32"/>
                      <a:pt x="36" y="35"/>
                      <a:pt x="40" y="39"/>
                    </a:cubicBezTo>
                    <a:cubicBezTo>
                      <a:pt x="46" y="46"/>
                      <a:pt x="52" y="53"/>
                      <a:pt x="58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8" name="Freeform 17">
                <a:extLst>
                  <a:ext uri="{FF2B5EF4-FFF2-40B4-BE49-F238E27FC236}">
                    <a16:creationId xmlns:a16="http://schemas.microsoft.com/office/drawing/2014/main" id="{0E5867A6-7F38-4DB7-80B1-3042CCB57D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73875" y="4589463"/>
                <a:ext cx="346075" cy="346075"/>
              </a:xfrm>
              <a:custGeom>
                <a:avLst/>
                <a:gdLst>
                  <a:gd name="T0" fmla="*/ 0 w 137"/>
                  <a:gd name="T1" fmla="*/ 55 h 137"/>
                  <a:gd name="T2" fmla="*/ 73 w 137"/>
                  <a:gd name="T3" fmla="*/ 0 h 137"/>
                  <a:gd name="T4" fmla="*/ 95 w 137"/>
                  <a:gd name="T5" fmla="*/ 27 h 137"/>
                  <a:gd name="T6" fmla="*/ 94 w 137"/>
                  <a:gd name="T7" fmla="*/ 30 h 137"/>
                  <a:gd name="T8" fmla="*/ 87 w 137"/>
                  <a:gd name="T9" fmla="*/ 28 h 137"/>
                  <a:gd name="T10" fmla="*/ 43 w 137"/>
                  <a:gd name="T11" fmla="*/ 31 h 137"/>
                  <a:gd name="T12" fmla="*/ 41 w 137"/>
                  <a:gd name="T13" fmla="*/ 45 h 137"/>
                  <a:gd name="T14" fmla="*/ 60 w 137"/>
                  <a:gd name="T15" fmla="*/ 70 h 137"/>
                  <a:gd name="T16" fmla="*/ 69 w 137"/>
                  <a:gd name="T17" fmla="*/ 54 h 137"/>
                  <a:gd name="T18" fmla="*/ 69 w 137"/>
                  <a:gd name="T19" fmla="*/ 38 h 137"/>
                  <a:gd name="T20" fmla="*/ 71 w 137"/>
                  <a:gd name="T21" fmla="*/ 37 h 137"/>
                  <a:gd name="T22" fmla="*/ 96 w 137"/>
                  <a:gd name="T23" fmla="*/ 69 h 137"/>
                  <a:gd name="T24" fmla="*/ 96 w 137"/>
                  <a:gd name="T25" fmla="*/ 72 h 137"/>
                  <a:gd name="T26" fmla="*/ 63 w 137"/>
                  <a:gd name="T27" fmla="*/ 74 h 137"/>
                  <a:gd name="T28" fmla="*/ 84 w 137"/>
                  <a:gd name="T29" fmla="*/ 101 h 137"/>
                  <a:gd name="T30" fmla="*/ 98 w 137"/>
                  <a:gd name="T31" fmla="*/ 102 h 137"/>
                  <a:gd name="T32" fmla="*/ 112 w 137"/>
                  <a:gd name="T33" fmla="*/ 59 h 137"/>
                  <a:gd name="T34" fmla="*/ 112 w 137"/>
                  <a:gd name="T35" fmla="*/ 50 h 137"/>
                  <a:gd name="T36" fmla="*/ 115 w 137"/>
                  <a:gd name="T37" fmla="*/ 50 h 137"/>
                  <a:gd name="T38" fmla="*/ 116 w 137"/>
                  <a:gd name="T39" fmla="*/ 51 h 137"/>
                  <a:gd name="T40" fmla="*/ 137 w 137"/>
                  <a:gd name="T41" fmla="*/ 80 h 137"/>
                  <a:gd name="T42" fmla="*/ 62 w 137"/>
                  <a:gd name="T43" fmla="*/ 137 h 137"/>
                  <a:gd name="T44" fmla="*/ 60 w 137"/>
                  <a:gd name="T45" fmla="*/ 136 h 137"/>
                  <a:gd name="T46" fmla="*/ 62 w 137"/>
                  <a:gd name="T47" fmla="*/ 131 h 137"/>
                  <a:gd name="T48" fmla="*/ 63 w 137"/>
                  <a:gd name="T49" fmla="*/ 114 h 137"/>
                  <a:gd name="T50" fmla="*/ 23 w 137"/>
                  <a:gd name="T51" fmla="*/ 62 h 137"/>
                  <a:gd name="T52" fmla="*/ 6 w 137"/>
                  <a:gd name="T53" fmla="*/ 57 h 137"/>
                  <a:gd name="T54" fmla="*/ 1 w 137"/>
                  <a:gd name="T55" fmla="*/ 58 h 137"/>
                  <a:gd name="T56" fmla="*/ 0 w 137"/>
                  <a:gd name="T57" fmla="*/ 55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7" h="137">
                    <a:moveTo>
                      <a:pt x="0" y="55"/>
                    </a:moveTo>
                    <a:cubicBezTo>
                      <a:pt x="24" y="37"/>
                      <a:pt x="48" y="19"/>
                      <a:pt x="73" y="0"/>
                    </a:cubicBezTo>
                    <a:cubicBezTo>
                      <a:pt x="81" y="9"/>
                      <a:pt x="88" y="18"/>
                      <a:pt x="95" y="27"/>
                    </a:cubicBezTo>
                    <a:cubicBezTo>
                      <a:pt x="95" y="28"/>
                      <a:pt x="95" y="29"/>
                      <a:pt x="94" y="30"/>
                    </a:cubicBezTo>
                    <a:cubicBezTo>
                      <a:pt x="92" y="29"/>
                      <a:pt x="89" y="29"/>
                      <a:pt x="87" y="28"/>
                    </a:cubicBezTo>
                    <a:cubicBezTo>
                      <a:pt x="70" y="19"/>
                      <a:pt x="56" y="20"/>
                      <a:pt x="43" y="31"/>
                    </a:cubicBezTo>
                    <a:cubicBezTo>
                      <a:pt x="38" y="35"/>
                      <a:pt x="36" y="39"/>
                      <a:pt x="41" y="45"/>
                    </a:cubicBezTo>
                    <a:cubicBezTo>
                      <a:pt x="47" y="52"/>
                      <a:pt x="52" y="60"/>
                      <a:pt x="60" y="70"/>
                    </a:cubicBezTo>
                    <a:cubicBezTo>
                      <a:pt x="64" y="64"/>
                      <a:pt x="68" y="59"/>
                      <a:pt x="69" y="54"/>
                    </a:cubicBezTo>
                    <a:cubicBezTo>
                      <a:pt x="71" y="49"/>
                      <a:pt x="69" y="43"/>
                      <a:pt x="69" y="38"/>
                    </a:cubicBezTo>
                    <a:cubicBezTo>
                      <a:pt x="70" y="37"/>
                      <a:pt x="71" y="37"/>
                      <a:pt x="71" y="37"/>
                    </a:cubicBezTo>
                    <a:cubicBezTo>
                      <a:pt x="80" y="47"/>
                      <a:pt x="88" y="58"/>
                      <a:pt x="96" y="69"/>
                    </a:cubicBezTo>
                    <a:cubicBezTo>
                      <a:pt x="96" y="70"/>
                      <a:pt x="96" y="71"/>
                      <a:pt x="96" y="72"/>
                    </a:cubicBezTo>
                    <a:cubicBezTo>
                      <a:pt x="84" y="68"/>
                      <a:pt x="72" y="61"/>
                      <a:pt x="63" y="74"/>
                    </a:cubicBezTo>
                    <a:cubicBezTo>
                      <a:pt x="69" y="83"/>
                      <a:pt x="77" y="92"/>
                      <a:pt x="84" y="101"/>
                    </a:cubicBezTo>
                    <a:cubicBezTo>
                      <a:pt x="88" y="107"/>
                      <a:pt x="92" y="106"/>
                      <a:pt x="98" y="102"/>
                    </a:cubicBezTo>
                    <a:cubicBezTo>
                      <a:pt x="112" y="93"/>
                      <a:pt x="117" y="77"/>
                      <a:pt x="112" y="59"/>
                    </a:cubicBezTo>
                    <a:cubicBezTo>
                      <a:pt x="112" y="56"/>
                      <a:pt x="112" y="53"/>
                      <a:pt x="112" y="50"/>
                    </a:cubicBezTo>
                    <a:cubicBezTo>
                      <a:pt x="113" y="50"/>
                      <a:pt x="114" y="50"/>
                      <a:pt x="115" y="50"/>
                    </a:cubicBezTo>
                    <a:cubicBezTo>
                      <a:pt x="115" y="50"/>
                      <a:pt x="116" y="51"/>
                      <a:pt x="116" y="51"/>
                    </a:cubicBezTo>
                    <a:cubicBezTo>
                      <a:pt x="123" y="61"/>
                      <a:pt x="130" y="70"/>
                      <a:pt x="137" y="80"/>
                    </a:cubicBezTo>
                    <a:cubicBezTo>
                      <a:pt x="112" y="99"/>
                      <a:pt x="87" y="118"/>
                      <a:pt x="62" y="137"/>
                    </a:cubicBezTo>
                    <a:cubicBezTo>
                      <a:pt x="62" y="137"/>
                      <a:pt x="61" y="136"/>
                      <a:pt x="60" y="136"/>
                    </a:cubicBezTo>
                    <a:cubicBezTo>
                      <a:pt x="61" y="134"/>
                      <a:pt x="61" y="132"/>
                      <a:pt x="62" y="131"/>
                    </a:cubicBezTo>
                    <a:cubicBezTo>
                      <a:pt x="68" y="125"/>
                      <a:pt x="67" y="120"/>
                      <a:pt x="63" y="114"/>
                    </a:cubicBezTo>
                    <a:cubicBezTo>
                      <a:pt x="49" y="97"/>
                      <a:pt x="36" y="79"/>
                      <a:pt x="23" y="62"/>
                    </a:cubicBezTo>
                    <a:cubicBezTo>
                      <a:pt x="18" y="55"/>
                      <a:pt x="13" y="53"/>
                      <a:pt x="6" y="57"/>
                    </a:cubicBezTo>
                    <a:cubicBezTo>
                      <a:pt x="5" y="58"/>
                      <a:pt x="3" y="58"/>
                      <a:pt x="1" y="58"/>
                    </a:cubicBezTo>
                    <a:cubicBezTo>
                      <a:pt x="1" y="57"/>
                      <a:pt x="0" y="56"/>
                      <a:pt x="0" y="5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9" name="Freeform 18">
                <a:extLst>
                  <a:ext uri="{FF2B5EF4-FFF2-40B4-BE49-F238E27FC236}">
                    <a16:creationId xmlns:a16="http://schemas.microsoft.com/office/drawing/2014/main" id="{4E08BDE6-C14E-4A0B-9752-804BA469EB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48238" y="4872038"/>
                <a:ext cx="311150" cy="331788"/>
              </a:xfrm>
              <a:custGeom>
                <a:avLst/>
                <a:gdLst>
                  <a:gd name="T0" fmla="*/ 0 w 123"/>
                  <a:gd name="T1" fmla="*/ 93 h 131"/>
                  <a:gd name="T2" fmla="*/ 4 w 123"/>
                  <a:gd name="T3" fmla="*/ 92 h 131"/>
                  <a:gd name="T4" fmla="*/ 21 w 123"/>
                  <a:gd name="T5" fmla="*/ 82 h 131"/>
                  <a:gd name="T6" fmla="*/ 44 w 123"/>
                  <a:gd name="T7" fmla="*/ 25 h 131"/>
                  <a:gd name="T8" fmla="*/ 39 w 123"/>
                  <a:gd name="T9" fmla="*/ 6 h 131"/>
                  <a:gd name="T10" fmla="*/ 38 w 123"/>
                  <a:gd name="T11" fmla="*/ 0 h 131"/>
                  <a:gd name="T12" fmla="*/ 123 w 123"/>
                  <a:gd name="T13" fmla="*/ 35 h 131"/>
                  <a:gd name="T14" fmla="*/ 111 w 123"/>
                  <a:gd name="T15" fmla="*/ 68 h 131"/>
                  <a:gd name="T16" fmla="*/ 108 w 123"/>
                  <a:gd name="T17" fmla="*/ 69 h 131"/>
                  <a:gd name="T18" fmla="*/ 106 w 123"/>
                  <a:gd name="T19" fmla="*/ 61 h 131"/>
                  <a:gd name="T20" fmla="*/ 82 w 123"/>
                  <a:gd name="T21" fmla="*/ 25 h 131"/>
                  <a:gd name="T22" fmla="*/ 68 w 123"/>
                  <a:gd name="T23" fmla="*/ 31 h 131"/>
                  <a:gd name="T24" fmla="*/ 58 w 123"/>
                  <a:gd name="T25" fmla="*/ 56 h 131"/>
                  <a:gd name="T26" fmla="*/ 89 w 123"/>
                  <a:gd name="T27" fmla="*/ 50 h 131"/>
                  <a:gd name="T28" fmla="*/ 91 w 123"/>
                  <a:gd name="T29" fmla="*/ 52 h 131"/>
                  <a:gd name="T30" fmla="*/ 76 w 123"/>
                  <a:gd name="T31" fmla="*/ 89 h 131"/>
                  <a:gd name="T32" fmla="*/ 73 w 123"/>
                  <a:gd name="T33" fmla="*/ 91 h 131"/>
                  <a:gd name="T34" fmla="*/ 55 w 123"/>
                  <a:gd name="T35" fmla="*/ 64 h 131"/>
                  <a:gd name="T36" fmla="*/ 41 w 123"/>
                  <a:gd name="T37" fmla="*/ 97 h 131"/>
                  <a:gd name="T38" fmla="*/ 49 w 123"/>
                  <a:gd name="T39" fmla="*/ 109 h 131"/>
                  <a:gd name="T40" fmla="*/ 93 w 123"/>
                  <a:gd name="T41" fmla="*/ 99 h 131"/>
                  <a:gd name="T42" fmla="*/ 101 w 123"/>
                  <a:gd name="T43" fmla="*/ 94 h 131"/>
                  <a:gd name="T44" fmla="*/ 102 w 123"/>
                  <a:gd name="T45" fmla="*/ 96 h 131"/>
                  <a:gd name="T46" fmla="*/ 95 w 123"/>
                  <a:gd name="T47" fmla="*/ 113 h 131"/>
                  <a:gd name="T48" fmla="*/ 87 w 123"/>
                  <a:gd name="T49" fmla="*/ 131 h 131"/>
                  <a:gd name="T50" fmla="*/ 0 w 123"/>
                  <a:gd name="T51" fmla="*/ 96 h 131"/>
                  <a:gd name="T52" fmla="*/ 0 w 123"/>
                  <a:gd name="T53" fmla="*/ 93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23" h="131">
                    <a:moveTo>
                      <a:pt x="0" y="93"/>
                    </a:moveTo>
                    <a:cubicBezTo>
                      <a:pt x="2" y="93"/>
                      <a:pt x="3" y="92"/>
                      <a:pt x="4" y="92"/>
                    </a:cubicBezTo>
                    <a:cubicBezTo>
                      <a:pt x="14" y="96"/>
                      <a:pt x="18" y="91"/>
                      <a:pt x="21" y="82"/>
                    </a:cubicBezTo>
                    <a:cubicBezTo>
                      <a:pt x="28" y="63"/>
                      <a:pt x="36" y="44"/>
                      <a:pt x="44" y="25"/>
                    </a:cubicBezTo>
                    <a:cubicBezTo>
                      <a:pt x="47" y="17"/>
                      <a:pt x="48" y="11"/>
                      <a:pt x="39" y="6"/>
                    </a:cubicBezTo>
                    <a:cubicBezTo>
                      <a:pt x="38" y="6"/>
                      <a:pt x="37" y="4"/>
                      <a:pt x="38" y="0"/>
                    </a:cubicBezTo>
                    <a:cubicBezTo>
                      <a:pt x="66" y="12"/>
                      <a:pt x="94" y="23"/>
                      <a:pt x="123" y="35"/>
                    </a:cubicBezTo>
                    <a:cubicBezTo>
                      <a:pt x="119" y="46"/>
                      <a:pt x="115" y="57"/>
                      <a:pt x="111" y="68"/>
                    </a:cubicBezTo>
                    <a:cubicBezTo>
                      <a:pt x="110" y="68"/>
                      <a:pt x="109" y="68"/>
                      <a:pt x="108" y="69"/>
                    </a:cubicBezTo>
                    <a:cubicBezTo>
                      <a:pt x="108" y="66"/>
                      <a:pt x="106" y="63"/>
                      <a:pt x="106" y="61"/>
                    </a:cubicBezTo>
                    <a:cubicBezTo>
                      <a:pt x="106" y="43"/>
                      <a:pt x="98" y="31"/>
                      <a:pt x="82" y="25"/>
                    </a:cubicBezTo>
                    <a:cubicBezTo>
                      <a:pt x="75" y="22"/>
                      <a:pt x="70" y="23"/>
                      <a:pt x="68" y="31"/>
                    </a:cubicBezTo>
                    <a:cubicBezTo>
                      <a:pt x="65" y="39"/>
                      <a:pt x="61" y="48"/>
                      <a:pt x="58" y="56"/>
                    </a:cubicBezTo>
                    <a:cubicBezTo>
                      <a:pt x="70" y="67"/>
                      <a:pt x="79" y="57"/>
                      <a:pt x="89" y="50"/>
                    </a:cubicBezTo>
                    <a:cubicBezTo>
                      <a:pt x="89" y="51"/>
                      <a:pt x="90" y="51"/>
                      <a:pt x="91" y="52"/>
                    </a:cubicBezTo>
                    <a:cubicBezTo>
                      <a:pt x="86" y="64"/>
                      <a:pt x="81" y="77"/>
                      <a:pt x="76" y="89"/>
                    </a:cubicBezTo>
                    <a:cubicBezTo>
                      <a:pt x="75" y="90"/>
                      <a:pt x="74" y="90"/>
                      <a:pt x="73" y="91"/>
                    </a:cubicBezTo>
                    <a:cubicBezTo>
                      <a:pt x="70" y="80"/>
                      <a:pt x="71" y="66"/>
                      <a:pt x="55" y="64"/>
                    </a:cubicBezTo>
                    <a:cubicBezTo>
                      <a:pt x="51" y="74"/>
                      <a:pt x="46" y="86"/>
                      <a:pt x="41" y="97"/>
                    </a:cubicBezTo>
                    <a:cubicBezTo>
                      <a:pt x="39" y="104"/>
                      <a:pt x="44" y="107"/>
                      <a:pt x="49" y="109"/>
                    </a:cubicBezTo>
                    <a:cubicBezTo>
                      <a:pt x="65" y="116"/>
                      <a:pt x="80" y="112"/>
                      <a:pt x="93" y="99"/>
                    </a:cubicBezTo>
                    <a:cubicBezTo>
                      <a:pt x="95" y="97"/>
                      <a:pt x="98" y="95"/>
                      <a:pt x="101" y="94"/>
                    </a:cubicBezTo>
                    <a:cubicBezTo>
                      <a:pt x="101" y="95"/>
                      <a:pt x="102" y="95"/>
                      <a:pt x="102" y="96"/>
                    </a:cubicBezTo>
                    <a:cubicBezTo>
                      <a:pt x="100" y="102"/>
                      <a:pt x="98" y="107"/>
                      <a:pt x="95" y="113"/>
                    </a:cubicBezTo>
                    <a:cubicBezTo>
                      <a:pt x="93" y="119"/>
                      <a:pt x="90" y="124"/>
                      <a:pt x="87" y="131"/>
                    </a:cubicBezTo>
                    <a:cubicBezTo>
                      <a:pt x="58" y="119"/>
                      <a:pt x="29" y="107"/>
                      <a:pt x="0" y="96"/>
                    </a:cubicBezTo>
                    <a:cubicBezTo>
                      <a:pt x="0" y="95"/>
                      <a:pt x="0" y="94"/>
                      <a:pt x="0" y="9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0" name="Freeform 19">
                <a:extLst>
                  <a:ext uri="{FF2B5EF4-FFF2-40B4-BE49-F238E27FC236}">
                    <a16:creationId xmlns:a16="http://schemas.microsoft.com/office/drawing/2014/main" id="{E9414496-E6BE-4D21-A307-3AF7A3F81A4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871913" y="3857625"/>
                <a:ext cx="261938" cy="266700"/>
              </a:xfrm>
              <a:custGeom>
                <a:avLst/>
                <a:gdLst>
                  <a:gd name="T0" fmla="*/ 50 w 104"/>
                  <a:gd name="T1" fmla="*/ 104 h 105"/>
                  <a:gd name="T2" fmla="*/ 0 w 104"/>
                  <a:gd name="T3" fmla="*/ 51 h 105"/>
                  <a:gd name="T4" fmla="*/ 53 w 104"/>
                  <a:gd name="T5" fmla="*/ 1 h 105"/>
                  <a:gd name="T6" fmla="*/ 104 w 104"/>
                  <a:gd name="T7" fmla="*/ 52 h 105"/>
                  <a:gd name="T8" fmla="*/ 50 w 104"/>
                  <a:gd name="T9" fmla="*/ 104 h 105"/>
                  <a:gd name="T10" fmla="*/ 69 w 104"/>
                  <a:gd name="T11" fmla="*/ 21 h 105"/>
                  <a:gd name="T12" fmla="*/ 15 w 104"/>
                  <a:gd name="T13" fmla="*/ 47 h 105"/>
                  <a:gd name="T14" fmla="*/ 9 w 104"/>
                  <a:gd name="T15" fmla="*/ 72 h 105"/>
                  <a:gd name="T16" fmla="*/ 32 w 104"/>
                  <a:gd name="T17" fmla="*/ 84 h 105"/>
                  <a:gd name="T18" fmla="*/ 89 w 104"/>
                  <a:gd name="T19" fmla="*/ 57 h 105"/>
                  <a:gd name="T20" fmla="*/ 94 w 104"/>
                  <a:gd name="T21" fmla="*/ 34 h 105"/>
                  <a:gd name="T22" fmla="*/ 69 w 104"/>
                  <a:gd name="T23" fmla="*/ 21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04" h="105">
                    <a:moveTo>
                      <a:pt x="50" y="104"/>
                    </a:moveTo>
                    <a:cubicBezTo>
                      <a:pt x="22" y="104"/>
                      <a:pt x="0" y="81"/>
                      <a:pt x="0" y="51"/>
                    </a:cubicBezTo>
                    <a:cubicBezTo>
                      <a:pt x="0" y="23"/>
                      <a:pt x="23" y="1"/>
                      <a:pt x="53" y="1"/>
                    </a:cubicBezTo>
                    <a:cubicBezTo>
                      <a:pt x="81" y="0"/>
                      <a:pt x="103" y="23"/>
                      <a:pt x="104" y="52"/>
                    </a:cubicBezTo>
                    <a:cubicBezTo>
                      <a:pt x="104" y="76"/>
                      <a:pt x="81" y="105"/>
                      <a:pt x="50" y="104"/>
                    </a:cubicBezTo>
                    <a:close/>
                    <a:moveTo>
                      <a:pt x="69" y="21"/>
                    </a:moveTo>
                    <a:cubicBezTo>
                      <a:pt x="51" y="23"/>
                      <a:pt x="31" y="32"/>
                      <a:pt x="15" y="47"/>
                    </a:cubicBezTo>
                    <a:cubicBezTo>
                      <a:pt x="6" y="55"/>
                      <a:pt x="5" y="64"/>
                      <a:pt x="9" y="72"/>
                    </a:cubicBezTo>
                    <a:cubicBezTo>
                      <a:pt x="13" y="81"/>
                      <a:pt x="21" y="86"/>
                      <a:pt x="32" y="84"/>
                    </a:cubicBezTo>
                    <a:cubicBezTo>
                      <a:pt x="54" y="81"/>
                      <a:pt x="73" y="72"/>
                      <a:pt x="89" y="57"/>
                    </a:cubicBezTo>
                    <a:cubicBezTo>
                      <a:pt x="96" y="51"/>
                      <a:pt x="98" y="43"/>
                      <a:pt x="94" y="34"/>
                    </a:cubicBezTo>
                    <a:cubicBezTo>
                      <a:pt x="90" y="25"/>
                      <a:pt x="84" y="21"/>
                      <a:pt x="69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1" name="Freeform 20">
                <a:extLst>
                  <a:ext uri="{FF2B5EF4-FFF2-40B4-BE49-F238E27FC236}">
                    <a16:creationId xmlns:a16="http://schemas.microsoft.com/office/drawing/2014/main" id="{60D0DECE-E1CC-4BAF-803C-A399140836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43638" y="4929188"/>
                <a:ext cx="303213" cy="317500"/>
              </a:xfrm>
              <a:custGeom>
                <a:avLst/>
                <a:gdLst>
                  <a:gd name="T0" fmla="*/ 105 w 120"/>
                  <a:gd name="T1" fmla="*/ 0 h 126"/>
                  <a:gd name="T2" fmla="*/ 105 w 120"/>
                  <a:gd name="T3" fmla="*/ 2 h 126"/>
                  <a:gd name="T4" fmla="*/ 98 w 120"/>
                  <a:gd name="T5" fmla="*/ 27 h 126"/>
                  <a:gd name="T6" fmla="*/ 120 w 120"/>
                  <a:gd name="T7" fmla="*/ 99 h 126"/>
                  <a:gd name="T8" fmla="*/ 100 w 120"/>
                  <a:gd name="T9" fmla="*/ 98 h 126"/>
                  <a:gd name="T10" fmla="*/ 37 w 120"/>
                  <a:gd name="T11" fmla="*/ 49 h 126"/>
                  <a:gd name="T12" fmla="*/ 28 w 120"/>
                  <a:gd name="T13" fmla="*/ 43 h 126"/>
                  <a:gd name="T14" fmla="*/ 47 w 120"/>
                  <a:gd name="T15" fmla="*/ 107 h 126"/>
                  <a:gd name="T16" fmla="*/ 60 w 120"/>
                  <a:gd name="T17" fmla="*/ 113 h 126"/>
                  <a:gd name="T18" fmla="*/ 69 w 120"/>
                  <a:gd name="T19" fmla="*/ 112 h 126"/>
                  <a:gd name="T20" fmla="*/ 28 w 120"/>
                  <a:gd name="T21" fmla="*/ 123 h 126"/>
                  <a:gd name="T22" fmla="*/ 35 w 120"/>
                  <a:gd name="T23" fmla="*/ 119 h 126"/>
                  <a:gd name="T24" fmla="*/ 39 w 120"/>
                  <a:gd name="T25" fmla="*/ 108 h 126"/>
                  <a:gd name="T26" fmla="*/ 19 w 120"/>
                  <a:gd name="T27" fmla="*/ 39 h 126"/>
                  <a:gd name="T28" fmla="*/ 9 w 120"/>
                  <a:gd name="T29" fmla="*/ 32 h 126"/>
                  <a:gd name="T30" fmla="*/ 1 w 120"/>
                  <a:gd name="T31" fmla="*/ 32 h 126"/>
                  <a:gd name="T32" fmla="*/ 0 w 120"/>
                  <a:gd name="T33" fmla="*/ 28 h 126"/>
                  <a:gd name="T34" fmla="*/ 34 w 120"/>
                  <a:gd name="T35" fmla="*/ 19 h 126"/>
                  <a:gd name="T36" fmla="*/ 40 w 120"/>
                  <a:gd name="T37" fmla="*/ 23 h 126"/>
                  <a:gd name="T38" fmla="*/ 96 w 120"/>
                  <a:gd name="T39" fmla="*/ 66 h 126"/>
                  <a:gd name="T40" fmla="*/ 104 w 120"/>
                  <a:gd name="T41" fmla="*/ 72 h 126"/>
                  <a:gd name="T42" fmla="*/ 88 w 120"/>
                  <a:gd name="T43" fmla="*/ 19 h 126"/>
                  <a:gd name="T44" fmla="*/ 78 w 120"/>
                  <a:gd name="T45" fmla="*/ 12 h 126"/>
                  <a:gd name="T46" fmla="*/ 70 w 120"/>
                  <a:gd name="T47" fmla="*/ 12 h 126"/>
                  <a:gd name="T48" fmla="*/ 69 w 120"/>
                  <a:gd name="T49" fmla="*/ 8 h 126"/>
                  <a:gd name="T50" fmla="*/ 87 w 120"/>
                  <a:gd name="T51" fmla="*/ 3 h 126"/>
                  <a:gd name="T52" fmla="*/ 105 w 120"/>
                  <a:gd name="T53" fmla="*/ 0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20" h="126">
                    <a:moveTo>
                      <a:pt x="105" y="0"/>
                    </a:moveTo>
                    <a:cubicBezTo>
                      <a:pt x="105" y="0"/>
                      <a:pt x="105" y="2"/>
                      <a:pt x="105" y="2"/>
                    </a:cubicBezTo>
                    <a:cubicBezTo>
                      <a:pt x="93" y="8"/>
                      <a:pt x="95" y="17"/>
                      <a:pt x="98" y="27"/>
                    </a:cubicBezTo>
                    <a:cubicBezTo>
                      <a:pt x="106" y="51"/>
                      <a:pt x="113" y="75"/>
                      <a:pt x="120" y="99"/>
                    </a:cubicBezTo>
                    <a:cubicBezTo>
                      <a:pt x="113" y="103"/>
                      <a:pt x="107" y="104"/>
                      <a:pt x="100" y="98"/>
                    </a:cubicBezTo>
                    <a:cubicBezTo>
                      <a:pt x="79" y="81"/>
                      <a:pt x="58" y="65"/>
                      <a:pt x="37" y="49"/>
                    </a:cubicBezTo>
                    <a:cubicBezTo>
                      <a:pt x="35" y="47"/>
                      <a:pt x="32" y="46"/>
                      <a:pt x="28" y="43"/>
                    </a:cubicBezTo>
                    <a:cubicBezTo>
                      <a:pt x="35" y="66"/>
                      <a:pt x="41" y="86"/>
                      <a:pt x="47" y="107"/>
                    </a:cubicBezTo>
                    <a:cubicBezTo>
                      <a:pt x="49" y="113"/>
                      <a:pt x="54" y="113"/>
                      <a:pt x="60" y="113"/>
                    </a:cubicBezTo>
                    <a:cubicBezTo>
                      <a:pt x="62" y="112"/>
                      <a:pt x="65" y="112"/>
                      <a:pt x="69" y="112"/>
                    </a:cubicBezTo>
                    <a:cubicBezTo>
                      <a:pt x="61" y="119"/>
                      <a:pt x="34" y="126"/>
                      <a:pt x="28" y="123"/>
                    </a:cubicBezTo>
                    <a:cubicBezTo>
                      <a:pt x="31" y="122"/>
                      <a:pt x="34" y="121"/>
                      <a:pt x="35" y="119"/>
                    </a:cubicBezTo>
                    <a:cubicBezTo>
                      <a:pt x="37" y="116"/>
                      <a:pt x="40" y="111"/>
                      <a:pt x="39" y="108"/>
                    </a:cubicBezTo>
                    <a:cubicBezTo>
                      <a:pt x="33" y="85"/>
                      <a:pt x="26" y="62"/>
                      <a:pt x="19" y="39"/>
                    </a:cubicBezTo>
                    <a:cubicBezTo>
                      <a:pt x="18" y="34"/>
                      <a:pt x="14" y="31"/>
                      <a:pt x="9" y="32"/>
                    </a:cubicBezTo>
                    <a:cubicBezTo>
                      <a:pt x="6" y="32"/>
                      <a:pt x="3" y="32"/>
                      <a:pt x="1" y="32"/>
                    </a:cubicBezTo>
                    <a:cubicBezTo>
                      <a:pt x="0" y="31"/>
                      <a:pt x="0" y="30"/>
                      <a:pt x="0" y="28"/>
                    </a:cubicBezTo>
                    <a:cubicBezTo>
                      <a:pt x="11" y="25"/>
                      <a:pt x="23" y="22"/>
                      <a:pt x="34" y="19"/>
                    </a:cubicBezTo>
                    <a:cubicBezTo>
                      <a:pt x="36" y="19"/>
                      <a:pt x="38" y="21"/>
                      <a:pt x="40" y="23"/>
                    </a:cubicBezTo>
                    <a:cubicBezTo>
                      <a:pt x="59" y="37"/>
                      <a:pt x="77" y="52"/>
                      <a:pt x="96" y="66"/>
                    </a:cubicBezTo>
                    <a:cubicBezTo>
                      <a:pt x="98" y="68"/>
                      <a:pt x="100" y="69"/>
                      <a:pt x="104" y="72"/>
                    </a:cubicBezTo>
                    <a:cubicBezTo>
                      <a:pt x="99" y="53"/>
                      <a:pt x="94" y="36"/>
                      <a:pt x="88" y="19"/>
                    </a:cubicBezTo>
                    <a:cubicBezTo>
                      <a:pt x="87" y="16"/>
                      <a:pt x="81" y="14"/>
                      <a:pt x="78" y="12"/>
                    </a:cubicBezTo>
                    <a:cubicBezTo>
                      <a:pt x="75" y="12"/>
                      <a:pt x="72" y="12"/>
                      <a:pt x="70" y="12"/>
                    </a:cubicBezTo>
                    <a:cubicBezTo>
                      <a:pt x="70" y="11"/>
                      <a:pt x="69" y="10"/>
                      <a:pt x="69" y="8"/>
                    </a:cubicBezTo>
                    <a:cubicBezTo>
                      <a:pt x="75" y="7"/>
                      <a:pt x="81" y="4"/>
                      <a:pt x="87" y="3"/>
                    </a:cubicBezTo>
                    <a:cubicBezTo>
                      <a:pt x="93" y="1"/>
                      <a:pt x="99" y="1"/>
                      <a:pt x="10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2" name="Freeform 21">
                <a:extLst>
                  <a:ext uri="{FF2B5EF4-FFF2-40B4-BE49-F238E27FC236}">
                    <a16:creationId xmlns:a16="http://schemas.microsoft.com/office/drawing/2014/main" id="{719A83BA-6FA4-4157-AD96-FD8436B4A8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60788" y="3636963"/>
                <a:ext cx="307975" cy="244475"/>
              </a:xfrm>
              <a:custGeom>
                <a:avLst/>
                <a:gdLst>
                  <a:gd name="T0" fmla="*/ 2 w 122"/>
                  <a:gd name="T1" fmla="*/ 22 h 96"/>
                  <a:gd name="T2" fmla="*/ 33 w 122"/>
                  <a:gd name="T3" fmla="*/ 13 h 96"/>
                  <a:gd name="T4" fmla="*/ 39 w 122"/>
                  <a:gd name="T5" fmla="*/ 14 h 96"/>
                  <a:gd name="T6" fmla="*/ 36 w 122"/>
                  <a:gd name="T7" fmla="*/ 19 h 96"/>
                  <a:gd name="T8" fmla="*/ 17 w 122"/>
                  <a:gd name="T9" fmla="*/ 47 h 96"/>
                  <a:gd name="T10" fmla="*/ 22 w 122"/>
                  <a:gd name="T11" fmla="*/ 67 h 96"/>
                  <a:gd name="T12" fmla="*/ 47 w 122"/>
                  <a:gd name="T13" fmla="*/ 63 h 96"/>
                  <a:gd name="T14" fmla="*/ 51 w 122"/>
                  <a:gd name="T15" fmla="*/ 32 h 96"/>
                  <a:gd name="T16" fmla="*/ 83 w 122"/>
                  <a:gd name="T17" fmla="*/ 1 h 96"/>
                  <a:gd name="T18" fmla="*/ 113 w 122"/>
                  <a:gd name="T19" fmla="*/ 37 h 96"/>
                  <a:gd name="T20" fmla="*/ 122 w 122"/>
                  <a:gd name="T21" fmla="*/ 60 h 96"/>
                  <a:gd name="T22" fmla="*/ 121 w 122"/>
                  <a:gd name="T23" fmla="*/ 62 h 96"/>
                  <a:gd name="T24" fmla="*/ 90 w 122"/>
                  <a:gd name="T25" fmla="*/ 71 h 96"/>
                  <a:gd name="T26" fmla="*/ 87 w 122"/>
                  <a:gd name="T27" fmla="*/ 70 h 96"/>
                  <a:gd name="T28" fmla="*/ 88 w 122"/>
                  <a:gd name="T29" fmla="*/ 66 h 96"/>
                  <a:gd name="T30" fmla="*/ 100 w 122"/>
                  <a:gd name="T31" fmla="*/ 54 h 96"/>
                  <a:gd name="T32" fmla="*/ 103 w 122"/>
                  <a:gd name="T33" fmla="*/ 23 h 96"/>
                  <a:gd name="T34" fmla="*/ 90 w 122"/>
                  <a:gd name="T35" fmla="*/ 17 h 96"/>
                  <a:gd name="T36" fmla="*/ 79 w 122"/>
                  <a:gd name="T37" fmla="*/ 26 h 96"/>
                  <a:gd name="T38" fmla="*/ 76 w 122"/>
                  <a:gd name="T39" fmla="*/ 46 h 96"/>
                  <a:gd name="T40" fmla="*/ 72 w 122"/>
                  <a:gd name="T41" fmla="*/ 70 h 96"/>
                  <a:gd name="T42" fmla="*/ 25 w 122"/>
                  <a:gd name="T43" fmla="*/ 81 h 96"/>
                  <a:gd name="T44" fmla="*/ 10 w 122"/>
                  <a:gd name="T45" fmla="*/ 50 h 96"/>
                  <a:gd name="T46" fmla="*/ 0 w 122"/>
                  <a:gd name="T47" fmla="*/ 24 h 96"/>
                  <a:gd name="T48" fmla="*/ 2 w 122"/>
                  <a:gd name="T49" fmla="*/ 22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22" h="96">
                    <a:moveTo>
                      <a:pt x="2" y="22"/>
                    </a:moveTo>
                    <a:cubicBezTo>
                      <a:pt x="12" y="19"/>
                      <a:pt x="23" y="16"/>
                      <a:pt x="33" y="13"/>
                    </a:cubicBezTo>
                    <a:cubicBezTo>
                      <a:pt x="35" y="12"/>
                      <a:pt x="37" y="13"/>
                      <a:pt x="39" y="14"/>
                    </a:cubicBezTo>
                    <a:cubicBezTo>
                      <a:pt x="38" y="16"/>
                      <a:pt x="38" y="18"/>
                      <a:pt x="36" y="19"/>
                    </a:cubicBezTo>
                    <a:cubicBezTo>
                      <a:pt x="27" y="26"/>
                      <a:pt x="17" y="34"/>
                      <a:pt x="17" y="47"/>
                    </a:cubicBezTo>
                    <a:cubicBezTo>
                      <a:pt x="16" y="53"/>
                      <a:pt x="18" y="62"/>
                      <a:pt x="22" y="67"/>
                    </a:cubicBezTo>
                    <a:cubicBezTo>
                      <a:pt x="29" y="77"/>
                      <a:pt x="44" y="75"/>
                      <a:pt x="47" y="63"/>
                    </a:cubicBezTo>
                    <a:cubicBezTo>
                      <a:pt x="50" y="53"/>
                      <a:pt x="50" y="43"/>
                      <a:pt x="51" y="32"/>
                    </a:cubicBezTo>
                    <a:cubicBezTo>
                      <a:pt x="54" y="9"/>
                      <a:pt x="64" y="0"/>
                      <a:pt x="83" y="1"/>
                    </a:cubicBezTo>
                    <a:cubicBezTo>
                      <a:pt x="100" y="2"/>
                      <a:pt x="113" y="18"/>
                      <a:pt x="113" y="37"/>
                    </a:cubicBezTo>
                    <a:cubicBezTo>
                      <a:pt x="113" y="46"/>
                      <a:pt x="109" y="56"/>
                      <a:pt x="122" y="60"/>
                    </a:cubicBezTo>
                    <a:cubicBezTo>
                      <a:pt x="122" y="61"/>
                      <a:pt x="121" y="61"/>
                      <a:pt x="121" y="62"/>
                    </a:cubicBezTo>
                    <a:cubicBezTo>
                      <a:pt x="111" y="65"/>
                      <a:pt x="101" y="68"/>
                      <a:pt x="90" y="71"/>
                    </a:cubicBezTo>
                    <a:cubicBezTo>
                      <a:pt x="89" y="71"/>
                      <a:pt x="87" y="71"/>
                      <a:pt x="87" y="70"/>
                    </a:cubicBezTo>
                    <a:cubicBezTo>
                      <a:pt x="87" y="69"/>
                      <a:pt x="87" y="67"/>
                      <a:pt x="88" y="66"/>
                    </a:cubicBezTo>
                    <a:cubicBezTo>
                      <a:pt x="92" y="62"/>
                      <a:pt x="97" y="59"/>
                      <a:pt x="100" y="54"/>
                    </a:cubicBezTo>
                    <a:cubicBezTo>
                      <a:pt x="109" y="45"/>
                      <a:pt x="110" y="32"/>
                      <a:pt x="103" y="23"/>
                    </a:cubicBezTo>
                    <a:cubicBezTo>
                      <a:pt x="100" y="20"/>
                      <a:pt x="94" y="17"/>
                      <a:pt x="90" y="17"/>
                    </a:cubicBezTo>
                    <a:cubicBezTo>
                      <a:pt x="86" y="18"/>
                      <a:pt x="81" y="22"/>
                      <a:pt x="79" y="26"/>
                    </a:cubicBezTo>
                    <a:cubicBezTo>
                      <a:pt x="77" y="32"/>
                      <a:pt x="77" y="39"/>
                      <a:pt x="76" y="46"/>
                    </a:cubicBezTo>
                    <a:cubicBezTo>
                      <a:pt x="75" y="54"/>
                      <a:pt x="74" y="62"/>
                      <a:pt x="72" y="70"/>
                    </a:cubicBezTo>
                    <a:cubicBezTo>
                      <a:pt x="66" y="90"/>
                      <a:pt x="40" y="96"/>
                      <a:pt x="25" y="81"/>
                    </a:cubicBezTo>
                    <a:cubicBezTo>
                      <a:pt x="16" y="73"/>
                      <a:pt x="12" y="62"/>
                      <a:pt x="10" y="50"/>
                    </a:cubicBezTo>
                    <a:cubicBezTo>
                      <a:pt x="9" y="41"/>
                      <a:pt x="14" y="29"/>
                      <a:pt x="0" y="24"/>
                    </a:cubicBezTo>
                    <a:cubicBezTo>
                      <a:pt x="0" y="24"/>
                      <a:pt x="1" y="23"/>
                      <a:pt x="2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3" name="Freeform 22">
                <a:extLst>
                  <a:ext uri="{FF2B5EF4-FFF2-40B4-BE49-F238E27FC236}">
                    <a16:creationId xmlns:a16="http://schemas.microsoft.com/office/drawing/2014/main" id="{B0725B09-D7BF-47B1-BDC4-4B7877A0B4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72338" y="4254500"/>
                <a:ext cx="279400" cy="293688"/>
              </a:xfrm>
              <a:custGeom>
                <a:avLst/>
                <a:gdLst>
                  <a:gd name="T0" fmla="*/ 30 w 110"/>
                  <a:gd name="T1" fmla="*/ 0 h 116"/>
                  <a:gd name="T2" fmla="*/ 60 w 110"/>
                  <a:gd name="T3" fmla="*/ 19 h 116"/>
                  <a:gd name="T4" fmla="*/ 59 w 110"/>
                  <a:gd name="T5" fmla="*/ 22 h 116"/>
                  <a:gd name="T6" fmla="*/ 49 w 110"/>
                  <a:gd name="T7" fmla="*/ 21 h 116"/>
                  <a:gd name="T8" fmla="*/ 15 w 110"/>
                  <a:gd name="T9" fmla="*/ 33 h 116"/>
                  <a:gd name="T10" fmla="*/ 13 w 110"/>
                  <a:gd name="T11" fmla="*/ 48 h 116"/>
                  <a:gd name="T12" fmla="*/ 30 w 110"/>
                  <a:gd name="T13" fmla="*/ 55 h 116"/>
                  <a:gd name="T14" fmla="*/ 47 w 110"/>
                  <a:gd name="T15" fmla="*/ 45 h 116"/>
                  <a:gd name="T16" fmla="*/ 65 w 110"/>
                  <a:gd name="T17" fmla="*/ 33 h 116"/>
                  <a:gd name="T18" fmla="*/ 96 w 110"/>
                  <a:gd name="T19" fmla="*/ 35 h 116"/>
                  <a:gd name="T20" fmla="*/ 106 w 110"/>
                  <a:gd name="T21" fmla="*/ 69 h 116"/>
                  <a:gd name="T22" fmla="*/ 87 w 110"/>
                  <a:gd name="T23" fmla="*/ 97 h 116"/>
                  <a:gd name="T24" fmla="*/ 80 w 110"/>
                  <a:gd name="T25" fmla="*/ 112 h 116"/>
                  <a:gd name="T26" fmla="*/ 77 w 110"/>
                  <a:gd name="T27" fmla="*/ 116 h 116"/>
                  <a:gd name="T28" fmla="*/ 45 w 110"/>
                  <a:gd name="T29" fmla="*/ 95 h 116"/>
                  <a:gd name="T30" fmla="*/ 45 w 110"/>
                  <a:gd name="T31" fmla="*/ 93 h 116"/>
                  <a:gd name="T32" fmla="*/ 53 w 110"/>
                  <a:gd name="T33" fmla="*/ 92 h 116"/>
                  <a:gd name="T34" fmla="*/ 80 w 110"/>
                  <a:gd name="T35" fmla="*/ 92 h 116"/>
                  <a:gd name="T36" fmla="*/ 99 w 110"/>
                  <a:gd name="T37" fmla="*/ 70 h 116"/>
                  <a:gd name="T38" fmla="*/ 79 w 110"/>
                  <a:gd name="T39" fmla="*/ 55 h 116"/>
                  <a:gd name="T40" fmla="*/ 64 w 110"/>
                  <a:gd name="T41" fmla="*/ 64 h 116"/>
                  <a:gd name="T42" fmla="*/ 46 w 110"/>
                  <a:gd name="T43" fmla="*/ 76 h 116"/>
                  <a:gd name="T44" fmla="*/ 14 w 110"/>
                  <a:gd name="T45" fmla="*/ 74 h 116"/>
                  <a:gd name="T46" fmla="*/ 5 w 110"/>
                  <a:gd name="T47" fmla="*/ 40 h 116"/>
                  <a:gd name="T48" fmla="*/ 16 w 110"/>
                  <a:gd name="T49" fmla="*/ 22 h 116"/>
                  <a:gd name="T50" fmla="*/ 30 w 110"/>
                  <a:gd name="T51" fmla="*/ 0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10" h="116">
                    <a:moveTo>
                      <a:pt x="30" y="0"/>
                    </a:moveTo>
                    <a:cubicBezTo>
                      <a:pt x="41" y="6"/>
                      <a:pt x="50" y="12"/>
                      <a:pt x="60" y="19"/>
                    </a:cubicBezTo>
                    <a:cubicBezTo>
                      <a:pt x="60" y="20"/>
                      <a:pt x="59" y="21"/>
                      <a:pt x="59" y="22"/>
                    </a:cubicBezTo>
                    <a:cubicBezTo>
                      <a:pt x="56" y="21"/>
                      <a:pt x="52" y="21"/>
                      <a:pt x="49" y="21"/>
                    </a:cubicBezTo>
                    <a:cubicBezTo>
                      <a:pt x="33" y="18"/>
                      <a:pt x="21" y="22"/>
                      <a:pt x="15" y="33"/>
                    </a:cubicBezTo>
                    <a:cubicBezTo>
                      <a:pt x="13" y="37"/>
                      <a:pt x="12" y="43"/>
                      <a:pt x="13" y="48"/>
                    </a:cubicBezTo>
                    <a:cubicBezTo>
                      <a:pt x="15" y="55"/>
                      <a:pt x="23" y="58"/>
                      <a:pt x="30" y="55"/>
                    </a:cubicBezTo>
                    <a:cubicBezTo>
                      <a:pt x="36" y="52"/>
                      <a:pt x="41" y="48"/>
                      <a:pt x="47" y="45"/>
                    </a:cubicBezTo>
                    <a:cubicBezTo>
                      <a:pt x="53" y="41"/>
                      <a:pt x="58" y="36"/>
                      <a:pt x="65" y="33"/>
                    </a:cubicBezTo>
                    <a:cubicBezTo>
                      <a:pt x="75" y="28"/>
                      <a:pt x="86" y="27"/>
                      <a:pt x="96" y="35"/>
                    </a:cubicBezTo>
                    <a:cubicBezTo>
                      <a:pt x="107" y="44"/>
                      <a:pt x="110" y="56"/>
                      <a:pt x="106" y="69"/>
                    </a:cubicBezTo>
                    <a:cubicBezTo>
                      <a:pt x="103" y="81"/>
                      <a:pt x="96" y="89"/>
                      <a:pt x="87" y="97"/>
                    </a:cubicBezTo>
                    <a:cubicBezTo>
                      <a:pt x="82" y="101"/>
                      <a:pt x="76" y="104"/>
                      <a:pt x="80" y="112"/>
                    </a:cubicBezTo>
                    <a:cubicBezTo>
                      <a:pt x="80" y="112"/>
                      <a:pt x="79" y="114"/>
                      <a:pt x="77" y="116"/>
                    </a:cubicBezTo>
                    <a:cubicBezTo>
                      <a:pt x="66" y="109"/>
                      <a:pt x="56" y="102"/>
                      <a:pt x="45" y="95"/>
                    </a:cubicBezTo>
                    <a:cubicBezTo>
                      <a:pt x="45" y="94"/>
                      <a:pt x="45" y="93"/>
                      <a:pt x="45" y="93"/>
                    </a:cubicBezTo>
                    <a:cubicBezTo>
                      <a:pt x="48" y="92"/>
                      <a:pt x="50" y="92"/>
                      <a:pt x="53" y="92"/>
                    </a:cubicBezTo>
                    <a:cubicBezTo>
                      <a:pt x="62" y="92"/>
                      <a:pt x="71" y="93"/>
                      <a:pt x="80" y="92"/>
                    </a:cubicBezTo>
                    <a:cubicBezTo>
                      <a:pt x="91" y="90"/>
                      <a:pt x="98" y="80"/>
                      <a:pt x="99" y="70"/>
                    </a:cubicBezTo>
                    <a:cubicBezTo>
                      <a:pt x="100" y="58"/>
                      <a:pt x="90" y="51"/>
                      <a:pt x="79" y="55"/>
                    </a:cubicBezTo>
                    <a:cubicBezTo>
                      <a:pt x="74" y="58"/>
                      <a:pt x="69" y="61"/>
                      <a:pt x="64" y="64"/>
                    </a:cubicBezTo>
                    <a:cubicBezTo>
                      <a:pt x="58" y="68"/>
                      <a:pt x="52" y="73"/>
                      <a:pt x="46" y="76"/>
                    </a:cubicBezTo>
                    <a:cubicBezTo>
                      <a:pt x="32" y="83"/>
                      <a:pt x="23" y="82"/>
                      <a:pt x="14" y="74"/>
                    </a:cubicBezTo>
                    <a:cubicBezTo>
                      <a:pt x="3" y="65"/>
                      <a:pt x="0" y="52"/>
                      <a:pt x="5" y="40"/>
                    </a:cubicBezTo>
                    <a:cubicBezTo>
                      <a:pt x="8" y="33"/>
                      <a:pt x="12" y="27"/>
                      <a:pt x="16" y="22"/>
                    </a:cubicBezTo>
                    <a:cubicBezTo>
                      <a:pt x="21" y="16"/>
                      <a:pt x="29" y="6"/>
                      <a:pt x="3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4" name="Freeform 23">
                <a:extLst>
                  <a:ext uri="{FF2B5EF4-FFF2-40B4-BE49-F238E27FC236}">
                    <a16:creationId xmlns:a16="http://schemas.microsoft.com/office/drawing/2014/main" id="{6075A37F-A83B-41D9-8D1A-28A9FF8FD7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19700" y="4976813"/>
                <a:ext cx="239713" cy="280988"/>
              </a:xfrm>
              <a:custGeom>
                <a:avLst/>
                <a:gdLst>
                  <a:gd name="T0" fmla="*/ 95 w 95"/>
                  <a:gd name="T1" fmla="*/ 13 h 111"/>
                  <a:gd name="T2" fmla="*/ 87 w 95"/>
                  <a:gd name="T3" fmla="*/ 44 h 111"/>
                  <a:gd name="T4" fmla="*/ 84 w 95"/>
                  <a:gd name="T5" fmla="*/ 49 h 111"/>
                  <a:gd name="T6" fmla="*/ 81 w 95"/>
                  <a:gd name="T7" fmla="*/ 43 h 111"/>
                  <a:gd name="T8" fmla="*/ 76 w 95"/>
                  <a:gd name="T9" fmla="*/ 25 h 111"/>
                  <a:gd name="T10" fmla="*/ 56 w 95"/>
                  <a:gd name="T11" fmla="*/ 11 h 111"/>
                  <a:gd name="T12" fmla="*/ 39 w 95"/>
                  <a:gd name="T13" fmla="*/ 19 h 111"/>
                  <a:gd name="T14" fmla="*/ 44 w 95"/>
                  <a:gd name="T15" fmla="*/ 35 h 111"/>
                  <a:gd name="T16" fmla="*/ 58 w 95"/>
                  <a:gd name="T17" fmla="*/ 46 h 111"/>
                  <a:gd name="T18" fmla="*/ 76 w 95"/>
                  <a:gd name="T19" fmla="*/ 62 h 111"/>
                  <a:gd name="T20" fmla="*/ 58 w 95"/>
                  <a:gd name="T21" fmla="*/ 108 h 111"/>
                  <a:gd name="T22" fmla="*/ 19 w 95"/>
                  <a:gd name="T23" fmla="*/ 98 h 111"/>
                  <a:gd name="T24" fmla="*/ 5 w 95"/>
                  <a:gd name="T25" fmla="*/ 97 h 111"/>
                  <a:gd name="T26" fmla="*/ 0 w 95"/>
                  <a:gd name="T27" fmla="*/ 94 h 111"/>
                  <a:gd name="T28" fmla="*/ 7 w 95"/>
                  <a:gd name="T29" fmla="*/ 63 h 111"/>
                  <a:gd name="T30" fmla="*/ 11 w 95"/>
                  <a:gd name="T31" fmla="*/ 60 h 111"/>
                  <a:gd name="T32" fmla="*/ 14 w 95"/>
                  <a:gd name="T33" fmla="*/ 64 h 111"/>
                  <a:gd name="T34" fmla="*/ 18 w 95"/>
                  <a:gd name="T35" fmla="*/ 83 h 111"/>
                  <a:gd name="T36" fmla="*/ 45 w 95"/>
                  <a:gd name="T37" fmla="*/ 103 h 111"/>
                  <a:gd name="T38" fmla="*/ 60 w 95"/>
                  <a:gd name="T39" fmla="*/ 94 h 111"/>
                  <a:gd name="T40" fmla="*/ 56 w 95"/>
                  <a:gd name="T41" fmla="*/ 78 h 111"/>
                  <a:gd name="T42" fmla="*/ 43 w 95"/>
                  <a:gd name="T43" fmla="*/ 67 h 111"/>
                  <a:gd name="T44" fmla="*/ 31 w 95"/>
                  <a:gd name="T45" fmla="*/ 58 h 111"/>
                  <a:gd name="T46" fmla="*/ 21 w 95"/>
                  <a:gd name="T47" fmla="*/ 19 h 111"/>
                  <a:gd name="T48" fmla="*/ 61 w 95"/>
                  <a:gd name="T49" fmla="*/ 5 h 111"/>
                  <a:gd name="T50" fmla="*/ 66 w 95"/>
                  <a:gd name="T51" fmla="*/ 8 h 111"/>
                  <a:gd name="T52" fmla="*/ 95 w 95"/>
                  <a:gd name="T53" fmla="*/ 13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95" h="111">
                    <a:moveTo>
                      <a:pt x="95" y="13"/>
                    </a:moveTo>
                    <a:cubicBezTo>
                      <a:pt x="92" y="26"/>
                      <a:pt x="90" y="35"/>
                      <a:pt x="87" y="44"/>
                    </a:cubicBezTo>
                    <a:cubicBezTo>
                      <a:pt x="87" y="46"/>
                      <a:pt x="85" y="47"/>
                      <a:pt x="84" y="49"/>
                    </a:cubicBezTo>
                    <a:cubicBezTo>
                      <a:pt x="83" y="47"/>
                      <a:pt x="81" y="45"/>
                      <a:pt x="81" y="43"/>
                    </a:cubicBezTo>
                    <a:cubicBezTo>
                      <a:pt x="79" y="37"/>
                      <a:pt x="78" y="31"/>
                      <a:pt x="76" y="25"/>
                    </a:cubicBezTo>
                    <a:cubicBezTo>
                      <a:pt x="72" y="17"/>
                      <a:pt x="65" y="12"/>
                      <a:pt x="56" y="11"/>
                    </a:cubicBezTo>
                    <a:cubicBezTo>
                      <a:pt x="49" y="10"/>
                      <a:pt x="43" y="12"/>
                      <a:pt x="39" y="19"/>
                    </a:cubicBezTo>
                    <a:cubicBezTo>
                      <a:pt x="36" y="25"/>
                      <a:pt x="39" y="30"/>
                      <a:pt x="44" y="35"/>
                    </a:cubicBezTo>
                    <a:cubicBezTo>
                      <a:pt x="48" y="39"/>
                      <a:pt x="53" y="42"/>
                      <a:pt x="58" y="46"/>
                    </a:cubicBezTo>
                    <a:cubicBezTo>
                      <a:pt x="64" y="51"/>
                      <a:pt x="71" y="56"/>
                      <a:pt x="76" y="62"/>
                    </a:cubicBezTo>
                    <a:cubicBezTo>
                      <a:pt x="91" y="79"/>
                      <a:pt x="81" y="104"/>
                      <a:pt x="58" y="108"/>
                    </a:cubicBezTo>
                    <a:cubicBezTo>
                      <a:pt x="44" y="111"/>
                      <a:pt x="31" y="107"/>
                      <a:pt x="19" y="98"/>
                    </a:cubicBezTo>
                    <a:cubicBezTo>
                      <a:pt x="14" y="95"/>
                      <a:pt x="10" y="92"/>
                      <a:pt x="5" y="97"/>
                    </a:cubicBezTo>
                    <a:cubicBezTo>
                      <a:pt x="5" y="97"/>
                      <a:pt x="0" y="94"/>
                      <a:pt x="0" y="94"/>
                    </a:cubicBezTo>
                    <a:cubicBezTo>
                      <a:pt x="2" y="83"/>
                      <a:pt x="5" y="73"/>
                      <a:pt x="7" y="63"/>
                    </a:cubicBezTo>
                    <a:cubicBezTo>
                      <a:pt x="8" y="62"/>
                      <a:pt x="10" y="61"/>
                      <a:pt x="11" y="60"/>
                    </a:cubicBezTo>
                    <a:cubicBezTo>
                      <a:pt x="12" y="61"/>
                      <a:pt x="13" y="63"/>
                      <a:pt x="14" y="64"/>
                    </a:cubicBezTo>
                    <a:cubicBezTo>
                      <a:pt x="15" y="70"/>
                      <a:pt x="16" y="77"/>
                      <a:pt x="18" y="83"/>
                    </a:cubicBezTo>
                    <a:cubicBezTo>
                      <a:pt x="22" y="96"/>
                      <a:pt x="33" y="103"/>
                      <a:pt x="45" y="103"/>
                    </a:cubicBezTo>
                    <a:cubicBezTo>
                      <a:pt x="52" y="103"/>
                      <a:pt x="57" y="100"/>
                      <a:pt x="60" y="94"/>
                    </a:cubicBezTo>
                    <a:cubicBezTo>
                      <a:pt x="63" y="87"/>
                      <a:pt x="61" y="82"/>
                      <a:pt x="56" y="78"/>
                    </a:cubicBezTo>
                    <a:cubicBezTo>
                      <a:pt x="52" y="74"/>
                      <a:pt x="47" y="70"/>
                      <a:pt x="43" y="67"/>
                    </a:cubicBezTo>
                    <a:cubicBezTo>
                      <a:pt x="39" y="64"/>
                      <a:pt x="34" y="61"/>
                      <a:pt x="31" y="58"/>
                    </a:cubicBezTo>
                    <a:cubicBezTo>
                      <a:pt x="15" y="45"/>
                      <a:pt x="13" y="34"/>
                      <a:pt x="21" y="19"/>
                    </a:cubicBezTo>
                    <a:cubicBezTo>
                      <a:pt x="29" y="5"/>
                      <a:pt x="44" y="0"/>
                      <a:pt x="61" y="5"/>
                    </a:cubicBezTo>
                    <a:cubicBezTo>
                      <a:pt x="63" y="6"/>
                      <a:pt x="65" y="7"/>
                      <a:pt x="66" y="8"/>
                    </a:cubicBezTo>
                    <a:cubicBezTo>
                      <a:pt x="75" y="11"/>
                      <a:pt x="81" y="24"/>
                      <a:pt x="95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5" name="Freeform 24">
                <a:extLst>
                  <a:ext uri="{FF2B5EF4-FFF2-40B4-BE49-F238E27FC236}">
                    <a16:creationId xmlns:a16="http://schemas.microsoft.com/office/drawing/2014/main" id="{FB89E365-3054-4014-A655-304B244193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62425" y="4287838"/>
                <a:ext cx="319088" cy="311150"/>
              </a:xfrm>
              <a:custGeom>
                <a:avLst/>
                <a:gdLst>
                  <a:gd name="T0" fmla="*/ 126 w 126"/>
                  <a:gd name="T1" fmla="*/ 72 h 123"/>
                  <a:gd name="T2" fmla="*/ 100 w 126"/>
                  <a:gd name="T3" fmla="*/ 95 h 123"/>
                  <a:gd name="T4" fmla="*/ 97 w 126"/>
                  <a:gd name="T5" fmla="*/ 94 h 123"/>
                  <a:gd name="T6" fmla="*/ 98 w 126"/>
                  <a:gd name="T7" fmla="*/ 86 h 123"/>
                  <a:gd name="T8" fmla="*/ 97 w 126"/>
                  <a:gd name="T9" fmla="*/ 49 h 123"/>
                  <a:gd name="T10" fmla="*/ 90 w 126"/>
                  <a:gd name="T11" fmla="*/ 55 h 123"/>
                  <a:gd name="T12" fmla="*/ 41 w 126"/>
                  <a:gd name="T13" fmla="*/ 99 h 123"/>
                  <a:gd name="T14" fmla="*/ 38 w 126"/>
                  <a:gd name="T15" fmla="*/ 119 h 123"/>
                  <a:gd name="T16" fmla="*/ 39 w 126"/>
                  <a:gd name="T17" fmla="*/ 123 h 123"/>
                  <a:gd name="T18" fmla="*/ 0 w 126"/>
                  <a:gd name="T19" fmla="*/ 80 h 123"/>
                  <a:gd name="T20" fmla="*/ 5 w 126"/>
                  <a:gd name="T21" fmla="*/ 82 h 123"/>
                  <a:gd name="T22" fmla="*/ 23 w 126"/>
                  <a:gd name="T23" fmla="*/ 82 h 123"/>
                  <a:gd name="T24" fmla="*/ 80 w 126"/>
                  <a:gd name="T25" fmla="*/ 31 h 123"/>
                  <a:gd name="T26" fmla="*/ 45 w 126"/>
                  <a:gd name="T27" fmla="*/ 25 h 123"/>
                  <a:gd name="T28" fmla="*/ 36 w 126"/>
                  <a:gd name="T29" fmla="*/ 25 h 123"/>
                  <a:gd name="T30" fmla="*/ 36 w 126"/>
                  <a:gd name="T31" fmla="*/ 22 h 123"/>
                  <a:gd name="T32" fmla="*/ 62 w 126"/>
                  <a:gd name="T33" fmla="*/ 0 h 123"/>
                  <a:gd name="T34" fmla="*/ 94 w 126"/>
                  <a:gd name="T35" fmla="*/ 35 h 123"/>
                  <a:gd name="T36" fmla="*/ 126 w 126"/>
                  <a:gd name="T37" fmla="*/ 72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6" h="123">
                    <a:moveTo>
                      <a:pt x="126" y="72"/>
                    </a:moveTo>
                    <a:cubicBezTo>
                      <a:pt x="117" y="80"/>
                      <a:pt x="108" y="87"/>
                      <a:pt x="100" y="95"/>
                    </a:cubicBezTo>
                    <a:cubicBezTo>
                      <a:pt x="99" y="95"/>
                      <a:pt x="98" y="95"/>
                      <a:pt x="97" y="94"/>
                    </a:cubicBezTo>
                    <a:cubicBezTo>
                      <a:pt x="98" y="92"/>
                      <a:pt x="97" y="88"/>
                      <a:pt x="98" y="86"/>
                    </a:cubicBezTo>
                    <a:cubicBezTo>
                      <a:pt x="105" y="74"/>
                      <a:pt x="108" y="62"/>
                      <a:pt x="97" y="49"/>
                    </a:cubicBezTo>
                    <a:cubicBezTo>
                      <a:pt x="95" y="51"/>
                      <a:pt x="92" y="53"/>
                      <a:pt x="90" y="55"/>
                    </a:cubicBezTo>
                    <a:cubicBezTo>
                      <a:pt x="74" y="70"/>
                      <a:pt x="57" y="84"/>
                      <a:pt x="41" y="99"/>
                    </a:cubicBezTo>
                    <a:cubicBezTo>
                      <a:pt x="31" y="108"/>
                      <a:pt x="31" y="108"/>
                      <a:pt x="38" y="119"/>
                    </a:cubicBezTo>
                    <a:cubicBezTo>
                      <a:pt x="38" y="120"/>
                      <a:pt x="38" y="121"/>
                      <a:pt x="39" y="123"/>
                    </a:cubicBezTo>
                    <a:cubicBezTo>
                      <a:pt x="33" y="123"/>
                      <a:pt x="8" y="97"/>
                      <a:pt x="0" y="80"/>
                    </a:cubicBezTo>
                    <a:cubicBezTo>
                      <a:pt x="2" y="80"/>
                      <a:pt x="4" y="81"/>
                      <a:pt x="5" y="82"/>
                    </a:cubicBezTo>
                    <a:cubicBezTo>
                      <a:pt x="11" y="88"/>
                      <a:pt x="16" y="88"/>
                      <a:pt x="23" y="82"/>
                    </a:cubicBezTo>
                    <a:cubicBezTo>
                      <a:pt x="42" y="65"/>
                      <a:pt x="61" y="48"/>
                      <a:pt x="80" y="31"/>
                    </a:cubicBezTo>
                    <a:cubicBezTo>
                      <a:pt x="73" y="20"/>
                      <a:pt x="62" y="18"/>
                      <a:pt x="45" y="25"/>
                    </a:cubicBezTo>
                    <a:cubicBezTo>
                      <a:pt x="42" y="26"/>
                      <a:pt x="39" y="25"/>
                      <a:pt x="36" y="25"/>
                    </a:cubicBezTo>
                    <a:cubicBezTo>
                      <a:pt x="36" y="24"/>
                      <a:pt x="36" y="23"/>
                      <a:pt x="36" y="22"/>
                    </a:cubicBezTo>
                    <a:cubicBezTo>
                      <a:pt x="44" y="15"/>
                      <a:pt x="53" y="8"/>
                      <a:pt x="62" y="0"/>
                    </a:cubicBezTo>
                    <a:cubicBezTo>
                      <a:pt x="73" y="12"/>
                      <a:pt x="83" y="23"/>
                      <a:pt x="94" y="35"/>
                    </a:cubicBezTo>
                    <a:cubicBezTo>
                      <a:pt x="104" y="47"/>
                      <a:pt x="115" y="59"/>
                      <a:pt x="126" y="7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6" name="Freeform 25">
                <a:extLst>
                  <a:ext uri="{FF2B5EF4-FFF2-40B4-BE49-F238E27FC236}">
                    <a16:creationId xmlns:a16="http://schemas.microsoft.com/office/drawing/2014/main" id="{6C9D2D82-3354-4D9B-BA01-B980AA2999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84813" y="5014913"/>
                <a:ext cx="252413" cy="282575"/>
              </a:xfrm>
              <a:custGeom>
                <a:avLst/>
                <a:gdLst>
                  <a:gd name="T0" fmla="*/ 39 w 100"/>
                  <a:gd name="T1" fmla="*/ 11 h 112"/>
                  <a:gd name="T2" fmla="*/ 16 w 100"/>
                  <a:gd name="T3" fmla="*/ 19 h 112"/>
                  <a:gd name="T4" fmla="*/ 0 w 100"/>
                  <a:gd name="T5" fmla="*/ 36 h 112"/>
                  <a:gd name="T6" fmla="*/ 4 w 100"/>
                  <a:gd name="T7" fmla="*/ 0 h 112"/>
                  <a:gd name="T8" fmla="*/ 100 w 100"/>
                  <a:gd name="T9" fmla="*/ 11 h 112"/>
                  <a:gd name="T10" fmla="*/ 97 w 100"/>
                  <a:gd name="T11" fmla="*/ 42 h 112"/>
                  <a:gd name="T12" fmla="*/ 94 w 100"/>
                  <a:gd name="T13" fmla="*/ 46 h 112"/>
                  <a:gd name="T14" fmla="*/ 90 w 100"/>
                  <a:gd name="T15" fmla="*/ 42 h 112"/>
                  <a:gd name="T16" fmla="*/ 84 w 100"/>
                  <a:gd name="T17" fmla="*/ 26 h 112"/>
                  <a:gd name="T18" fmla="*/ 63 w 100"/>
                  <a:gd name="T19" fmla="*/ 13 h 112"/>
                  <a:gd name="T20" fmla="*/ 56 w 100"/>
                  <a:gd name="T21" fmla="*/ 81 h 112"/>
                  <a:gd name="T22" fmla="*/ 55 w 100"/>
                  <a:gd name="T23" fmla="*/ 86 h 112"/>
                  <a:gd name="T24" fmla="*/ 67 w 100"/>
                  <a:gd name="T25" fmla="*/ 106 h 112"/>
                  <a:gd name="T26" fmla="*/ 69 w 100"/>
                  <a:gd name="T27" fmla="*/ 107 h 112"/>
                  <a:gd name="T28" fmla="*/ 12 w 100"/>
                  <a:gd name="T29" fmla="*/ 101 h 112"/>
                  <a:gd name="T30" fmla="*/ 13 w 100"/>
                  <a:gd name="T31" fmla="*/ 100 h 112"/>
                  <a:gd name="T32" fmla="*/ 31 w 100"/>
                  <a:gd name="T33" fmla="*/ 81 h 112"/>
                  <a:gd name="T34" fmla="*/ 38 w 100"/>
                  <a:gd name="T35" fmla="*/ 22 h 112"/>
                  <a:gd name="T36" fmla="*/ 39 w 100"/>
                  <a:gd name="T37" fmla="*/ 11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00" h="112">
                    <a:moveTo>
                      <a:pt x="39" y="11"/>
                    </a:moveTo>
                    <a:cubicBezTo>
                      <a:pt x="29" y="9"/>
                      <a:pt x="22" y="13"/>
                      <a:pt x="16" y="19"/>
                    </a:cubicBezTo>
                    <a:cubicBezTo>
                      <a:pt x="10" y="23"/>
                      <a:pt x="11" y="34"/>
                      <a:pt x="0" y="36"/>
                    </a:cubicBezTo>
                    <a:cubicBezTo>
                      <a:pt x="1" y="23"/>
                      <a:pt x="3" y="12"/>
                      <a:pt x="4" y="0"/>
                    </a:cubicBezTo>
                    <a:cubicBezTo>
                      <a:pt x="36" y="3"/>
                      <a:pt x="67" y="7"/>
                      <a:pt x="100" y="11"/>
                    </a:cubicBezTo>
                    <a:cubicBezTo>
                      <a:pt x="99" y="22"/>
                      <a:pt x="98" y="32"/>
                      <a:pt x="97" y="42"/>
                    </a:cubicBezTo>
                    <a:cubicBezTo>
                      <a:pt x="97" y="44"/>
                      <a:pt x="95" y="45"/>
                      <a:pt x="94" y="46"/>
                    </a:cubicBezTo>
                    <a:cubicBezTo>
                      <a:pt x="92" y="45"/>
                      <a:pt x="90" y="44"/>
                      <a:pt x="90" y="42"/>
                    </a:cubicBezTo>
                    <a:cubicBezTo>
                      <a:pt x="87" y="37"/>
                      <a:pt x="86" y="31"/>
                      <a:pt x="84" y="26"/>
                    </a:cubicBezTo>
                    <a:cubicBezTo>
                      <a:pt x="80" y="18"/>
                      <a:pt x="73" y="14"/>
                      <a:pt x="63" y="13"/>
                    </a:cubicBezTo>
                    <a:cubicBezTo>
                      <a:pt x="61" y="36"/>
                      <a:pt x="58" y="58"/>
                      <a:pt x="56" y="81"/>
                    </a:cubicBezTo>
                    <a:cubicBezTo>
                      <a:pt x="56" y="82"/>
                      <a:pt x="56" y="84"/>
                      <a:pt x="55" y="86"/>
                    </a:cubicBezTo>
                    <a:cubicBezTo>
                      <a:pt x="53" y="100"/>
                      <a:pt x="53" y="100"/>
                      <a:pt x="67" y="106"/>
                    </a:cubicBezTo>
                    <a:cubicBezTo>
                      <a:pt x="68" y="106"/>
                      <a:pt x="68" y="107"/>
                      <a:pt x="69" y="107"/>
                    </a:cubicBezTo>
                    <a:cubicBezTo>
                      <a:pt x="64" y="112"/>
                      <a:pt x="16" y="106"/>
                      <a:pt x="12" y="101"/>
                    </a:cubicBezTo>
                    <a:cubicBezTo>
                      <a:pt x="12" y="100"/>
                      <a:pt x="12" y="100"/>
                      <a:pt x="13" y="100"/>
                    </a:cubicBezTo>
                    <a:cubicBezTo>
                      <a:pt x="30" y="98"/>
                      <a:pt x="29" y="98"/>
                      <a:pt x="31" y="81"/>
                    </a:cubicBezTo>
                    <a:cubicBezTo>
                      <a:pt x="33" y="61"/>
                      <a:pt x="36" y="42"/>
                      <a:pt x="38" y="22"/>
                    </a:cubicBezTo>
                    <a:cubicBezTo>
                      <a:pt x="38" y="18"/>
                      <a:pt x="38" y="15"/>
                      <a:pt x="39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7" name="Freeform 26">
                <a:extLst>
                  <a:ext uri="{FF2B5EF4-FFF2-40B4-BE49-F238E27FC236}">
                    <a16:creationId xmlns:a16="http://schemas.microsoft.com/office/drawing/2014/main" id="{F8C6E3F6-466E-4BD9-8ABE-A7BF936129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54900" y="3878263"/>
                <a:ext cx="315913" cy="282575"/>
              </a:xfrm>
              <a:custGeom>
                <a:avLst/>
                <a:gdLst>
                  <a:gd name="T0" fmla="*/ 20 w 125"/>
                  <a:gd name="T1" fmla="*/ 58 h 112"/>
                  <a:gd name="T2" fmla="*/ 30 w 125"/>
                  <a:gd name="T3" fmla="*/ 93 h 112"/>
                  <a:gd name="T4" fmla="*/ 34 w 125"/>
                  <a:gd name="T5" fmla="*/ 101 h 112"/>
                  <a:gd name="T6" fmla="*/ 31 w 125"/>
                  <a:gd name="T7" fmla="*/ 103 h 112"/>
                  <a:gd name="T8" fmla="*/ 0 w 125"/>
                  <a:gd name="T9" fmla="*/ 88 h 112"/>
                  <a:gd name="T10" fmla="*/ 40 w 125"/>
                  <a:gd name="T11" fmla="*/ 0 h 112"/>
                  <a:gd name="T12" fmla="*/ 72 w 125"/>
                  <a:gd name="T13" fmla="*/ 14 h 112"/>
                  <a:gd name="T14" fmla="*/ 72 w 125"/>
                  <a:gd name="T15" fmla="*/ 17 h 112"/>
                  <a:gd name="T16" fmla="*/ 63 w 125"/>
                  <a:gd name="T17" fmla="*/ 19 h 112"/>
                  <a:gd name="T18" fmla="*/ 31 w 125"/>
                  <a:gd name="T19" fmla="*/ 36 h 112"/>
                  <a:gd name="T20" fmla="*/ 71 w 125"/>
                  <a:gd name="T21" fmla="*/ 54 h 112"/>
                  <a:gd name="T22" fmla="*/ 102 w 125"/>
                  <a:gd name="T23" fmla="*/ 68 h 112"/>
                  <a:gd name="T24" fmla="*/ 118 w 125"/>
                  <a:gd name="T25" fmla="*/ 63 h 112"/>
                  <a:gd name="T26" fmla="*/ 123 w 125"/>
                  <a:gd name="T27" fmla="*/ 59 h 112"/>
                  <a:gd name="T28" fmla="*/ 125 w 125"/>
                  <a:gd name="T29" fmla="*/ 61 h 112"/>
                  <a:gd name="T30" fmla="*/ 101 w 125"/>
                  <a:gd name="T31" fmla="*/ 112 h 112"/>
                  <a:gd name="T32" fmla="*/ 97 w 125"/>
                  <a:gd name="T33" fmla="*/ 111 h 112"/>
                  <a:gd name="T34" fmla="*/ 99 w 125"/>
                  <a:gd name="T35" fmla="*/ 103 h 112"/>
                  <a:gd name="T36" fmla="*/ 94 w 125"/>
                  <a:gd name="T37" fmla="*/ 92 h 112"/>
                  <a:gd name="T38" fmla="*/ 20 w 125"/>
                  <a:gd name="T39" fmla="*/ 58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25" h="112">
                    <a:moveTo>
                      <a:pt x="20" y="58"/>
                    </a:moveTo>
                    <a:cubicBezTo>
                      <a:pt x="14" y="73"/>
                      <a:pt x="20" y="84"/>
                      <a:pt x="30" y="93"/>
                    </a:cubicBezTo>
                    <a:cubicBezTo>
                      <a:pt x="32" y="95"/>
                      <a:pt x="33" y="99"/>
                      <a:pt x="34" y="101"/>
                    </a:cubicBezTo>
                    <a:cubicBezTo>
                      <a:pt x="33" y="102"/>
                      <a:pt x="32" y="102"/>
                      <a:pt x="31" y="103"/>
                    </a:cubicBezTo>
                    <a:cubicBezTo>
                      <a:pt x="21" y="98"/>
                      <a:pt x="11" y="93"/>
                      <a:pt x="0" y="88"/>
                    </a:cubicBezTo>
                    <a:cubicBezTo>
                      <a:pt x="13" y="59"/>
                      <a:pt x="26" y="30"/>
                      <a:pt x="40" y="0"/>
                    </a:cubicBezTo>
                    <a:cubicBezTo>
                      <a:pt x="51" y="5"/>
                      <a:pt x="61" y="10"/>
                      <a:pt x="72" y="14"/>
                    </a:cubicBezTo>
                    <a:cubicBezTo>
                      <a:pt x="72" y="15"/>
                      <a:pt x="72" y="16"/>
                      <a:pt x="72" y="17"/>
                    </a:cubicBezTo>
                    <a:cubicBezTo>
                      <a:pt x="69" y="18"/>
                      <a:pt x="66" y="19"/>
                      <a:pt x="63" y="19"/>
                    </a:cubicBezTo>
                    <a:cubicBezTo>
                      <a:pt x="46" y="18"/>
                      <a:pt x="38" y="22"/>
                      <a:pt x="31" y="36"/>
                    </a:cubicBezTo>
                    <a:cubicBezTo>
                      <a:pt x="44" y="42"/>
                      <a:pt x="58" y="48"/>
                      <a:pt x="71" y="54"/>
                    </a:cubicBezTo>
                    <a:cubicBezTo>
                      <a:pt x="81" y="59"/>
                      <a:pt x="92" y="63"/>
                      <a:pt x="102" y="68"/>
                    </a:cubicBezTo>
                    <a:cubicBezTo>
                      <a:pt x="109" y="72"/>
                      <a:pt x="114" y="70"/>
                      <a:pt x="118" y="63"/>
                    </a:cubicBezTo>
                    <a:cubicBezTo>
                      <a:pt x="119" y="62"/>
                      <a:pt x="121" y="60"/>
                      <a:pt x="123" y="59"/>
                    </a:cubicBezTo>
                    <a:cubicBezTo>
                      <a:pt x="123" y="60"/>
                      <a:pt x="124" y="60"/>
                      <a:pt x="125" y="61"/>
                    </a:cubicBezTo>
                    <a:cubicBezTo>
                      <a:pt x="117" y="78"/>
                      <a:pt x="109" y="95"/>
                      <a:pt x="101" y="112"/>
                    </a:cubicBezTo>
                    <a:cubicBezTo>
                      <a:pt x="101" y="112"/>
                      <a:pt x="98" y="112"/>
                      <a:pt x="97" y="111"/>
                    </a:cubicBezTo>
                    <a:cubicBezTo>
                      <a:pt x="98" y="108"/>
                      <a:pt x="100" y="105"/>
                      <a:pt x="99" y="103"/>
                    </a:cubicBezTo>
                    <a:cubicBezTo>
                      <a:pt x="99" y="99"/>
                      <a:pt x="97" y="93"/>
                      <a:pt x="94" y="92"/>
                    </a:cubicBezTo>
                    <a:cubicBezTo>
                      <a:pt x="70" y="80"/>
                      <a:pt x="46" y="69"/>
                      <a:pt x="20" y="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8" name="Freeform 27">
                <a:extLst>
                  <a:ext uri="{FF2B5EF4-FFF2-40B4-BE49-F238E27FC236}">
                    <a16:creationId xmlns:a16="http://schemas.microsoft.com/office/drawing/2014/main" id="{6B4A08BF-DB82-4045-B9BD-C76B4B224A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08850" y="2306638"/>
                <a:ext cx="269875" cy="209550"/>
              </a:xfrm>
              <a:custGeom>
                <a:avLst/>
                <a:gdLst>
                  <a:gd name="T0" fmla="*/ 91 w 107"/>
                  <a:gd name="T1" fmla="*/ 26 h 83"/>
                  <a:gd name="T2" fmla="*/ 69 w 107"/>
                  <a:gd name="T3" fmla="*/ 11 h 83"/>
                  <a:gd name="T4" fmla="*/ 64 w 107"/>
                  <a:gd name="T5" fmla="*/ 3 h 83"/>
                  <a:gd name="T6" fmla="*/ 73 w 107"/>
                  <a:gd name="T7" fmla="*/ 4 h 83"/>
                  <a:gd name="T8" fmla="*/ 101 w 107"/>
                  <a:gd name="T9" fmla="*/ 24 h 83"/>
                  <a:gd name="T10" fmla="*/ 105 w 107"/>
                  <a:gd name="T11" fmla="*/ 33 h 83"/>
                  <a:gd name="T12" fmla="*/ 97 w 107"/>
                  <a:gd name="T13" fmla="*/ 41 h 83"/>
                  <a:gd name="T14" fmla="*/ 79 w 107"/>
                  <a:gd name="T15" fmla="*/ 34 h 83"/>
                  <a:gd name="T16" fmla="*/ 84 w 107"/>
                  <a:gd name="T17" fmla="*/ 53 h 83"/>
                  <a:gd name="T18" fmla="*/ 94 w 107"/>
                  <a:gd name="T19" fmla="*/ 63 h 83"/>
                  <a:gd name="T20" fmla="*/ 89 w 107"/>
                  <a:gd name="T21" fmla="*/ 79 h 83"/>
                  <a:gd name="T22" fmla="*/ 77 w 107"/>
                  <a:gd name="T23" fmla="*/ 74 h 83"/>
                  <a:gd name="T24" fmla="*/ 72 w 107"/>
                  <a:gd name="T25" fmla="*/ 67 h 83"/>
                  <a:gd name="T26" fmla="*/ 58 w 107"/>
                  <a:gd name="T27" fmla="*/ 62 h 83"/>
                  <a:gd name="T28" fmla="*/ 25 w 107"/>
                  <a:gd name="T29" fmla="*/ 65 h 83"/>
                  <a:gd name="T30" fmla="*/ 12 w 107"/>
                  <a:gd name="T31" fmla="*/ 59 h 83"/>
                  <a:gd name="T32" fmla="*/ 1 w 107"/>
                  <a:gd name="T33" fmla="*/ 22 h 83"/>
                  <a:gd name="T34" fmla="*/ 4 w 107"/>
                  <a:gd name="T35" fmla="*/ 16 h 83"/>
                  <a:gd name="T36" fmla="*/ 11 w 107"/>
                  <a:gd name="T37" fmla="*/ 35 h 83"/>
                  <a:gd name="T38" fmla="*/ 35 w 107"/>
                  <a:gd name="T39" fmla="*/ 50 h 83"/>
                  <a:gd name="T40" fmla="*/ 50 w 107"/>
                  <a:gd name="T41" fmla="*/ 47 h 83"/>
                  <a:gd name="T42" fmla="*/ 51 w 107"/>
                  <a:gd name="T43" fmla="*/ 44 h 83"/>
                  <a:gd name="T44" fmla="*/ 34 w 107"/>
                  <a:gd name="T45" fmla="*/ 30 h 83"/>
                  <a:gd name="T46" fmla="*/ 38 w 107"/>
                  <a:gd name="T47" fmla="*/ 0 h 83"/>
                  <a:gd name="T48" fmla="*/ 64 w 107"/>
                  <a:gd name="T49" fmla="*/ 33 h 83"/>
                  <a:gd name="T50" fmla="*/ 90 w 107"/>
                  <a:gd name="T51" fmla="*/ 28 h 83"/>
                  <a:gd name="T52" fmla="*/ 91 w 107"/>
                  <a:gd name="T53" fmla="*/ 26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07" h="83">
                    <a:moveTo>
                      <a:pt x="91" y="26"/>
                    </a:moveTo>
                    <a:cubicBezTo>
                      <a:pt x="84" y="21"/>
                      <a:pt x="76" y="16"/>
                      <a:pt x="69" y="11"/>
                    </a:cubicBezTo>
                    <a:cubicBezTo>
                      <a:pt x="67" y="9"/>
                      <a:pt x="66" y="6"/>
                      <a:pt x="64" y="3"/>
                    </a:cubicBezTo>
                    <a:cubicBezTo>
                      <a:pt x="67" y="4"/>
                      <a:pt x="71" y="3"/>
                      <a:pt x="73" y="4"/>
                    </a:cubicBezTo>
                    <a:cubicBezTo>
                      <a:pt x="83" y="10"/>
                      <a:pt x="92" y="17"/>
                      <a:pt x="101" y="24"/>
                    </a:cubicBezTo>
                    <a:cubicBezTo>
                      <a:pt x="103" y="26"/>
                      <a:pt x="105" y="30"/>
                      <a:pt x="105" y="33"/>
                    </a:cubicBezTo>
                    <a:cubicBezTo>
                      <a:pt x="107" y="39"/>
                      <a:pt x="103" y="43"/>
                      <a:pt x="97" y="41"/>
                    </a:cubicBezTo>
                    <a:cubicBezTo>
                      <a:pt x="91" y="39"/>
                      <a:pt x="85" y="37"/>
                      <a:pt x="79" y="34"/>
                    </a:cubicBezTo>
                    <a:cubicBezTo>
                      <a:pt x="75" y="43"/>
                      <a:pt x="79" y="48"/>
                      <a:pt x="84" y="53"/>
                    </a:cubicBezTo>
                    <a:cubicBezTo>
                      <a:pt x="88" y="56"/>
                      <a:pt x="92" y="59"/>
                      <a:pt x="94" y="63"/>
                    </a:cubicBezTo>
                    <a:cubicBezTo>
                      <a:pt x="97" y="69"/>
                      <a:pt x="94" y="75"/>
                      <a:pt x="89" y="79"/>
                    </a:cubicBezTo>
                    <a:cubicBezTo>
                      <a:pt x="83" y="83"/>
                      <a:pt x="80" y="77"/>
                      <a:pt x="77" y="74"/>
                    </a:cubicBezTo>
                    <a:cubicBezTo>
                      <a:pt x="76" y="72"/>
                      <a:pt x="74" y="69"/>
                      <a:pt x="72" y="67"/>
                    </a:cubicBezTo>
                    <a:cubicBezTo>
                      <a:pt x="69" y="61"/>
                      <a:pt x="64" y="61"/>
                      <a:pt x="58" y="62"/>
                    </a:cubicBezTo>
                    <a:cubicBezTo>
                      <a:pt x="47" y="64"/>
                      <a:pt x="36" y="65"/>
                      <a:pt x="25" y="65"/>
                    </a:cubicBezTo>
                    <a:cubicBezTo>
                      <a:pt x="21" y="65"/>
                      <a:pt x="15" y="63"/>
                      <a:pt x="12" y="59"/>
                    </a:cubicBezTo>
                    <a:cubicBezTo>
                      <a:pt x="3" y="49"/>
                      <a:pt x="1" y="36"/>
                      <a:pt x="1" y="22"/>
                    </a:cubicBezTo>
                    <a:cubicBezTo>
                      <a:pt x="0" y="21"/>
                      <a:pt x="2" y="20"/>
                      <a:pt x="4" y="16"/>
                    </a:cubicBezTo>
                    <a:cubicBezTo>
                      <a:pt x="7" y="24"/>
                      <a:pt x="9" y="29"/>
                      <a:pt x="11" y="35"/>
                    </a:cubicBezTo>
                    <a:cubicBezTo>
                      <a:pt x="16" y="49"/>
                      <a:pt x="19" y="52"/>
                      <a:pt x="35" y="50"/>
                    </a:cubicBezTo>
                    <a:cubicBezTo>
                      <a:pt x="40" y="50"/>
                      <a:pt x="45" y="48"/>
                      <a:pt x="50" y="47"/>
                    </a:cubicBezTo>
                    <a:cubicBezTo>
                      <a:pt x="50" y="46"/>
                      <a:pt x="50" y="45"/>
                      <a:pt x="51" y="44"/>
                    </a:cubicBezTo>
                    <a:cubicBezTo>
                      <a:pt x="45" y="40"/>
                      <a:pt x="39" y="35"/>
                      <a:pt x="34" y="30"/>
                    </a:cubicBezTo>
                    <a:cubicBezTo>
                      <a:pt x="24" y="20"/>
                      <a:pt x="25" y="8"/>
                      <a:pt x="38" y="0"/>
                    </a:cubicBezTo>
                    <a:cubicBezTo>
                      <a:pt x="44" y="13"/>
                      <a:pt x="50" y="25"/>
                      <a:pt x="64" y="33"/>
                    </a:cubicBezTo>
                    <a:cubicBezTo>
                      <a:pt x="69" y="13"/>
                      <a:pt x="81" y="29"/>
                      <a:pt x="90" y="28"/>
                    </a:cubicBezTo>
                    <a:cubicBezTo>
                      <a:pt x="90" y="27"/>
                      <a:pt x="91" y="27"/>
                      <a:pt x="91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9" name="Freeform 28">
                <a:extLst>
                  <a:ext uri="{FF2B5EF4-FFF2-40B4-BE49-F238E27FC236}">
                    <a16:creationId xmlns:a16="http://schemas.microsoft.com/office/drawing/2014/main" id="{2C2698D5-4CC8-4096-8388-41F0B1416B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78275" y="4043363"/>
                <a:ext cx="325438" cy="315913"/>
              </a:xfrm>
              <a:custGeom>
                <a:avLst/>
                <a:gdLst>
                  <a:gd name="T0" fmla="*/ 111 w 129"/>
                  <a:gd name="T1" fmla="*/ 60 h 125"/>
                  <a:gd name="T2" fmla="*/ 129 w 129"/>
                  <a:gd name="T3" fmla="*/ 92 h 125"/>
                  <a:gd name="T4" fmla="*/ 127 w 129"/>
                  <a:gd name="T5" fmla="*/ 93 h 125"/>
                  <a:gd name="T6" fmla="*/ 122 w 129"/>
                  <a:gd name="T7" fmla="*/ 91 h 125"/>
                  <a:gd name="T8" fmla="*/ 104 w 129"/>
                  <a:gd name="T9" fmla="*/ 90 h 125"/>
                  <a:gd name="T10" fmla="*/ 63 w 129"/>
                  <a:gd name="T11" fmla="*/ 114 h 125"/>
                  <a:gd name="T12" fmla="*/ 17 w 129"/>
                  <a:gd name="T13" fmla="*/ 104 h 125"/>
                  <a:gd name="T14" fmla="*/ 11 w 129"/>
                  <a:gd name="T15" fmla="*/ 92 h 125"/>
                  <a:gd name="T16" fmla="*/ 25 w 129"/>
                  <a:gd name="T17" fmla="*/ 46 h 125"/>
                  <a:gd name="T18" fmla="*/ 68 w 129"/>
                  <a:gd name="T19" fmla="*/ 22 h 125"/>
                  <a:gd name="T20" fmla="*/ 74 w 129"/>
                  <a:gd name="T21" fmla="*/ 6 h 125"/>
                  <a:gd name="T22" fmla="*/ 74 w 129"/>
                  <a:gd name="T23" fmla="*/ 1 h 125"/>
                  <a:gd name="T24" fmla="*/ 77 w 129"/>
                  <a:gd name="T25" fmla="*/ 0 h 125"/>
                  <a:gd name="T26" fmla="*/ 103 w 129"/>
                  <a:gd name="T27" fmla="*/ 47 h 125"/>
                  <a:gd name="T28" fmla="*/ 97 w 129"/>
                  <a:gd name="T29" fmla="*/ 46 h 125"/>
                  <a:gd name="T30" fmla="*/ 76 w 129"/>
                  <a:gd name="T31" fmla="*/ 43 h 125"/>
                  <a:gd name="T32" fmla="*/ 31 w 129"/>
                  <a:gd name="T33" fmla="*/ 69 h 125"/>
                  <a:gd name="T34" fmla="*/ 21 w 129"/>
                  <a:gd name="T35" fmla="*/ 100 h 125"/>
                  <a:gd name="T36" fmla="*/ 53 w 129"/>
                  <a:gd name="T37" fmla="*/ 111 h 125"/>
                  <a:gd name="T38" fmla="*/ 104 w 129"/>
                  <a:gd name="T39" fmla="*/ 82 h 125"/>
                  <a:gd name="T40" fmla="*/ 108 w 129"/>
                  <a:gd name="T41" fmla="*/ 68 h 125"/>
                  <a:gd name="T42" fmla="*/ 108 w 129"/>
                  <a:gd name="T43" fmla="*/ 61 h 125"/>
                  <a:gd name="T44" fmla="*/ 111 w 129"/>
                  <a:gd name="T45" fmla="*/ 60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29" h="125">
                    <a:moveTo>
                      <a:pt x="111" y="60"/>
                    </a:moveTo>
                    <a:cubicBezTo>
                      <a:pt x="117" y="70"/>
                      <a:pt x="123" y="81"/>
                      <a:pt x="129" y="92"/>
                    </a:cubicBezTo>
                    <a:cubicBezTo>
                      <a:pt x="128" y="92"/>
                      <a:pt x="128" y="93"/>
                      <a:pt x="127" y="93"/>
                    </a:cubicBezTo>
                    <a:cubicBezTo>
                      <a:pt x="126" y="93"/>
                      <a:pt x="123" y="93"/>
                      <a:pt x="122" y="91"/>
                    </a:cubicBezTo>
                    <a:cubicBezTo>
                      <a:pt x="116" y="85"/>
                      <a:pt x="111" y="86"/>
                      <a:pt x="104" y="90"/>
                    </a:cubicBezTo>
                    <a:cubicBezTo>
                      <a:pt x="90" y="98"/>
                      <a:pt x="77" y="106"/>
                      <a:pt x="63" y="114"/>
                    </a:cubicBezTo>
                    <a:cubicBezTo>
                      <a:pt x="44" y="125"/>
                      <a:pt x="30" y="122"/>
                      <a:pt x="17" y="104"/>
                    </a:cubicBezTo>
                    <a:cubicBezTo>
                      <a:pt x="15" y="100"/>
                      <a:pt x="12" y="96"/>
                      <a:pt x="11" y="92"/>
                    </a:cubicBezTo>
                    <a:cubicBezTo>
                      <a:pt x="0" y="70"/>
                      <a:pt x="4" y="58"/>
                      <a:pt x="25" y="46"/>
                    </a:cubicBezTo>
                    <a:cubicBezTo>
                      <a:pt x="39" y="38"/>
                      <a:pt x="54" y="30"/>
                      <a:pt x="68" y="22"/>
                    </a:cubicBezTo>
                    <a:cubicBezTo>
                      <a:pt x="75" y="18"/>
                      <a:pt x="78" y="14"/>
                      <a:pt x="74" y="6"/>
                    </a:cubicBezTo>
                    <a:cubicBezTo>
                      <a:pt x="73" y="5"/>
                      <a:pt x="74" y="3"/>
                      <a:pt x="74" y="1"/>
                    </a:cubicBezTo>
                    <a:cubicBezTo>
                      <a:pt x="75" y="1"/>
                      <a:pt x="76" y="1"/>
                      <a:pt x="77" y="0"/>
                    </a:cubicBezTo>
                    <a:cubicBezTo>
                      <a:pt x="85" y="15"/>
                      <a:pt x="94" y="30"/>
                      <a:pt x="103" y="47"/>
                    </a:cubicBezTo>
                    <a:cubicBezTo>
                      <a:pt x="99" y="46"/>
                      <a:pt x="97" y="47"/>
                      <a:pt x="97" y="46"/>
                    </a:cubicBezTo>
                    <a:cubicBezTo>
                      <a:pt x="91" y="36"/>
                      <a:pt x="84" y="38"/>
                      <a:pt x="76" y="43"/>
                    </a:cubicBezTo>
                    <a:cubicBezTo>
                      <a:pt x="61" y="52"/>
                      <a:pt x="46" y="60"/>
                      <a:pt x="31" y="69"/>
                    </a:cubicBezTo>
                    <a:cubicBezTo>
                      <a:pt x="17" y="77"/>
                      <a:pt x="14" y="87"/>
                      <a:pt x="21" y="100"/>
                    </a:cubicBezTo>
                    <a:cubicBezTo>
                      <a:pt x="28" y="114"/>
                      <a:pt x="40" y="118"/>
                      <a:pt x="53" y="111"/>
                    </a:cubicBezTo>
                    <a:cubicBezTo>
                      <a:pt x="71" y="102"/>
                      <a:pt x="87" y="92"/>
                      <a:pt x="104" y="82"/>
                    </a:cubicBezTo>
                    <a:cubicBezTo>
                      <a:pt x="110" y="79"/>
                      <a:pt x="109" y="74"/>
                      <a:pt x="108" y="68"/>
                    </a:cubicBezTo>
                    <a:cubicBezTo>
                      <a:pt x="108" y="66"/>
                      <a:pt x="108" y="63"/>
                      <a:pt x="108" y="61"/>
                    </a:cubicBezTo>
                    <a:cubicBezTo>
                      <a:pt x="109" y="60"/>
                      <a:pt x="110" y="60"/>
                      <a:pt x="111" y="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" name="Freeform 29">
                <a:extLst>
                  <a:ext uri="{FF2B5EF4-FFF2-40B4-BE49-F238E27FC236}">
                    <a16:creationId xmlns:a16="http://schemas.microsoft.com/office/drawing/2014/main" id="{3CA7F333-036F-4D3A-8379-954A546ADD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70788" y="3622675"/>
                <a:ext cx="304800" cy="268288"/>
              </a:xfrm>
              <a:custGeom>
                <a:avLst/>
                <a:gdLst>
                  <a:gd name="T0" fmla="*/ 120 w 120"/>
                  <a:gd name="T1" fmla="*/ 53 h 106"/>
                  <a:gd name="T2" fmla="*/ 104 w 120"/>
                  <a:gd name="T3" fmla="*/ 106 h 106"/>
                  <a:gd name="T4" fmla="*/ 101 w 120"/>
                  <a:gd name="T5" fmla="*/ 106 h 106"/>
                  <a:gd name="T6" fmla="*/ 100 w 120"/>
                  <a:gd name="T7" fmla="*/ 101 h 106"/>
                  <a:gd name="T8" fmla="*/ 90 w 120"/>
                  <a:gd name="T9" fmla="*/ 84 h 106"/>
                  <a:gd name="T10" fmla="*/ 30 w 120"/>
                  <a:gd name="T11" fmla="*/ 85 h 106"/>
                  <a:gd name="T12" fmla="*/ 0 w 120"/>
                  <a:gd name="T13" fmla="*/ 94 h 106"/>
                  <a:gd name="T14" fmla="*/ 14 w 120"/>
                  <a:gd name="T15" fmla="*/ 49 h 106"/>
                  <a:gd name="T16" fmla="*/ 17 w 120"/>
                  <a:gd name="T17" fmla="*/ 49 h 106"/>
                  <a:gd name="T18" fmla="*/ 18 w 120"/>
                  <a:gd name="T19" fmla="*/ 55 h 106"/>
                  <a:gd name="T20" fmla="*/ 25 w 120"/>
                  <a:gd name="T21" fmla="*/ 62 h 106"/>
                  <a:gd name="T22" fmla="*/ 64 w 120"/>
                  <a:gd name="T23" fmla="*/ 56 h 106"/>
                  <a:gd name="T24" fmla="*/ 38 w 120"/>
                  <a:gd name="T25" fmla="*/ 31 h 106"/>
                  <a:gd name="T26" fmla="*/ 24 w 120"/>
                  <a:gd name="T27" fmla="*/ 34 h 106"/>
                  <a:gd name="T28" fmla="*/ 20 w 120"/>
                  <a:gd name="T29" fmla="*/ 38 h 106"/>
                  <a:gd name="T30" fmla="*/ 29 w 120"/>
                  <a:gd name="T31" fmla="*/ 0 h 106"/>
                  <a:gd name="T32" fmla="*/ 33 w 120"/>
                  <a:gd name="T33" fmla="*/ 5 h 106"/>
                  <a:gd name="T34" fmla="*/ 42 w 120"/>
                  <a:gd name="T35" fmla="*/ 25 h 106"/>
                  <a:gd name="T36" fmla="*/ 58 w 120"/>
                  <a:gd name="T37" fmla="*/ 40 h 106"/>
                  <a:gd name="T38" fmla="*/ 98 w 120"/>
                  <a:gd name="T39" fmla="*/ 63 h 106"/>
                  <a:gd name="T40" fmla="*/ 114 w 120"/>
                  <a:gd name="T41" fmla="*/ 56 h 106"/>
                  <a:gd name="T42" fmla="*/ 118 w 120"/>
                  <a:gd name="T43" fmla="*/ 51 h 106"/>
                  <a:gd name="T44" fmla="*/ 120 w 120"/>
                  <a:gd name="T45" fmla="*/ 53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20" h="106">
                    <a:moveTo>
                      <a:pt x="120" y="53"/>
                    </a:moveTo>
                    <a:cubicBezTo>
                      <a:pt x="115" y="71"/>
                      <a:pt x="109" y="88"/>
                      <a:pt x="104" y="106"/>
                    </a:cubicBezTo>
                    <a:cubicBezTo>
                      <a:pt x="103" y="106"/>
                      <a:pt x="102" y="106"/>
                      <a:pt x="101" y="106"/>
                    </a:cubicBezTo>
                    <a:cubicBezTo>
                      <a:pt x="101" y="104"/>
                      <a:pt x="100" y="102"/>
                      <a:pt x="100" y="101"/>
                    </a:cubicBezTo>
                    <a:cubicBezTo>
                      <a:pt x="102" y="89"/>
                      <a:pt x="100" y="89"/>
                      <a:pt x="90" y="84"/>
                    </a:cubicBezTo>
                    <a:cubicBezTo>
                      <a:pt x="70" y="75"/>
                      <a:pt x="50" y="81"/>
                      <a:pt x="30" y="85"/>
                    </a:cubicBezTo>
                    <a:cubicBezTo>
                      <a:pt x="20" y="86"/>
                      <a:pt x="11" y="91"/>
                      <a:pt x="0" y="94"/>
                    </a:cubicBezTo>
                    <a:cubicBezTo>
                      <a:pt x="5" y="80"/>
                      <a:pt x="9" y="64"/>
                      <a:pt x="14" y="49"/>
                    </a:cubicBezTo>
                    <a:cubicBezTo>
                      <a:pt x="15" y="49"/>
                      <a:pt x="16" y="49"/>
                      <a:pt x="17" y="49"/>
                    </a:cubicBezTo>
                    <a:cubicBezTo>
                      <a:pt x="17" y="51"/>
                      <a:pt x="18" y="53"/>
                      <a:pt x="18" y="55"/>
                    </a:cubicBezTo>
                    <a:cubicBezTo>
                      <a:pt x="17" y="61"/>
                      <a:pt x="20" y="63"/>
                      <a:pt x="25" y="62"/>
                    </a:cubicBezTo>
                    <a:cubicBezTo>
                      <a:pt x="37" y="60"/>
                      <a:pt x="49" y="58"/>
                      <a:pt x="64" y="56"/>
                    </a:cubicBezTo>
                    <a:cubicBezTo>
                      <a:pt x="54" y="47"/>
                      <a:pt x="46" y="39"/>
                      <a:pt x="38" y="31"/>
                    </a:cubicBezTo>
                    <a:cubicBezTo>
                      <a:pt x="32" y="26"/>
                      <a:pt x="27" y="28"/>
                      <a:pt x="24" y="34"/>
                    </a:cubicBezTo>
                    <a:cubicBezTo>
                      <a:pt x="23" y="36"/>
                      <a:pt x="22" y="37"/>
                      <a:pt x="20" y="38"/>
                    </a:cubicBezTo>
                    <a:cubicBezTo>
                      <a:pt x="20" y="25"/>
                      <a:pt x="25" y="14"/>
                      <a:pt x="29" y="0"/>
                    </a:cubicBezTo>
                    <a:cubicBezTo>
                      <a:pt x="31" y="3"/>
                      <a:pt x="33" y="4"/>
                      <a:pt x="33" y="5"/>
                    </a:cubicBezTo>
                    <a:cubicBezTo>
                      <a:pt x="31" y="14"/>
                      <a:pt x="36" y="20"/>
                      <a:pt x="42" y="25"/>
                    </a:cubicBezTo>
                    <a:cubicBezTo>
                      <a:pt x="47" y="30"/>
                      <a:pt x="53" y="34"/>
                      <a:pt x="58" y="40"/>
                    </a:cubicBezTo>
                    <a:cubicBezTo>
                      <a:pt x="68" y="52"/>
                      <a:pt x="82" y="59"/>
                      <a:pt x="98" y="63"/>
                    </a:cubicBezTo>
                    <a:cubicBezTo>
                      <a:pt x="106" y="65"/>
                      <a:pt x="110" y="63"/>
                      <a:pt x="114" y="56"/>
                    </a:cubicBezTo>
                    <a:cubicBezTo>
                      <a:pt x="114" y="54"/>
                      <a:pt x="116" y="53"/>
                      <a:pt x="118" y="51"/>
                    </a:cubicBezTo>
                    <a:cubicBezTo>
                      <a:pt x="118" y="52"/>
                      <a:pt x="119" y="52"/>
                      <a:pt x="120" y="5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" name="Freeform 30">
                <a:extLst>
                  <a:ext uri="{FF2B5EF4-FFF2-40B4-BE49-F238E27FC236}">
                    <a16:creationId xmlns:a16="http://schemas.microsoft.com/office/drawing/2014/main" id="{6A889E60-E004-44E6-8DC4-80FDAF5567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70588" y="5003800"/>
                <a:ext cx="263525" cy="280988"/>
              </a:xfrm>
              <a:custGeom>
                <a:avLst/>
                <a:gdLst>
                  <a:gd name="T0" fmla="*/ 104 w 104"/>
                  <a:gd name="T1" fmla="*/ 0 h 111"/>
                  <a:gd name="T2" fmla="*/ 104 w 104"/>
                  <a:gd name="T3" fmla="*/ 4 h 111"/>
                  <a:gd name="T4" fmla="*/ 94 w 104"/>
                  <a:gd name="T5" fmla="*/ 31 h 111"/>
                  <a:gd name="T6" fmla="*/ 100 w 104"/>
                  <a:gd name="T7" fmla="*/ 70 h 111"/>
                  <a:gd name="T8" fmla="*/ 73 w 104"/>
                  <a:gd name="T9" fmla="*/ 108 h 111"/>
                  <a:gd name="T10" fmla="*/ 57 w 104"/>
                  <a:gd name="T11" fmla="*/ 110 h 111"/>
                  <a:gd name="T12" fmla="*/ 24 w 104"/>
                  <a:gd name="T13" fmla="*/ 81 h 111"/>
                  <a:gd name="T14" fmla="*/ 16 w 104"/>
                  <a:gd name="T15" fmla="*/ 30 h 111"/>
                  <a:gd name="T16" fmla="*/ 6 w 104"/>
                  <a:gd name="T17" fmla="*/ 20 h 111"/>
                  <a:gd name="T18" fmla="*/ 0 w 104"/>
                  <a:gd name="T19" fmla="*/ 17 h 111"/>
                  <a:gd name="T20" fmla="*/ 51 w 104"/>
                  <a:gd name="T21" fmla="*/ 8 h 111"/>
                  <a:gd name="T22" fmla="*/ 52 w 104"/>
                  <a:gd name="T23" fmla="*/ 11 h 111"/>
                  <a:gd name="T24" fmla="*/ 46 w 104"/>
                  <a:gd name="T25" fmla="*/ 14 h 111"/>
                  <a:gd name="T26" fmla="*/ 39 w 104"/>
                  <a:gd name="T27" fmla="*/ 27 h 111"/>
                  <a:gd name="T28" fmla="*/ 47 w 104"/>
                  <a:gd name="T29" fmla="*/ 82 h 111"/>
                  <a:gd name="T30" fmla="*/ 71 w 104"/>
                  <a:gd name="T31" fmla="*/ 104 h 111"/>
                  <a:gd name="T32" fmla="*/ 94 w 104"/>
                  <a:gd name="T33" fmla="*/ 78 h 111"/>
                  <a:gd name="T34" fmla="*/ 86 w 104"/>
                  <a:gd name="T35" fmla="*/ 19 h 111"/>
                  <a:gd name="T36" fmla="*/ 76 w 104"/>
                  <a:gd name="T37" fmla="*/ 11 h 111"/>
                  <a:gd name="T38" fmla="*/ 67 w 104"/>
                  <a:gd name="T39" fmla="*/ 9 h 111"/>
                  <a:gd name="T40" fmla="*/ 67 w 104"/>
                  <a:gd name="T41" fmla="*/ 6 h 111"/>
                  <a:gd name="T42" fmla="*/ 104 w 104"/>
                  <a:gd name="T43" fmla="*/ 0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04" h="111">
                    <a:moveTo>
                      <a:pt x="104" y="0"/>
                    </a:moveTo>
                    <a:cubicBezTo>
                      <a:pt x="104" y="3"/>
                      <a:pt x="104" y="4"/>
                      <a:pt x="104" y="4"/>
                    </a:cubicBezTo>
                    <a:cubicBezTo>
                      <a:pt x="91" y="9"/>
                      <a:pt x="92" y="19"/>
                      <a:pt x="94" y="31"/>
                    </a:cubicBezTo>
                    <a:cubicBezTo>
                      <a:pt x="97" y="43"/>
                      <a:pt x="98" y="57"/>
                      <a:pt x="100" y="70"/>
                    </a:cubicBezTo>
                    <a:cubicBezTo>
                      <a:pt x="103" y="91"/>
                      <a:pt x="95" y="104"/>
                      <a:pt x="73" y="108"/>
                    </a:cubicBezTo>
                    <a:cubicBezTo>
                      <a:pt x="68" y="110"/>
                      <a:pt x="63" y="110"/>
                      <a:pt x="57" y="110"/>
                    </a:cubicBezTo>
                    <a:cubicBezTo>
                      <a:pt x="35" y="111"/>
                      <a:pt x="26" y="103"/>
                      <a:pt x="24" y="81"/>
                    </a:cubicBezTo>
                    <a:cubicBezTo>
                      <a:pt x="21" y="64"/>
                      <a:pt x="19" y="47"/>
                      <a:pt x="16" y="30"/>
                    </a:cubicBezTo>
                    <a:cubicBezTo>
                      <a:pt x="16" y="23"/>
                      <a:pt x="13" y="20"/>
                      <a:pt x="6" y="20"/>
                    </a:cubicBezTo>
                    <a:cubicBezTo>
                      <a:pt x="4" y="20"/>
                      <a:pt x="2" y="19"/>
                      <a:pt x="0" y="17"/>
                    </a:cubicBezTo>
                    <a:cubicBezTo>
                      <a:pt x="17" y="12"/>
                      <a:pt x="34" y="10"/>
                      <a:pt x="51" y="8"/>
                    </a:cubicBezTo>
                    <a:cubicBezTo>
                      <a:pt x="52" y="9"/>
                      <a:pt x="52" y="10"/>
                      <a:pt x="52" y="11"/>
                    </a:cubicBezTo>
                    <a:cubicBezTo>
                      <a:pt x="50" y="12"/>
                      <a:pt x="48" y="13"/>
                      <a:pt x="46" y="14"/>
                    </a:cubicBezTo>
                    <a:cubicBezTo>
                      <a:pt x="40" y="16"/>
                      <a:pt x="37" y="20"/>
                      <a:pt x="39" y="27"/>
                    </a:cubicBezTo>
                    <a:cubicBezTo>
                      <a:pt x="42" y="45"/>
                      <a:pt x="44" y="63"/>
                      <a:pt x="47" y="82"/>
                    </a:cubicBezTo>
                    <a:cubicBezTo>
                      <a:pt x="49" y="97"/>
                      <a:pt x="57" y="105"/>
                      <a:pt x="71" y="104"/>
                    </a:cubicBezTo>
                    <a:cubicBezTo>
                      <a:pt x="87" y="103"/>
                      <a:pt x="95" y="93"/>
                      <a:pt x="94" y="78"/>
                    </a:cubicBezTo>
                    <a:cubicBezTo>
                      <a:pt x="92" y="58"/>
                      <a:pt x="89" y="39"/>
                      <a:pt x="86" y="19"/>
                    </a:cubicBezTo>
                    <a:cubicBezTo>
                      <a:pt x="85" y="16"/>
                      <a:pt x="79" y="13"/>
                      <a:pt x="76" y="11"/>
                    </a:cubicBezTo>
                    <a:cubicBezTo>
                      <a:pt x="73" y="10"/>
                      <a:pt x="70" y="10"/>
                      <a:pt x="67" y="9"/>
                    </a:cubicBezTo>
                    <a:cubicBezTo>
                      <a:pt x="67" y="8"/>
                      <a:pt x="67" y="7"/>
                      <a:pt x="67" y="6"/>
                    </a:cubicBezTo>
                    <a:cubicBezTo>
                      <a:pt x="79" y="4"/>
                      <a:pt x="91" y="2"/>
                      <a:pt x="10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" name="Freeform 31">
                <a:extLst>
                  <a:ext uri="{FF2B5EF4-FFF2-40B4-BE49-F238E27FC236}">
                    <a16:creationId xmlns:a16="http://schemas.microsoft.com/office/drawing/2014/main" id="{F8EC713C-7F39-4E7F-9124-A6DC086A38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43688" y="4741863"/>
                <a:ext cx="242888" cy="300038"/>
              </a:xfrm>
              <a:custGeom>
                <a:avLst/>
                <a:gdLst>
                  <a:gd name="T0" fmla="*/ 88 w 96"/>
                  <a:gd name="T1" fmla="*/ 119 h 119"/>
                  <a:gd name="T2" fmla="*/ 24 w 96"/>
                  <a:gd name="T3" fmla="*/ 60 h 119"/>
                  <a:gd name="T4" fmla="*/ 3 w 96"/>
                  <a:gd name="T5" fmla="*/ 51 h 119"/>
                  <a:gd name="T6" fmla="*/ 0 w 96"/>
                  <a:gd name="T7" fmla="*/ 48 h 119"/>
                  <a:gd name="T8" fmla="*/ 42 w 96"/>
                  <a:gd name="T9" fmla="*/ 24 h 119"/>
                  <a:gd name="T10" fmla="*/ 44 w 96"/>
                  <a:gd name="T11" fmla="*/ 26 h 119"/>
                  <a:gd name="T12" fmla="*/ 40 w 96"/>
                  <a:gd name="T13" fmla="*/ 32 h 119"/>
                  <a:gd name="T14" fmla="*/ 38 w 96"/>
                  <a:gd name="T15" fmla="*/ 41 h 119"/>
                  <a:gd name="T16" fmla="*/ 85 w 96"/>
                  <a:gd name="T17" fmla="*/ 84 h 119"/>
                  <a:gd name="T18" fmla="*/ 76 w 96"/>
                  <a:gd name="T19" fmla="*/ 27 h 119"/>
                  <a:gd name="T20" fmla="*/ 63 w 96"/>
                  <a:gd name="T21" fmla="*/ 18 h 119"/>
                  <a:gd name="T22" fmla="*/ 57 w 96"/>
                  <a:gd name="T23" fmla="*/ 18 h 119"/>
                  <a:gd name="T24" fmla="*/ 57 w 96"/>
                  <a:gd name="T25" fmla="*/ 16 h 119"/>
                  <a:gd name="T26" fmla="*/ 86 w 96"/>
                  <a:gd name="T27" fmla="*/ 0 h 119"/>
                  <a:gd name="T28" fmla="*/ 87 w 96"/>
                  <a:gd name="T29" fmla="*/ 2 h 119"/>
                  <a:gd name="T30" fmla="*/ 88 w 96"/>
                  <a:gd name="T31" fmla="*/ 59 h 119"/>
                  <a:gd name="T32" fmla="*/ 95 w 96"/>
                  <a:gd name="T33" fmla="*/ 106 h 119"/>
                  <a:gd name="T34" fmla="*/ 88 w 96"/>
                  <a:gd name="T35" fmla="*/ 119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6" h="119">
                    <a:moveTo>
                      <a:pt x="88" y="119"/>
                    </a:moveTo>
                    <a:cubicBezTo>
                      <a:pt x="65" y="98"/>
                      <a:pt x="44" y="79"/>
                      <a:pt x="24" y="60"/>
                    </a:cubicBezTo>
                    <a:cubicBezTo>
                      <a:pt x="18" y="55"/>
                      <a:pt x="13" y="47"/>
                      <a:pt x="3" y="51"/>
                    </a:cubicBezTo>
                    <a:cubicBezTo>
                      <a:pt x="2" y="52"/>
                      <a:pt x="1" y="50"/>
                      <a:pt x="0" y="48"/>
                    </a:cubicBezTo>
                    <a:cubicBezTo>
                      <a:pt x="14" y="40"/>
                      <a:pt x="28" y="32"/>
                      <a:pt x="42" y="24"/>
                    </a:cubicBezTo>
                    <a:cubicBezTo>
                      <a:pt x="43" y="25"/>
                      <a:pt x="44" y="25"/>
                      <a:pt x="44" y="26"/>
                    </a:cubicBezTo>
                    <a:cubicBezTo>
                      <a:pt x="43" y="28"/>
                      <a:pt x="41" y="29"/>
                      <a:pt x="40" y="32"/>
                    </a:cubicBezTo>
                    <a:cubicBezTo>
                      <a:pt x="39" y="35"/>
                      <a:pt x="36" y="40"/>
                      <a:pt x="38" y="41"/>
                    </a:cubicBezTo>
                    <a:cubicBezTo>
                      <a:pt x="53" y="56"/>
                      <a:pt x="68" y="70"/>
                      <a:pt x="85" y="84"/>
                    </a:cubicBezTo>
                    <a:cubicBezTo>
                      <a:pt x="82" y="65"/>
                      <a:pt x="79" y="46"/>
                      <a:pt x="76" y="27"/>
                    </a:cubicBezTo>
                    <a:cubicBezTo>
                      <a:pt x="75" y="19"/>
                      <a:pt x="70" y="17"/>
                      <a:pt x="63" y="18"/>
                    </a:cubicBezTo>
                    <a:cubicBezTo>
                      <a:pt x="61" y="19"/>
                      <a:pt x="59" y="18"/>
                      <a:pt x="57" y="18"/>
                    </a:cubicBezTo>
                    <a:cubicBezTo>
                      <a:pt x="57" y="17"/>
                      <a:pt x="57" y="16"/>
                      <a:pt x="57" y="16"/>
                    </a:cubicBezTo>
                    <a:cubicBezTo>
                      <a:pt x="66" y="10"/>
                      <a:pt x="76" y="5"/>
                      <a:pt x="86" y="0"/>
                    </a:cubicBezTo>
                    <a:cubicBezTo>
                      <a:pt x="86" y="0"/>
                      <a:pt x="87" y="1"/>
                      <a:pt x="87" y="2"/>
                    </a:cubicBezTo>
                    <a:cubicBezTo>
                      <a:pt x="74" y="21"/>
                      <a:pt x="87" y="40"/>
                      <a:pt x="88" y="59"/>
                    </a:cubicBezTo>
                    <a:cubicBezTo>
                      <a:pt x="89" y="75"/>
                      <a:pt x="94" y="90"/>
                      <a:pt x="95" y="106"/>
                    </a:cubicBezTo>
                    <a:cubicBezTo>
                      <a:pt x="96" y="110"/>
                      <a:pt x="91" y="114"/>
                      <a:pt x="88" y="1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3" name="Freeform 32">
                <a:extLst>
                  <a:ext uri="{FF2B5EF4-FFF2-40B4-BE49-F238E27FC236}">
                    <a16:creationId xmlns:a16="http://schemas.microsoft.com/office/drawing/2014/main" id="{BD05F458-1BF9-4554-BD03-1CC7711075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08750" y="4870450"/>
                <a:ext cx="230188" cy="288925"/>
              </a:xfrm>
              <a:custGeom>
                <a:avLst/>
                <a:gdLst>
                  <a:gd name="T0" fmla="*/ 0 w 91"/>
                  <a:gd name="T1" fmla="*/ 23 h 114"/>
                  <a:gd name="T2" fmla="*/ 5 w 91"/>
                  <a:gd name="T3" fmla="*/ 19 h 114"/>
                  <a:gd name="T4" fmla="*/ 46 w 91"/>
                  <a:gd name="T5" fmla="*/ 1 h 114"/>
                  <a:gd name="T6" fmla="*/ 52 w 91"/>
                  <a:gd name="T7" fmla="*/ 3 h 114"/>
                  <a:gd name="T8" fmla="*/ 46 w 91"/>
                  <a:gd name="T9" fmla="*/ 7 h 114"/>
                  <a:gd name="T10" fmla="*/ 43 w 91"/>
                  <a:gd name="T11" fmla="*/ 18 h 114"/>
                  <a:gd name="T12" fmla="*/ 71 w 91"/>
                  <a:gd name="T13" fmla="*/ 84 h 114"/>
                  <a:gd name="T14" fmla="*/ 83 w 91"/>
                  <a:gd name="T15" fmla="*/ 90 h 114"/>
                  <a:gd name="T16" fmla="*/ 90 w 91"/>
                  <a:gd name="T17" fmla="*/ 90 h 114"/>
                  <a:gd name="T18" fmla="*/ 91 w 91"/>
                  <a:gd name="T19" fmla="*/ 93 h 114"/>
                  <a:gd name="T20" fmla="*/ 42 w 91"/>
                  <a:gd name="T21" fmla="*/ 114 h 114"/>
                  <a:gd name="T22" fmla="*/ 40 w 91"/>
                  <a:gd name="T23" fmla="*/ 112 h 114"/>
                  <a:gd name="T24" fmla="*/ 43 w 91"/>
                  <a:gd name="T25" fmla="*/ 108 h 114"/>
                  <a:gd name="T26" fmla="*/ 48 w 91"/>
                  <a:gd name="T27" fmla="*/ 91 h 114"/>
                  <a:gd name="T28" fmla="*/ 22 w 91"/>
                  <a:gd name="T29" fmla="*/ 32 h 114"/>
                  <a:gd name="T30" fmla="*/ 6 w 91"/>
                  <a:gd name="T31" fmla="*/ 23 h 114"/>
                  <a:gd name="T32" fmla="*/ 0 w 91"/>
                  <a:gd name="T33" fmla="*/ 23 h 114"/>
                  <a:gd name="T34" fmla="*/ 0 w 91"/>
                  <a:gd name="T35" fmla="*/ 23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1" h="114">
                    <a:moveTo>
                      <a:pt x="0" y="23"/>
                    </a:moveTo>
                    <a:cubicBezTo>
                      <a:pt x="2" y="21"/>
                      <a:pt x="3" y="19"/>
                      <a:pt x="5" y="19"/>
                    </a:cubicBezTo>
                    <a:cubicBezTo>
                      <a:pt x="18" y="13"/>
                      <a:pt x="32" y="7"/>
                      <a:pt x="46" y="1"/>
                    </a:cubicBezTo>
                    <a:cubicBezTo>
                      <a:pt x="47" y="0"/>
                      <a:pt x="49" y="1"/>
                      <a:pt x="52" y="3"/>
                    </a:cubicBezTo>
                    <a:cubicBezTo>
                      <a:pt x="50" y="4"/>
                      <a:pt x="47" y="5"/>
                      <a:pt x="46" y="7"/>
                    </a:cubicBezTo>
                    <a:cubicBezTo>
                      <a:pt x="44" y="11"/>
                      <a:pt x="42" y="15"/>
                      <a:pt x="43" y="18"/>
                    </a:cubicBezTo>
                    <a:cubicBezTo>
                      <a:pt x="52" y="40"/>
                      <a:pt x="61" y="62"/>
                      <a:pt x="71" y="84"/>
                    </a:cubicBezTo>
                    <a:cubicBezTo>
                      <a:pt x="73" y="90"/>
                      <a:pt x="77" y="92"/>
                      <a:pt x="83" y="90"/>
                    </a:cubicBezTo>
                    <a:cubicBezTo>
                      <a:pt x="85" y="90"/>
                      <a:pt x="87" y="90"/>
                      <a:pt x="90" y="90"/>
                    </a:cubicBezTo>
                    <a:cubicBezTo>
                      <a:pt x="90" y="91"/>
                      <a:pt x="90" y="92"/>
                      <a:pt x="91" y="93"/>
                    </a:cubicBezTo>
                    <a:cubicBezTo>
                      <a:pt x="74" y="100"/>
                      <a:pt x="58" y="107"/>
                      <a:pt x="42" y="114"/>
                    </a:cubicBezTo>
                    <a:cubicBezTo>
                      <a:pt x="41" y="114"/>
                      <a:pt x="41" y="113"/>
                      <a:pt x="40" y="112"/>
                    </a:cubicBezTo>
                    <a:cubicBezTo>
                      <a:pt x="41" y="111"/>
                      <a:pt x="42" y="109"/>
                      <a:pt x="43" y="108"/>
                    </a:cubicBezTo>
                    <a:cubicBezTo>
                      <a:pt x="51" y="104"/>
                      <a:pt x="51" y="99"/>
                      <a:pt x="48" y="91"/>
                    </a:cubicBezTo>
                    <a:cubicBezTo>
                      <a:pt x="39" y="72"/>
                      <a:pt x="30" y="52"/>
                      <a:pt x="22" y="32"/>
                    </a:cubicBezTo>
                    <a:cubicBezTo>
                      <a:pt x="19" y="24"/>
                      <a:pt x="14" y="20"/>
                      <a:pt x="6" y="23"/>
                    </a:cubicBezTo>
                    <a:cubicBezTo>
                      <a:pt x="4" y="24"/>
                      <a:pt x="2" y="23"/>
                      <a:pt x="0" y="23"/>
                    </a:cubicBezTo>
                    <a:cubicBezTo>
                      <a:pt x="0" y="23"/>
                      <a:pt x="0" y="23"/>
                      <a:pt x="0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4" name="Freeform 33">
                <a:extLst>
                  <a:ext uri="{FF2B5EF4-FFF2-40B4-BE49-F238E27FC236}">
                    <a16:creationId xmlns:a16="http://schemas.microsoft.com/office/drawing/2014/main" id="{108B5BBC-0148-40A7-B488-874917E52E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73938" y="4121150"/>
                <a:ext cx="288925" cy="246063"/>
              </a:xfrm>
              <a:custGeom>
                <a:avLst/>
                <a:gdLst>
                  <a:gd name="T0" fmla="*/ 114 w 114"/>
                  <a:gd name="T1" fmla="*/ 52 h 97"/>
                  <a:gd name="T2" fmla="*/ 86 w 114"/>
                  <a:gd name="T3" fmla="*/ 97 h 97"/>
                  <a:gd name="T4" fmla="*/ 84 w 114"/>
                  <a:gd name="T5" fmla="*/ 97 h 97"/>
                  <a:gd name="T6" fmla="*/ 84 w 114"/>
                  <a:gd name="T7" fmla="*/ 91 h 97"/>
                  <a:gd name="T8" fmla="*/ 79 w 114"/>
                  <a:gd name="T9" fmla="*/ 77 h 97"/>
                  <a:gd name="T10" fmla="*/ 28 w 114"/>
                  <a:gd name="T11" fmla="*/ 46 h 97"/>
                  <a:gd name="T12" fmla="*/ 0 w 114"/>
                  <a:gd name="T13" fmla="*/ 46 h 97"/>
                  <a:gd name="T14" fmla="*/ 26 w 114"/>
                  <a:gd name="T15" fmla="*/ 0 h 97"/>
                  <a:gd name="T16" fmla="*/ 28 w 114"/>
                  <a:gd name="T17" fmla="*/ 0 h 97"/>
                  <a:gd name="T18" fmla="*/ 28 w 114"/>
                  <a:gd name="T19" fmla="*/ 6 h 97"/>
                  <a:gd name="T20" fmla="*/ 33 w 114"/>
                  <a:gd name="T21" fmla="*/ 20 h 97"/>
                  <a:gd name="T22" fmla="*/ 92 w 114"/>
                  <a:gd name="T23" fmla="*/ 56 h 97"/>
                  <a:gd name="T24" fmla="*/ 106 w 114"/>
                  <a:gd name="T25" fmla="*/ 54 h 97"/>
                  <a:gd name="T26" fmla="*/ 112 w 114"/>
                  <a:gd name="T27" fmla="*/ 50 h 97"/>
                  <a:gd name="T28" fmla="*/ 114 w 114"/>
                  <a:gd name="T29" fmla="*/ 52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4" h="97">
                    <a:moveTo>
                      <a:pt x="114" y="52"/>
                    </a:moveTo>
                    <a:cubicBezTo>
                      <a:pt x="104" y="67"/>
                      <a:pt x="95" y="82"/>
                      <a:pt x="86" y="97"/>
                    </a:cubicBezTo>
                    <a:cubicBezTo>
                      <a:pt x="86" y="97"/>
                      <a:pt x="85" y="97"/>
                      <a:pt x="84" y="97"/>
                    </a:cubicBezTo>
                    <a:cubicBezTo>
                      <a:pt x="84" y="95"/>
                      <a:pt x="83" y="93"/>
                      <a:pt x="84" y="91"/>
                    </a:cubicBezTo>
                    <a:cubicBezTo>
                      <a:pt x="87" y="85"/>
                      <a:pt x="85" y="80"/>
                      <a:pt x="79" y="77"/>
                    </a:cubicBezTo>
                    <a:cubicBezTo>
                      <a:pt x="62" y="67"/>
                      <a:pt x="45" y="56"/>
                      <a:pt x="28" y="46"/>
                    </a:cubicBezTo>
                    <a:cubicBezTo>
                      <a:pt x="13" y="37"/>
                      <a:pt x="13" y="37"/>
                      <a:pt x="0" y="46"/>
                    </a:cubicBezTo>
                    <a:cubicBezTo>
                      <a:pt x="6" y="29"/>
                      <a:pt x="17" y="15"/>
                      <a:pt x="26" y="0"/>
                    </a:cubicBezTo>
                    <a:cubicBezTo>
                      <a:pt x="26" y="0"/>
                      <a:pt x="27" y="0"/>
                      <a:pt x="28" y="0"/>
                    </a:cubicBezTo>
                    <a:cubicBezTo>
                      <a:pt x="28" y="2"/>
                      <a:pt x="28" y="5"/>
                      <a:pt x="28" y="6"/>
                    </a:cubicBezTo>
                    <a:cubicBezTo>
                      <a:pt x="25" y="13"/>
                      <a:pt x="27" y="17"/>
                      <a:pt x="33" y="20"/>
                    </a:cubicBezTo>
                    <a:cubicBezTo>
                      <a:pt x="52" y="32"/>
                      <a:pt x="72" y="44"/>
                      <a:pt x="92" y="56"/>
                    </a:cubicBezTo>
                    <a:cubicBezTo>
                      <a:pt x="98" y="60"/>
                      <a:pt x="102" y="59"/>
                      <a:pt x="106" y="54"/>
                    </a:cubicBezTo>
                    <a:cubicBezTo>
                      <a:pt x="108" y="52"/>
                      <a:pt x="110" y="51"/>
                      <a:pt x="112" y="50"/>
                    </a:cubicBezTo>
                    <a:cubicBezTo>
                      <a:pt x="112" y="51"/>
                      <a:pt x="113" y="52"/>
                      <a:pt x="114" y="5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" name="Freeform 34">
                <a:extLst>
                  <a:ext uri="{FF2B5EF4-FFF2-40B4-BE49-F238E27FC236}">
                    <a16:creationId xmlns:a16="http://schemas.microsoft.com/office/drawing/2014/main" id="{1616CC80-2016-4951-8901-9EF2653D0F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97650" y="1562100"/>
                <a:ext cx="76200" cy="93663"/>
              </a:xfrm>
              <a:custGeom>
                <a:avLst/>
                <a:gdLst>
                  <a:gd name="T0" fmla="*/ 30 w 30"/>
                  <a:gd name="T1" fmla="*/ 30 h 37"/>
                  <a:gd name="T2" fmla="*/ 23 w 30"/>
                  <a:gd name="T3" fmla="*/ 36 h 37"/>
                  <a:gd name="T4" fmla="*/ 12 w 30"/>
                  <a:gd name="T5" fmla="*/ 35 h 37"/>
                  <a:gd name="T6" fmla="*/ 2 w 30"/>
                  <a:gd name="T7" fmla="*/ 6 h 37"/>
                  <a:gd name="T8" fmla="*/ 10 w 30"/>
                  <a:gd name="T9" fmla="*/ 1 h 37"/>
                  <a:gd name="T10" fmla="*/ 30 w 30"/>
                  <a:gd name="T11" fmla="*/ 3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" h="37">
                    <a:moveTo>
                      <a:pt x="30" y="30"/>
                    </a:moveTo>
                    <a:cubicBezTo>
                      <a:pt x="29" y="31"/>
                      <a:pt x="27" y="35"/>
                      <a:pt x="23" y="36"/>
                    </a:cubicBezTo>
                    <a:cubicBezTo>
                      <a:pt x="20" y="37"/>
                      <a:pt x="14" y="37"/>
                      <a:pt x="12" y="35"/>
                    </a:cubicBezTo>
                    <a:cubicBezTo>
                      <a:pt x="4" y="28"/>
                      <a:pt x="0" y="18"/>
                      <a:pt x="2" y="6"/>
                    </a:cubicBezTo>
                    <a:cubicBezTo>
                      <a:pt x="2" y="4"/>
                      <a:pt x="8" y="0"/>
                      <a:pt x="10" y="1"/>
                    </a:cubicBezTo>
                    <a:cubicBezTo>
                      <a:pt x="18" y="2"/>
                      <a:pt x="30" y="19"/>
                      <a:pt x="30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" name="Freeform 46">
                <a:extLst>
                  <a:ext uri="{FF2B5EF4-FFF2-40B4-BE49-F238E27FC236}">
                    <a16:creationId xmlns:a16="http://schemas.microsoft.com/office/drawing/2014/main" id="{E960C6CD-A6EC-4E56-B561-F5CFDAA1B8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06888" y="1617663"/>
                <a:ext cx="3151188" cy="2741613"/>
              </a:xfrm>
              <a:custGeom>
                <a:avLst/>
                <a:gdLst>
                  <a:gd name="T0" fmla="*/ 976 w 1246"/>
                  <a:gd name="T1" fmla="*/ 1074 h 1083"/>
                  <a:gd name="T2" fmla="*/ 937 w 1246"/>
                  <a:gd name="T3" fmla="*/ 1004 h 1083"/>
                  <a:gd name="T4" fmla="*/ 913 w 1246"/>
                  <a:gd name="T5" fmla="*/ 849 h 1083"/>
                  <a:gd name="T6" fmla="*/ 908 w 1246"/>
                  <a:gd name="T7" fmla="*/ 676 h 1083"/>
                  <a:gd name="T8" fmla="*/ 900 w 1246"/>
                  <a:gd name="T9" fmla="*/ 490 h 1083"/>
                  <a:gd name="T10" fmla="*/ 790 w 1246"/>
                  <a:gd name="T11" fmla="*/ 320 h 1083"/>
                  <a:gd name="T12" fmla="*/ 782 w 1246"/>
                  <a:gd name="T13" fmla="*/ 310 h 1083"/>
                  <a:gd name="T14" fmla="*/ 779 w 1246"/>
                  <a:gd name="T15" fmla="*/ 288 h 1083"/>
                  <a:gd name="T16" fmla="*/ 758 w 1246"/>
                  <a:gd name="T17" fmla="*/ 243 h 1083"/>
                  <a:gd name="T18" fmla="*/ 691 w 1246"/>
                  <a:gd name="T19" fmla="*/ 196 h 1083"/>
                  <a:gd name="T20" fmla="*/ 641 w 1246"/>
                  <a:gd name="T21" fmla="*/ 171 h 1083"/>
                  <a:gd name="T22" fmla="*/ 681 w 1246"/>
                  <a:gd name="T23" fmla="*/ 166 h 1083"/>
                  <a:gd name="T24" fmla="*/ 706 w 1246"/>
                  <a:gd name="T25" fmla="*/ 157 h 1083"/>
                  <a:gd name="T26" fmla="*/ 766 w 1246"/>
                  <a:gd name="T27" fmla="*/ 95 h 1083"/>
                  <a:gd name="T28" fmla="*/ 767 w 1246"/>
                  <a:gd name="T29" fmla="*/ 78 h 1083"/>
                  <a:gd name="T30" fmla="*/ 746 w 1246"/>
                  <a:gd name="T31" fmla="*/ 64 h 1083"/>
                  <a:gd name="T32" fmla="*/ 740 w 1246"/>
                  <a:gd name="T33" fmla="*/ 68 h 1083"/>
                  <a:gd name="T34" fmla="*/ 708 w 1246"/>
                  <a:gd name="T35" fmla="*/ 106 h 1083"/>
                  <a:gd name="T36" fmla="*/ 633 w 1246"/>
                  <a:gd name="T37" fmla="*/ 145 h 1083"/>
                  <a:gd name="T38" fmla="*/ 631 w 1246"/>
                  <a:gd name="T39" fmla="*/ 54 h 1083"/>
                  <a:gd name="T40" fmla="*/ 615 w 1246"/>
                  <a:gd name="T41" fmla="*/ 32 h 1083"/>
                  <a:gd name="T42" fmla="*/ 603 w 1246"/>
                  <a:gd name="T43" fmla="*/ 31 h 1083"/>
                  <a:gd name="T44" fmla="*/ 586 w 1246"/>
                  <a:gd name="T45" fmla="*/ 46 h 1083"/>
                  <a:gd name="T46" fmla="*/ 583 w 1246"/>
                  <a:gd name="T47" fmla="*/ 133 h 1083"/>
                  <a:gd name="T48" fmla="*/ 575 w 1246"/>
                  <a:gd name="T49" fmla="*/ 143 h 1083"/>
                  <a:gd name="T50" fmla="*/ 541 w 1246"/>
                  <a:gd name="T51" fmla="*/ 138 h 1083"/>
                  <a:gd name="T52" fmla="*/ 486 w 1246"/>
                  <a:gd name="T53" fmla="*/ 86 h 1083"/>
                  <a:gd name="T54" fmla="*/ 473 w 1246"/>
                  <a:gd name="T55" fmla="*/ 69 h 1083"/>
                  <a:gd name="T56" fmla="*/ 449 w 1246"/>
                  <a:gd name="T57" fmla="*/ 68 h 1083"/>
                  <a:gd name="T58" fmla="*/ 446 w 1246"/>
                  <a:gd name="T59" fmla="*/ 80 h 1083"/>
                  <a:gd name="T60" fmla="*/ 462 w 1246"/>
                  <a:gd name="T61" fmla="*/ 113 h 1083"/>
                  <a:gd name="T62" fmla="*/ 572 w 1246"/>
                  <a:gd name="T63" fmla="*/ 179 h 1083"/>
                  <a:gd name="T64" fmla="*/ 582 w 1246"/>
                  <a:gd name="T65" fmla="*/ 181 h 1083"/>
                  <a:gd name="T66" fmla="*/ 577 w 1246"/>
                  <a:gd name="T67" fmla="*/ 182 h 1083"/>
                  <a:gd name="T68" fmla="*/ 475 w 1246"/>
                  <a:gd name="T69" fmla="*/ 226 h 1083"/>
                  <a:gd name="T70" fmla="*/ 430 w 1246"/>
                  <a:gd name="T71" fmla="*/ 305 h 1083"/>
                  <a:gd name="T72" fmla="*/ 415 w 1246"/>
                  <a:gd name="T73" fmla="*/ 334 h 1083"/>
                  <a:gd name="T74" fmla="*/ 366 w 1246"/>
                  <a:gd name="T75" fmla="*/ 379 h 1083"/>
                  <a:gd name="T76" fmla="*/ 319 w 1246"/>
                  <a:gd name="T77" fmla="*/ 472 h 1083"/>
                  <a:gd name="T78" fmla="*/ 309 w 1246"/>
                  <a:gd name="T79" fmla="*/ 560 h 1083"/>
                  <a:gd name="T80" fmla="*/ 306 w 1246"/>
                  <a:gd name="T81" fmla="*/ 781 h 1083"/>
                  <a:gd name="T82" fmla="*/ 304 w 1246"/>
                  <a:gd name="T83" fmla="*/ 857 h 1083"/>
                  <a:gd name="T84" fmla="*/ 272 w 1246"/>
                  <a:gd name="T85" fmla="*/ 993 h 1083"/>
                  <a:gd name="T86" fmla="*/ 240 w 1246"/>
                  <a:gd name="T87" fmla="*/ 1076 h 1083"/>
                  <a:gd name="T88" fmla="*/ 237 w 1246"/>
                  <a:gd name="T89" fmla="*/ 1083 h 1083"/>
                  <a:gd name="T90" fmla="*/ 51 w 1246"/>
                  <a:gd name="T91" fmla="*/ 834 h 1083"/>
                  <a:gd name="T92" fmla="*/ 17 w 1246"/>
                  <a:gd name="T93" fmla="*/ 525 h 1083"/>
                  <a:gd name="T94" fmla="*/ 537 w 1246"/>
                  <a:gd name="T95" fmla="*/ 30 h 1083"/>
                  <a:gd name="T96" fmla="*/ 1158 w 1246"/>
                  <a:gd name="T97" fmla="*/ 420 h 1083"/>
                  <a:gd name="T98" fmla="*/ 976 w 1246"/>
                  <a:gd name="T99" fmla="*/ 1074 h 10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246" h="1083">
                    <a:moveTo>
                      <a:pt x="976" y="1074"/>
                    </a:moveTo>
                    <a:cubicBezTo>
                      <a:pt x="957" y="1053"/>
                      <a:pt x="943" y="1031"/>
                      <a:pt x="937" y="1004"/>
                    </a:cubicBezTo>
                    <a:cubicBezTo>
                      <a:pt x="925" y="953"/>
                      <a:pt x="916" y="901"/>
                      <a:pt x="913" y="849"/>
                    </a:cubicBezTo>
                    <a:cubicBezTo>
                      <a:pt x="910" y="792"/>
                      <a:pt x="910" y="734"/>
                      <a:pt x="908" y="676"/>
                    </a:cubicBezTo>
                    <a:cubicBezTo>
                      <a:pt x="906" y="614"/>
                      <a:pt x="906" y="552"/>
                      <a:pt x="900" y="490"/>
                    </a:cubicBezTo>
                    <a:cubicBezTo>
                      <a:pt x="893" y="415"/>
                      <a:pt x="856" y="358"/>
                      <a:pt x="790" y="320"/>
                    </a:cubicBezTo>
                    <a:cubicBezTo>
                      <a:pt x="787" y="318"/>
                      <a:pt x="784" y="314"/>
                      <a:pt x="782" y="310"/>
                    </a:cubicBezTo>
                    <a:cubicBezTo>
                      <a:pt x="780" y="303"/>
                      <a:pt x="779" y="295"/>
                      <a:pt x="779" y="288"/>
                    </a:cubicBezTo>
                    <a:cubicBezTo>
                      <a:pt x="777" y="270"/>
                      <a:pt x="770" y="255"/>
                      <a:pt x="758" y="243"/>
                    </a:cubicBezTo>
                    <a:cubicBezTo>
                      <a:pt x="739" y="222"/>
                      <a:pt x="716" y="207"/>
                      <a:pt x="691" y="196"/>
                    </a:cubicBezTo>
                    <a:cubicBezTo>
                      <a:pt x="674" y="188"/>
                      <a:pt x="657" y="180"/>
                      <a:pt x="641" y="171"/>
                    </a:cubicBezTo>
                    <a:cubicBezTo>
                      <a:pt x="654" y="170"/>
                      <a:pt x="668" y="169"/>
                      <a:pt x="681" y="166"/>
                    </a:cubicBezTo>
                    <a:cubicBezTo>
                      <a:pt x="690" y="165"/>
                      <a:pt x="699" y="162"/>
                      <a:pt x="706" y="157"/>
                    </a:cubicBezTo>
                    <a:cubicBezTo>
                      <a:pt x="730" y="140"/>
                      <a:pt x="749" y="119"/>
                      <a:pt x="766" y="95"/>
                    </a:cubicBezTo>
                    <a:cubicBezTo>
                      <a:pt x="769" y="89"/>
                      <a:pt x="772" y="83"/>
                      <a:pt x="767" y="78"/>
                    </a:cubicBezTo>
                    <a:cubicBezTo>
                      <a:pt x="761" y="72"/>
                      <a:pt x="753" y="68"/>
                      <a:pt x="746" y="64"/>
                    </a:cubicBezTo>
                    <a:cubicBezTo>
                      <a:pt x="745" y="63"/>
                      <a:pt x="742" y="66"/>
                      <a:pt x="740" y="68"/>
                    </a:cubicBezTo>
                    <a:cubicBezTo>
                      <a:pt x="729" y="81"/>
                      <a:pt x="719" y="93"/>
                      <a:pt x="708" y="106"/>
                    </a:cubicBezTo>
                    <a:cubicBezTo>
                      <a:pt x="688" y="128"/>
                      <a:pt x="663" y="139"/>
                      <a:pt x="633" y="145"/>
                    </a:cubicBezTo>
                    <a:cubicBezTo>
                      <a:pt x="632" y="114"/>
                      <a:pt x="632" y="84"/>
                      <a:pt x="631" y="54"/>
                    </a:cubicBezTo>
                    <a:cubicBezTo>
                      <a:pt x="631" y="40"/>
                      <a:pt x="629" y="35"/>
                      <a:pt x="615" y="32"/>
                    </a:cubicBezTo>
                    <a:cubicBezTo>
                      <a:pt x="611" y="31"/>
                      <a:pt x="607" y="31"/>
                      <a:pt x="603" y="31"/>
                    </a:cubicBezTo>
                    <a:cubicBezTo>
                      <a:pt x="591" y="29"/>
                      <a:pt x="586" y="34"/>
                      <a:pt x="586" y="46"/>
                    </a:cubicBezTo>
                    <a:cubicBezTo>
                      <a:pt x="585" y="75"/>
                      <a:pt x="584" y="104"/>
                      <a:pt x="583" y="133"/>
                    </a:cubicBezTo>
                    <a:cubicBezTo>
                      <a:pt x="583" y="140"/>
                      <a:pt x="581" y="142"/>
                      <a:pt x="575" y="143"/>
                    </a:cubicBezTo>
                    <a:cubicBezTo>
                      <a:pt x="563" y="145"/>
                      <a:pt x="551" y="144"/>
                      <a:pt x="541" y="138"/>
                    </a:cubicBezTo>
                    <a:cubicBezTo>
                      <a:pt x="518" y="126"/>
                      <a:pt x="500" y="108"/>
                      <a:pt x="486" y="86"/>
                    </a:cubicBezTo>
                    <a:cubicBezTo>
                      <a:pt x="483" y="80"/>
                      <a:pt x="478" y="74"/>
                      <a:pt x="473" y="69"/>
                    </a:cubicBezTo>
                    <a:cubicBezTo>
                      <a:pt x="467" y="63"/>
                      <a:pt x="456" y="63"/>
                      <a:pt x="449" y="68"/>
                    </a:cubicBezTo>
                    <a:cubicBezTo>
                      <a:pt x="446" y="71"/>
                      <a:pt x="444" y="77"/>
                      <a:pt x="446" y="80"/>
                    </a:cubicBezTo>
                    <a:cubicBezTo>
                      <a:pt x="450" y="91"/>
                      <a:pt x="455" y="103"/>
                      <a:pt x="462" y="113"/>
                    </a:cubicBezTo>
                    <a:cubicBezTo>
                      <a:pt x="489" y="151"/>
                      <a:pt x="527" y="170"/>
                      <a:pt x="572" y="179"/>
                    </a:cubicBezTo>
                    <a:cubicBezTo>
                      <a:pt x="575" y="179"/>
                      <a:pt x="578" y="180"/>
                      <a:pt x="582" y="181"/>
                    </a:cubicBezTo>
                    <a:cubicBezTo>
                      <a:pt x="580" y="182"/>
                      <a:pt x="578" y="182"/>
                      <a:pt x="577" y="182"/>
                    </a:cubicBezTo>
                    <a:cubicBezTo>
                      <a:pt x="538" y="184"/>
                      <a:pt x="507" y="207"/>
                      <a:pt x="475" y="226"/>
                    </a:cubicBezTo>
                    <a:cubicBezTo>
                      <a:pt x="443" y="244"/>
                      <a:pt x="431" y="271"/>
                      <a:pt x="430" y="305"/>
                    </a:cubicBezTo>
                    <a:cubicBezTo>
                      <a:pt x="430" y="317"/>
                      <a:pt x="426" y="326"/>
                      <a:pt x="415" y="334"/>
                    </a:cubicBezTo>
                    <a:cubicBezTo>
                      <a:pt x="398" y="348"/>
                      <a:pt x="382" y="363"/>
                      <a:pt x="366" y="379"/>
                    </a:cubicBezTo>
                    <a:cubicBezTo>
                      <a:pt x="340" y="404"/>
                      <a:pt x="328" y="437"/>
                      <a:pt x="319" y="472"/>
                    </a:cubicBezTo>
                    <a:cubicBezTo>
                      <a:pt x="312" y="501"/>
                      <a:pt x="310" y="530"/>
                      <a:pt x="309" y="560"/>
                    </a:cubicBezTo>
                    <a:cubicBezTo>
                      <a:pt x="309" y="633"/>
                      <a:pt x="307" y="707"/>
                      <a:pt x="306" y="781"/>
                    </a:cubicBezTo>
                    <a:cubicBezTo>
                      <a:pt x="305" y="806"/>
                      <a:pt x="305" y="832"/>
                      <a:pt x="304" y="857"/>
                    </a:cubicBezTo>
                    <a:cubicBezTo>
                      <a:pt x="300" y="904"/>
                      <a:pt x="287" y="949"/>
                      <a:pt x="272" y="993"/>
                    </a:cubicBezTo>
                    <a:cubicBezTo>
                      <a:pt x="262" y="1021"/>
                      <a:pt x="251" y="1048"/>
                      <a:pt x="240" y="1076"/>
                    </a:cubicBezTo>
                    <a:cubicBezTo>
                      <a:pt x="239" y="1078"/>
                      <a:pt x="238" y="1080"/>
                      <a:pt x="237" y="1083"/>
                    </a:cubicBezTo>
                    <a:cubicBezTo>
                      <a:pt x="152" y="1016"/>
                      <a:pt x="90" y="933"/>
                      <a:pt x="51" y="834"/>
                    </a:cubicBezTo>
                    <a:cubicBezTo>
                      <a:pt x="11" y="734"/>
                      <a:pt x="0" y="631"/>
                      <a:pt x="17" y="525"/>
                    </a:cubicBezTo>
                    <a:cubicBezTo>
                      <a:pt x="60" y="257"/>
                      <a:pt x="278" y="57"/>
                      <a:pt x="537" y="30"/>
                    </a:cubicBezTo>
                    <a:cubicBezTo>
                      <a:pt x="825" y="0"/>
                      <a:pt x="1072" y="177"/>
                      <a:pt x="1158" y="420"/>
                    </a:cubicBezTo>
                    <a:cubicBezTo>
                      <a:pt x="1246" y="668"/>
                      <a:pt x="1158" y="927"/>
                      <a:pt x="976" y="107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" name="Freeform 47">
                <a:extLst>
                  <a:ext uri="{FF2B5EF4-FFF2-40B4-BE49-F238E27FC236}">
                    <a16:creationId xmlns:a16="http://schemas.microsoft.com/office/drawing/2014/main" id="{19F4DCC6-2AA1-4311-85A6-802666202C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0688" y="2435225"/>
                <a:ext cx="674688" cy="428625"/>
              </a:xfrm>
              <a:custGeom>
                <a:avLst/>
                <a:gdLst>
                  <a:gd name="T0" fmla="*/ 263 w 267"/>
                  <a:gd name="T1" fmla="*/ 164 h 169"/>
                  <a:gd name="T2" fmla="*/ 0 w 267"/>
                  <a:gd name="T3" fmla="*/ 169 h 169"/>
                  <a:gd name="T4" fmla="*/ 0 w 267"/>
                  <a:gd name="T5" fmla="*/ 134 h 169"/>
                  <a:gd name="T6" fmla="*/ 1 w 267"/>
                  <a:gd name="T7" fmla="*/ 41 h 169"/>
                  <a:gd name="T8" fmla="*/ 8 w 267"/>
                  <a:gd name="T9" fmla="*/ 31 h 169"/>
                  <a:gd name="T10" fmla="*/ 184 w 267"/>
                  <a:gd name="T11" fmla="*/ 11 h 169"/>
                  <a:gd name="T12" fmla="*/ 267 w 267"/>
                  <a:gd name="T13" fmla="*/ 28 h 169"/>
                  <a:gd name="T14" fmla="*/ 263 w 267"/>
                  <a:gd name="T15" fmla="*/ 164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67" h="169">
                    <a:moveTo>
                      <a:pt x="263" y="164"/>
                    </a:moveTo>
                    <a:cubicBezTo>
                      <a:pt x="175" y="144"/>
                      <a:pt x="88" y="136"/>
                      <a:pt x="0" y="169"/>
                    </a:cubicBezTo>
                    <a:cubicBezTo>
                      <a:pt x="0" y="156"/>
                      <a:pt x="0" y="145"/>
                      <a:pt x="0" y="134"/>
                    </a:cubicBezTo>
                    <a:cubicBezTo>
                      <a:pt x="1" y="103"/>
                      <a:pt x="1" y="72"/>
                      <a:pt x="1" y="41"/>
                    </a:cubicBezTo>
                    <a:cubicBezTo>
                      <a:pt x="1" y="35"/>
                      <a:pt x="3" y="33"/>
                      <a:pt x="8" y="31"/>
                    </a:cubicBezTo>
                    <a:cubicBezTo>
                      <a:pt x="65" y="8"/>
                      <a:pt x="124" y="0"/>
                      <a:pt x="184" y="11"/>
                    </a:cubicBezTo>
                    <a:cubicBezTo>
                      <a:pt x="212" y="16"/>
                      <a:pt x="239" y="22"/>
                      <a:pt x="267" y="28"/>
                    </a:cubicBezTo>
                    <a:cubicBezTo>
                      <a:pt x="265" y="74"/>
                      <a:pt x="264" y="119"/>
                      <a:pt x="263" y="1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" name="Freeform 48">
                <a:extLst>
                  <a:ext uri="{FF2B5EF4-FFF2-40B4-BE49-F238E27FC236}">
                    <a16:creationId xmlns:a16="http://schemas.microsoft.com/office/drawing/2014/main" id="{449AF28D-AC2C-4019-9D73-A1D76DC0A2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40375" y="2898775"/>
                <a:ext cx="604838" cy="293688"/>
              </a:xfrm>
              <a:custGeom>
                <a:avLst/>
                <a:gdLst>
                  <a:gd name="T0" fmla="*/ 0 w 239"/>
                  <a:gd name="T1" fmla="*/ 35 h 116"/>
                  <a:gd name="T2" fmla="*/ 129 w 239"/>
                  <a:gd name="T3" fmla="*/ 5 h 116"/>
                  <a:gd name="T4" fmla="*/ 221 w 239"/>
                  <a:gd name="T5" fmla="*/ 17 h 116"/>
                  <a:gd name="T6" fmla="*/ 239 w 239"/>
                  <a:gd name="T7" fmla="*/ 22 h 116"/>
                  <a:gd name="T8" fmla="*/ 232 w 239"/>
                  <a:gd name="T9" fmla="*/ 35 h 116"/>
                  <a:gd name="T10" fmla="*/ 144 w 239"/>
                  <a:gd name="T11" fmla="*/ 107 h 116"/>
                  <a:gd name="T12" fmla="*/ 93 w 239"/>
                  <a:gd name="T13" fmla="*/ 107 h 116"/>
                  <a:gd name="T14" fmla="*/ 60 w 239"/>
                  <a:gd name="T15" fmla="*/ 87 h 116"/>
                  <a:gd name="T16" fmla="*/ 0 w 239"/>
                  <a:gd name="T17" fmla="*/ 35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9" h="116">
                    <a:moveTo>
                      <a:pt x="0" y="35"/>
                    </a:moveTo>
                    <a:cubicBezTo>
                      <a:pt x="42" y="11"/>
                      <a:pt x="83" y="0"/>
                      <a:pt x="129" y="5"/>
                    </a:cubicBezTo>
                    <a:cubicBezTo>
                      <a:pt x="159" y="9"/>
                      <a:pt x="190" y="13"/>
                      <a:pt x="221" y="17"/>
                    </a:cubicBezTo>
                    <a:cubicBezTo>
                      <a:pt x="227" y="18"/>
                      <a:pt x="232" y="20"/>
                      <a:pt x="239" y="22"/>
                    </a:cubicBezTo>
                    <a:cubicBezTo>
                      <a:pt x="236" y="27"/>
                      <a:pt x="234" y="32"/>
                      <a:pt x="232" y="35"/>
                    </a:cubicBezTo>
                    <a:cubicBezTo>
                      <a:pt x="207" y="65"/>
                      <a:pt x="178" y="89"/>
                      <a:pt x="144" y="107"/>
                    </a:cubicBezTo>
                    <a:cubicBezTo>
                      <a:pt x="127" y="116"/>
                      <a:pt x="109" y="115"/>
                      <a:pt x="93" y="107"/>
                    </a:cubicBezTo>
                    <a:cubicBezTo>
                      <a:pt x="81" y="101"/>
                      <a:pt x="70" y="95"/>
                      <a:pt x="60" y="87"/>
                    </a:cubicBezTo>
                    <a:cubicBezTo>
                      <a:pt x="40" y="71"/>
                      <a:pt x="21" y="53"/>
                      <a:pt x="0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9" name="Freeform 49">
                <a:extLst>
                  <a:ext uri="{FF2B5EF4-FFF2-40B4-BE49-F238E27FC236}">
                    <a16:creationId xmlns:a16="http://schemas.microsoft.com/office/drawing/2014/main" id="{261E6B36-4EA9-458A-A45A-5C0DCB8AAB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13388" y="2133600"/>
                <a:ext cx="661988" cy="263525"/>
              </a:xfrm>
              <a:custGeom>
                <a:avLst/>
                <a:gdLst>
                  <a:gd name="T0" fmla="*/ 0 w 262"/>
                  <a:gd name="T1" fmla="*/ 103 h 104"/>
                  <a:gd name="T2" fmla="*/ 24 w 262"/>
                  <a:gd name="T3" fmla="*/ 55 h 104"/>
                  <a:gd name="T4" fmla="*/ 31 w 262"/>
                  <a:gd name="T5" fmla="*/ 50 h 104"/>
                  <a:gd name="T6" fmla="*/ 118 w 262"/>
                  <a:gd name="T7" fmla="*/ 3 h 104"/>
                  <a:gd name="T8" fmla="*/ 131 w 262"/>
                  <a:gd name="T9" fmla="*/ 3 h 104"/>
                  <a:gd name="T10" fmla="*/ 213 w 262"/>
                  <a:gd name="T11" fmla="*/ 39 h 104"/>
                  <a:gd name="T12" fmla="*/ 242 w 262"/>
                  <a:gd name="T13" fmla="*/ 56 h 104"/>
                  <a:gd name="T14" fmla="*/ 260 w 262"/>
                  <a:gd name="T15" fmla="*/ 96 h 104"/>
                  <a:gd name="T16" fmla="*/ 251 w 262"/>
                  <a:gd name="T17" fmla="*/ 102 h 104"/>
                  <a:gd name="T18" fmla="*/ 151 w 262"/>
                  <a:gd name="T19" fmla="*/ 76 h 104"/>
                  <a:gd name="T20" fmla="*/ 40 w 262"/>
                  <a:gd name="T21" fmla="*/ 88 h 104"/>
                  <a:gd name="T22" fmla="*/ 0 w 262"/>
                  <a:gd name="T23" fmla="*/ 10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62" h="104">
                    <a:moveTo>
                      <a:pt x="0" y="103"/>
                    </a:moveTo>
                    <a:cubicBezTo>
                      <a:pt x="3" y="84"/>
                      <a:pt x="11" y="68"/>
                      <a:pt x="24" y="55"/>
                    </a:cubicBezTo>
                    <a:cubicBezTo>
                      <a:pt x="26" y="53"/>
                      <a:pt x="29" y="51"/>
                      <a:pt x="31" y="50"/>
                    </a:cubicBezTo>
                    <a:cubicBezTo>
                      <a:pt x="63" y="40"/>
                      <a:pt x="90" y="21"/>
                      <a:pt x="118" y="3"/>
                    </a:cubicBezTo>
                    <a:cubicBezTo>
                      <a:pt x="122" y="1"/>
                      <a:pt x="126" y="0"/>
                      <a:pt x="131" y="3"/>
                    </a:cubicBezTo>
                    <a:cubicBezTo>
                      <a:pt x="158" y="15"/>
                      <a:pt x="186" y="27"/>
                      <a:pt x="213" y="39"/>
                    </a:cubicBezTo>
                    <a:cubicBezTo>
                      <a:pt x="223" y="44"/>
                      <a:pt x="233" y="50"/>
                      <a:pt x="242" y="56"/>
                    </a:cubicBezTo>
                    <a:cubicBezTo>
                      <a:pt x="255" y="66"/>
                      <a:pt x="262" y="79"/>
                      <a:pt x="260" y="96"/>
                    </a:cubicBezTo>
                    <a:cubicBezTo>
                      <a:pt x="260" y="102"/>
                      <a:pt x="258" y="104"/>
                      <a:pt x="251" y="102"/>
                    </a:cubicBezTo>
                    <a:cubicBezTo>
                      <a:pt x="218" y="93"/>
                      <a:pt x="185" y="84"/>
                      <a:pt x="151" y="76"/>
                    </a:cubicBezTo>
                    <a:cubicBezTo>
                      <a:pt x="113" y="68"/>
                      <a:pt x="76" y="74"/>
                      <a:pt x="40" y="88"/>
                    </a:cubicBezTo>
                    <a:cubicBezTo>
                      <a:pt x="27" y="93"/>
                      <a:pt x="14" y="98"/>
                      <a:pt x="0" y="10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0" name="Freeform 50">
                <a:extLst>
                  <a:ext uri="{FF2B5EF4-FFF2-40B4-BE49-F238E27FC236}">
                    <a16:creationId xmlns:a16="http://schemas.microsoft.com/office/drawing/2014/main" id="{398D5C21-3C08-4CE5-8431-DCF060E8E3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65725" y="2574925"/>
                <a:ext cx="223838" cy="455613"/>
              </a:xfrm>
              <a:custGeom>
                <a:avLst/>
                <a:gdLst>
                  <a:gd name="T0" fmla="*/ 15 w 88"/>
                  <a:gd name="T1" fmla="*/ 180 h 180"/>
                  <a:gd name="T2" fmla="*/ 83 w 88"/>
                  <a:gd name="T3" fmla="*/ 0 h 180"/>
                  <a:gd name="T4" fmla="*/ 84 w 88"/>
                  <a:gd name="T5" fmla="*/ 7 h 180"/>
                  <a:gd name="T6" fmla="*/ 87 w 88"/>
                  <a:gd name="T7" fmla="*/ 120 h 180"/>
                  <a:gd name="T8" fmla="*/ 80 w 88"/>
                  <a:gd name="T9" fmla="*/ 131 h 180"/>
                  <a:gd name="T10" fmla="*/ 63 w 88"/>
                  <a:gd name="T11" fmla="*/ 139 h 180"/>
                  <a:gd name="T12" fmla="*/ 15 w 88"/>
                  <a:gd name="T13" fmla="*/ 180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8" h="180">
                    <a:moveTo>
                      <a:pt x="15" y="180"/>
                    </a:moveTo>
                    <a:cubicBezTo>
                      <a:pt x="0" y="106"/>
                      <a:pt x="31" y="34"/>
                      <a:pt x="83" y="0"/>
                    </a:cubicBezTo>
                    <a:cubicBezTo>
                      <a:pt x="84" y="2"/>
                      <a:pt x="84" y="4"/>
                      <a:pt x="84" y="7"/>
                    </a:cubicBezTo>
                    <a:cubicBezTo>
                      <a:pt x="85" y="44"/>
                      <a:pt x="86" y="82"/>
                      <a:pt x="87" y="120"/>
                    </a:cubicBezTo>
                    <a:cubicBezTo>
                      <a:pt x="88" y="126"/>
                      <a:pt x="85" y="129"/>
                      <a:pt x="80" y="131"/>
                    </a:cubicBezTo>
                    <a:cubicBezTo>
                      <a:pt x="74" y="133"/>
                      <a:pt x="68" y="136"/>
                      <a:pt x="63" y="139"/>
                    </a:cubicBezTo>
                    <a:cubicBezTo>
                      <a:pt x="43" y="148"/>
                      <a:pt x="26" y="160"/>
                      <a:pt x="15" y="1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1" name="Freeform 51">
                <a:extLst>
                  <a:ext uri="{FF2B5EF4-FFF2-40B4-BE49-F238E27FC236}">
                    <a16:creationId xmlns:a16="http://schemas.microsoft.com/office/drawing/2014/main" id="{4192854D-D3F3-47FD-A312-9585E9805D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94438" y="2574925"/>
                <a:ext cx="209550" cy="439738"/>
              </a:xfrm>
              <a:custGeom>
                <a:avLst/>
                <a:gdLst>
                  <a:gd name="T0" fmla="*/ 76 w 83"/>
                  <a:gd name="T1" fmla="*/ 174 h 174"/>
                  <a:gd name="T2" fmla="*/ 4 w 83"/>
                  <a:gd name="T3" fmla="*/ 131 h 174"/>
                  <a:gd name="T4" fmla="*/ 0 w 83"/>
                  <a:gd name="T5" fmla="*/ 123 h 174"/>
                  <a:gd name="T6" fmla="*/ 4 w 83"/>
                  <a:gd name="T7" fmla="*/ 27 h 174"/>
                  <a:gd name="T8" fmla="*/ 6 w 83"/>
                  <a:gd name="T9" fmla="*/ 0 h 174"/>
                  <a:gd name="T10" fmla="*/ 76 w 83"/>
                  <a:gd name="T11" fmla="*/ 174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3" h="174">
                    <a:moveTo>
                      <a:pt x="76" y="174"/>
                    </a:moveTo>
                    <a:cubicBezTo>
                      <a:pt x="52" y="159"/>
                      <a:pt x="28" y="146"/>
                      <a:pt x="4" y="131"/>
                    </a:cubicBezTo>
                    <a:cubicBezTo>
                      <a:pt x="2" y="130"/>
                      <a:pt x="0" y="126"/>
                      <a:pt x="0" y="123"/>
                    </a:cubicBezTo>
                    <a:cubicBezTo>
                      <a:pt x="1" y="91"/>
                      <a:pt x="3" y="59"/>
                      <a:pt x="4" y="27"/>
                    </a:cubicBezTo>
                    <a:cubicBezTo>
                      <a:pt x="5" y="18"/>
                      <a:pt x="5" y="9"/>
                      <a:pt x="6" y="0"/>
                    </a:cubicBezTo>
                    <a:cubicBezTo>
                      <a:pt x="45" y="13"/>
                      <a:pt x="83" y="109"/>
                      <a:pt x="76" y="17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2" name="Freeform 52">
                <a:extLst>
                  <a:ext uri="{FF2B5EF4-FFF2-40B4-BE49-F238E27FC236}">
                    <a16:creationId xmlns:a16="http://schemas.microsoft.com/office/drawing/2014/main" id="{4A745892-B11A-4AA7-AB7F-9B59921810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02325" y="3968750"/>
                <a:ext cx="82550" cy="236538"/>
              </a:xfrm>
              <a:custGeom>
                <a:avLst/>
                <a:gdLst>
                  <a:gd name="T0" fmla="*/ 0 w 33"/>
                  <a:gd name="T1" fmla="*/ 93 h 93"/>
                  <a:gd name="T2" fmla="*/ 0 w 33"/>
                  <a:gd name="T3" fmla="*/ 18 h 93"/>
                  <a:gd name="T4" fmla="*/ 4 w 33"/>
                  <a:gd name="T5" fmla="*/ 11 h 93"/>
                  <a:gd name="T6" fmla="*/ 25 w 33"/>
                  <a:gd name="T7" fmla="*/ 0 h 93"/>
                  <a:gd name="T8" fmla="*/ 0 w 33"/>
                  <a:gd name="T9" fmla="*/ 93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93">
                    <a:moveTo>
                      <a:pt x="0" y="93"/>
                    </a:moveTo>
                    <a:cubicBezTo>
                      <a:pt x="0" y="67"/>
                      <a:pt x="0" y="42"/>
                      <a:pt x="0" y="18"/>
                    </a:cubicBezTo>
                    <a:cubicBezTo>
                      <a:pt x="0" y="16"/>
                      <a:pt x="2" y="13"/>
                      <a:pt x="4" y="11"/>
                    </a:cubicBezTo>
                    <a:cubicBezTo>
                      <a:pt x="11" y="8"/>
                      <a:pt x="17" y="4"/>
                      <a:pt x="25" y="0"/>
                    </a:cubicBezTo>
                    <a:cubicBezTo>
                      <a:pt x="23" y="33"/>
                      <a:pt x="33" y="67"/>
                      <a:pt x="0" y="9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3" name="Freeform 53">
                <a:extLst>
                  <a:ext uri="{FF2B5EF4-FFF2-40B4-BE49-F238E27FC236}">
                    <a16:creationId xmlns:a16="http://schemas.microsoft.com/office/drawing/2014/main" id="{C6DAA62A-F51F-458C-A4DE-5FCFC79E76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65800" y="3756025"/>
                <a:ext cx="58738" cy="157163"/>
              </a:xfrm>
              <a:custGeom>
                <a:avLst/>
                <a:gdLst>
                  <a:gd name="T0" fmla="*/ 23 w 23"/>
                  <a:gd name="T1" fmla="*/ 62 h 62"/>
                  <a:gd name="T2" fmla="*/ 3 w 23"/>
                  <a:gd name="T3" fmla="*/ 41 h 62"/>
                  <a:gd name="T4" fmla="*/ 0 w 23"/>
                  <a:gd name="T5" fmla="*/ 14 h 62"/>
                  <a:gd name="T6" fmla="*/ 13 w 23"/>
                  <a:gd name="T7" fmla="*/ 0 h 62"/>
                  <a:gd name="T8" fmla="*/ 23 w 23"/>
                  <a:gd name="T9" fmla="*/ 1 h 62"/>
                  <a:gd name="T10" fmla="*/ 23 w 23"/>
                  <a:gd name="T11" fmla="*/ 6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3" h="62">
                    <a:moveTo>
                      <a:pt x="23" y="62"/>
                    </a:moveTo>
                    <a:cubicBezTo>
                      <a:pt x="12" y="61"/>
                      <a:pt x="4" y="53"/>
                      <a:pt x="3" y="41"/>
                    </a:cubicBezTo>
                    <a:cubicBezTo>
                      <a:pt x="1" y="32"/>
                      <a:pt x="1" y="23"/>
                      <a:pt x="0" y="14"/>
                    </a:cubicBezTo>
                    <a:cubicBezTo>
                      <a:pt x="0" y="3"/>
                      <a:pt x="2" y="1"/>
                      <a:pt x="13" y="0"/>
                    </a:cubicBezTo>
                    <a:cubicBezTo>
                      <a:pt x="16" y="0"/>
                      <a:pt x="19" y="1"/>
                      <a:pt x="23" y="1"/>
                    </a:cubicBezTo>
                    <a:cubicBezTo>
                      <a:pt x="23" y="22"/>
                      <a:pt x="23" y="42"/>
                      <a:pt x="23" y="6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4" name="Freeform 54">
                <a:extLst>
                  <a:ext uri="{FF2B5EF4-FFF2-40B4-BE49-F238E27FC236}">
                    <a16:creationId xmlns:a16="http://schemas.microsoft.com/office/drawing/2014/main" id="{BEE763DA-3920-4419-8ADF-6DB021D0A9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67400" y="3529013"/>
                <a:ext cx="107950" cy="68263"/>
              </a:xfrm>
              <a:custGeom>
                <a:avLst/>
                <a:gdLst>
                  <a:gd name="T0" fmla="*/ 19 w 43"/>
                  <a:gd name="T1" fmla="*/ 26 h 27"/>
                  <a:gd name="T2" fmla="*/ 16 w 43"/>
                  <a:gd name="T3" fmla="*/ 26 h 27"/>
                  <a:gd name="T4" fmla="*/ 0 w 43"/>
                  <a:gd name="T5" fmla="*/ 22 h 27"/>
                  <a:gd name="T6" fmla="*/ 7 w 43"/>
                  <a:gd name="T7" fmla="*/ 4 h 27"/>
                  <a:gd name="T8" fmla="*/ 9 w 43"/>
                  <a:gd name="T9" fmla="*/ 2 h 27"/>
                  <a:gd name="T10" fmla="*/ 39 w 43"/>
                  <a:gd name="T11" fmla="*/ 14 h 27"/>
                  <a:gd name="T12" fmla="*/ 33 w 43"/>
                  <a:gd name="T13" fmla="*/ 26 h 27"/>
                  <a:gd name="T14" fmla="*/ 19 w 43"/>
                  <a:gd name="T15" fmla="*/ 27 h 27"/>
                  <a:gd name="T16" fmla="*/ 19 w 43"/>
                  <a:gd name="T17" fmla="*/ 26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3" h="27">
                    <a:moveTo>
                      <a:pt x="19" y="26"/>
                    </a:moveTo>
                    <a:cubicBezTo>
                      <a:pt x="18" y="26"/>
                      <a:pt x="17" y="27"/>
                      <a:pt x="16" y="26"/>
                    </a:cubicBezTo>
                    <a:cubicBezTo>
                      <a:pt x="10" y="25"/>
                      <a:pt x="5" y="23"/>
                      <a:pt x="0" y="22"/>
                    </a:cubicBezTo>
                    <a:cubicBezTo>
                      <a:pt x="3" y="16"/>
                      <a:pt x="5" y="10"/>
                      <a:pt x="7" y="4"/>
                    </a:cubicBezTo>
                    <a:cubicBezTo>
                      <a:pt x="8" y="3"/>
                      <a:pt x="9" y="2"/>
                      <a:pt x="9" y="2"/>
                    </a:cubicBezTo>
                    <a:cubicBezTo>
                      <a:pt x="15" y="0"/>
                      <a:pt x="37" y="8"/>
                      <a:pt x="39" y="14"/>
                    </a:cubicBezTo>
                    <a:cubicBezTo>
                      <a:pt x="43" y="21"/>
                      <a:pt x="41" y="24"/>
                      <a:pt x="33" y="26"/>
                    </a:cubicBezTo>
                    <a:cubicBezTo>
                      <a:pt x="29" y="26"/>
                      <a:pt x="24" y="26"/>
                      <a:pt x="19" y="27"/>
                    </a:cubicBezTo>
                    <a:cubicBezTo>
                      <a:pt x="19" y="27"/>
                      <a:pt x="19" y="26"/>
                      <a:pt x="19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5" name="Freeform 55">
                <a:extLst>
                  <a:ext uri="{FF2B5EF4-FFF2-40B4-BE49-F238E27FC236}">
                    <a16:creationId xmlns:a16="http://schemas.microsoft.com/office/drawing/2014/main" id="{C61D19DF-3339-4382-A40A-732CC59E558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922963" y="4691063"/>
                <a:ext cx="87313" cy="150813"/>
              </a:xfrm>
              <a:custGeom>
                <a:avLst/>
                <a:gdLst>
                  <a:gd name="T0" fmla="*/ 35 w 35"/>
                  <a:gd name="T1" fmla="*/ 32 h 60"/>
                  <a:gd name="T2" fmla="*/ 32 w 35"/>
                  <a:gd name="T3" fmla="*/ 48 h 60"/>
                  <a:gd name="T4" fmla="*/ 18 w 35"/>
                  <a:gd name="T5" fmla="*/ 58 h 60"/>
                  <a:gd name="T6" fmla="*/ 4 w 35"/>
                  <a:gd name="T7" fmla="*/ 49 h 60"/>
                  <a:gd name="T8" fmla="*/ 1 w 35"/>
                  <a:gd name="T9" fmla="*/ 12 h 60"/>
                  <a:gd name="T10" fmla="*/ 16 w 35"/>
                  <a:gd name="T11" fmla="*/ 1 h 60"/>
                  <a:gd name="T12" fmla="*/ 31 w 35"/>
                  <a:gd name="T13" fmla="*/ 11 h 60"/>
                  <a:gd name="T14" fmla="*/ 35 w 35"/>
                  <a:gd name="T15" fmla="*/ 32 h 60"/>
                  <a:gd name="T16" fmla="*/ 29 w 35"/>
                  <a:gd name="T17" fmla="*/ 34 h 60"/>
                  <a:gd name="T18" fmla="*/ 24 w 35"/>
                  <a:gd name="T19" fmla="*/ 11 h 60"/>
                  <a:gd name="T20" fmla="*/ 14 w 35"/>
                  <a:gd name="T21" fmla="*/ 3 h 60"/>
                  <a:gd name="T22" fmla="*/ 5 w 35"/>
                  <a:gd name="T23" fmla="*/ 14 h 60"/>
                  <a:gd name="T24" fmla="*/ 7 w 35"/>
                  <a:gd name="T25" fmla="*/ 39 h 60"/>
                  <a:gd name="T26" fmla="*/ 19 w 35"/>
                  <a:gd name="T27" fmla="*/ 56 h 60"/>
                  <a:gd name="T28" fmla="*/ 29 w 35"/>
                  <a:gd name="T29" fmla="*/ 34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5" h="60">
                    <a:moveTo>
                      <a:pt x="35" y="32"/>
                    </a:moveTo>
                    <a:cubicBezTo>
                      <a:pt x="34" y="38"/>
                      <a:pt x="34" y="44"/>
                      <a:pt x="32" y="48"/>
                    </a:cubicBezTo>
                    <a:cubicBezTo>
                      <a:pt x="29" y="52"/>
                      <a:pt x="23" y="56"/>
                      <a:pt x="18" y="58"/>
                    </a:cubicBezTo>
                    <a:cubicBezTo>
                      <a:pt x="12" y="60"/>
                      <a:pt x="5" y="56"/>
                      <a:pt x="4" y="49"/>
                    </a:cubicBezTo>
                    <a:cubicBezTo>
                      <a:pt x="1" y="37"/>
                      <a:pt x="0" y="24"/>
                      <a:pt x="1" y="12"/>
                    </a:cubicBezTo>
                    <a:cubicBezTo>
                      <a:pt x="2" y="5"/>
                      <a:pt x="8" y="1"/>
                      <a:pt x="16" y="1"/>
                    </a:cubicBezTo>
                    <a:cubicBezTo>
                      <a:pt x="24" y="0"/>
                      <a:pt x="29" y="4"/>
                      <a:pt x="31" y="11"/>
                    </a:cubicBezTo>
                    <a:cubicBezTo>
                      <a:pt x="33" y="18"/>
                      <a:pt x="34" y="25"/>
                      <a:pt x="35" y="32"/>
                    </a:cubicBezTo>
                    <a:close/>
                    <a:moveTo>
                      <a:pt x="29" y="34"/>
                    </a:moveTo>
                    <a:cubicBezTo>
                      <a:pt x="28" y="28"/>
                      <a:pt x="27" y="19"/>
                      <a:pt x="24" y="11"/>
                    </a:cubicBezTo>
                    <a:cubicBezTo>
                      <a:pt x="23" y="7"/>
                      <a:pt x="17" y="3"/>
                      <a:pt x="14" y="3"/>
                    </a:cubicBezTo>
                    <a:cubicBezTo>
                      <a:pt x="10" y="4"/>
                      <a:pt x="6" y="10"/>
                      <a:pt x="5" y="14"/>
                    </a:cubicBezTo>
                    <a:cubicBezTo>
                      <a:pt x="4" y="22"/>
                      <a:pt x="5" y="31"/>
                      <a:pt x="7" y="39"/>
                    </a:cubicBezTo>
                    <a:cubicBezTo>
                      <a:pt x="8" y="51"/>
                      <a:pt x="13" y="57"/>
                      <a:pt x="19" y="56"/>
                    </a:cubicBezTo>
                    <a:cubicBezTo>
                      <a:pt x="30" y="54"/>
                      <a:pt x="28" y="45"/>
                      <a:pt x="29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6" name="Freeform 56">
                <a:extLst>
                  <a:ext uri="{FF2B5EF4-FFF2-40B4-BE49-F238E27FC236}">
                    <a16:creationId xmlns:a16="http://schemas.microsoft.com/office/drawing/2014/main" id="{30E3AF9D-0C54-4370-87D3-B855193D7E5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9438" y="4687888"/>
                <a:ext cx="107950" cy="144463"/>
              </a:xfrm>
              <a:custGeom>
                <a:avLst/>
                <a:gdLst>
                  <a:gd name="T0" fmla="*/ 6 w 43"/>
                  <a:gd name="T1" fmla="*/ 57 h 57"/>
                  <a:gd name="T2" fmla="*/ 28 w 43"/>
                  <a:gd name="T3" fmla="*/ 32 h 57"/>
                  <a:gd name="T4" fmla="*/ 10 w 43"/>
                  <a:gd name="T5" fmla="*/ 34 h 57"/>
                  <a:gd name="T6" fmla="*/ 1 w 43"/>
                  <a:gd name="T7" fmla="*/ 15 h 57"/>
                  <a:gd name="T8" fmla="*/ 17 w 43"/>
                  <a:gd name="T9" fmla="*/ 0 h 57"/>
                  <a:gd name="T10" fmla="*/ 35 w 43"/>
                  <a:gd name="T11" fmla="*/ 11 h 57"/>
                  <a:gd name="T12" fmla="*/ 6 w 43"/>
                  <a:gd name="T13" fmla="*/ 57 h 57"/>
                  <a:gd name="T14" fmla="*/ 30 w 43"/>
                  <a:gd name="T15" fmla="*/ 18 h 57"/>
                  <a:gd name="T16" fmla="*/ 18 w 43"/>
                  <a:gd name="T17" fmla="*/ 3 h 57"/>
                  <a:gd name="T18" fmla="*/ 7 w 43"/>
                  <a:gd name="T19" fmla="*/ 17 h 57"/>
                  <a:gd name="T20" fmla="*/ 19 w 43"/>
                  <a:gd name="T21" fmla="*/ 32 h 57"/>
                  <a:gd name="T22" fmla="*/ 30 w 43"/>
                  <a:gd name="T23" fmla="*/ 18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3" h="57">
                    <a:moveTo>
                      <a:pt x="6" y="57"/>
                    </a:moveTo>
                    <a:cubicBezTo>
                      <a:pt x="18" y="52"/>
                      <a:pt x="27" y="45"/>
                      <a:pt x="28" y="32"/>
                    </a:cubicBezTo>
                    <a:cubicBezTo>
                      <a:pt x="22" y="33"/>
                      <a:pt x="15" y="35"/>
                      <a:pt x="10" y="34"/>
                    </a:cubicBezTo>
                    <a:cubicBezTo>
                      <a:pt x="0" y="31"/>
                      <a:pt x="0" y="23"/>
                      <a:pt x="1" y="15"/>
                    </a:cubicBezTo>
                    <a:cubicBezTo>
                      <a:pt x="2" y="7"/>
                      <a:pt x="9" y="1"/>
                      <a:pt x="17" y="0"/>
                    </a:cubicBezTo>
                    <a:cubicBezTo>
                      <a:pt x="26" y="0"/>
                      <a:pt x="32" y="3"/>
                      <a:pt x="35" y="11"/>
                    </a:cubicBezTo>
                    <a:cubicBezTo>
                      <a:pt x="43" y="31"/>
                      <a:pt x="28" y="55"/>
                      <a:pt x="6" y="57"/>
                    </a:cubicBezTo>
                    <a:close/>
                    <a:moveTo>
                      <a:pt x="30" y="18"/>
                    </a:moveTo>
                    <a:cubicBezTo>
                      <a:pt x="30" y="9"/>
                      <a:pt x="25" y="3"/>
                      <a:pt x="18" y="3"/>
                    </a:cubicBezTo>
                    <a:cubicBezTo>
                      <a:pt x="12" y="2"/>
                      <a:pt x="7" y="8"/>
                      <a:pt x="7" y="17"/>
                    </a:cubicBezTo>
                    <a:cubicBezTo>
                      <a:pt x="7" y="25"/>
                      <a:pt x="12" y="32"/>
                      <a:pt x="19" y="32"/>
                    </a:cubicBezTo>
                    <a:cubicBezTo>
                      <a:pt x="25" y="32"/>
                      <a:pt x="30" y="26"/>
                      <a:pt x="30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7" name="Freeform 57">
                <a:extLst>
                  <a:ext uri="{FF2B5EF4-FFF2-40B4-BE49-F238E27FC236}">
                    <a16:creationId xmlns:a16="http://schemas.microsoft.com/office/drawing/2014/main" id="{376F742D-A326-4786-8510-2DFE123417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27750" y="4652963"/>
                <a:ext cx="107950" cy="150813"/>
              </a:xfrm>
              <a:custGeom>
                <a:avLst/>
                <a:gdLst>
                  <a:gd name="T0" fmla="*/ 31 w 43"/>
                  <a:gd name="T1" fmla="*/ 57 h 60"/>
                  <a:gd name="T2" fmla="*/ 13 w 43"/>
                  <a:gd name="T3" fmla="*/ 53 h 60"/>
                  <a:gd name="T4" fmla="*/ 26 w 43"/>
                  <a:gd name="T5" fmla="*/ 0 h 60"/>
                  <a:gd name="T6" fmla="*/ 14 w 43"/>
                  <a:gd name="T7" fmla="*/ 32 h 60"/>
                  <a:gd name="T8" fmla="*/ 35 w 43"/>
                  <a:gd name="T9" fmla="*/ 26 h 60"/>
                  <a:gd name="T10" fmla="*/ 42 w 43"/>
                  <a:gd name="T11" fmla="*/ 42 h 60"/>
                  <a:gd name="T12" fmla="*/ 31 w 43"/>
                  <a:gd name="T13" fmla="*/ 58 h 60"/>
                  <a:gd name="T14" fmla="*/ 33 w 43"/>
                  <a:gd name="T15" fmla="*/ 33 h 60"/>
                  <a:gd name="T16" fmla="*/ 22 w 43"/>
                  <a:gd name="T17" fmla="*/ 30 h 60"/>
                  <a:gd name="T18" fmla="*/ 15 w 43"/>
                  <a:gd name="T19" fmla="*/ 41 h 60"/>
                  <a:gd name="T20" fmla="*/ 31 w 43"/>
                  <a:gd name="T21" fmla="*/ 57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3" h="60">
                    <a:moveTo>
                      <a:pt x="31" y="57"/>
                    </a:moveTo>
                    <a:cubicBezTo>
                      <a:pt x="24" y="60"/>
                      <a:pt x="18" y="59"/>
                      <a:pt x="13" y="53"/>
                    </a:cubicBezTo>
                    <a:cubicBezTo>
                      <a:pt x="0" y="37"/>
                      <a:pt x="6" y="8"/>
                      <a:pt x="26" y="0"/>
                    </a:cubicBezTo>
                    <a:cubicBezTo>
                      <a:pt x="13" y="14"/>
                      <a:pt x="11" y="20"/>
                      <a:pt x="14" y="32"/>
                    </a:cubicBezTo>
                    <a:cubicBezTo>
                      <a:pt x="20" y="26"/>
                      <a:pt x="27" y="19"/>
                      <a:pt x="35" y="26"/>
                    </a:cubicBezTo>
                    <a:cubicBezTo>
                      <a:pt x="39" y="29"/>
                      <a:pt x="42" y="36"/>
                      <a:pt x="42" y="42"/>
                    </a:cubicBezTo>
                    <a:cubicBezTo>
                      <a:pt x="43" y="49"/>
                      <a:pt x="39" y="55"/>
                      <a:pt x="31" y="58"/>
                    </a:cubicBezTo>
                    <a:cubicBezTo>
                      <a:pt x="39" y="49"/>
                      <a:pt x="40" y="39"/>
                      <a:pt x="33" y="33"/>
                    </a:cubicBezTo>
                    <a:cubicBezTo>
                      <a:pt x="30" y="30"/>
                      <a:pt x="24" y="29"/>
                      <a:pt x="22" y="30"/>
                    </a:cubicBezTo>
                    <a:cubicBezTo>
                      <a:pt x="18" y="32"/>
                      <a:pt x="15" y="37"/>
                      <a:pt x="15" y="41"/>
                    </a:cubicBezTo>
                    <a:cubicBezTo>
                      <a:pt x="15" y="50"/>
                      <a:pt x="21" y="55"/>
                      <a:pt x="31" y="5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8" name="Freeform 58">
                <a:extLst>
                  <a:ext uri="{FF2B5EF4-FFF2-40B4-BE49-F238E27FC236}">
                    <a16:creationId xmlns:a16="http://schemas.microsoft.com/office/drawing/2014/main" id="{1497B6C5-83CF-4DA4-801C-5AFDAB3D5C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29250" y="4665663"/>
                <a:ext cx="76200" cy="141288"/>
              </a:xfrm>
              <a:custGeom>
                <a:avLst/>
                <a:gdLst>
                  <a:gd name="T0" fmla="*/ 25 w 30"/>
                  <a:gd name="T1" fmla="*/ 56 h 56"/>
                  <a:gd name="T2" fmla="*/ 0 w 30"/>
                  <a:gd name="T3" fmla="*/ 50 h 56"/>
                  <a:gd name="T4" fmla="*/ 13 w 30"/>
                  <a:gd name="T5" fmla="*/ 40 h 56"/>
                  <a:gd name="T6" fmla="*/ 22 w 30"/>
                  <a:gd name="T7" fmla="*/ 4 h 56"/>
                  <a:gd name="T8" fmla="*/ 7 w 30"/>
                  <a:gd name="T9" fmla="*/ 5 h 56"/>
                  <a:gd name="T10" fmla="*/ 7 w 30"/>
                  <a:gd name="T11" fmla="*/ 3 h 56"/>
                  <a:gd name="T12" fmla="*/ 30 w 30"/>
                  <a:gd name="T13" fmla="*/ 0 h 56"/>
                  <a:gd name="T14" fmla="*/ 19 w 30"/>
                  <a:gd name="T15" fmla="*/ 40 h 56"/>
                  <a:gd name="T16" fmla="*/ 25 w 30"/>
                  <a:gd name="T17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0" h="56">
                    <a:moveTo>
                      <a:pt x="25" y="56"/>
                    </a:moveTo>
                    <a:cubicBezTo>
                      <a:pt x="17" y="54"/>
                      <a:pt x="8" y="52"/>
                      <a:pt x="0" y="50"/>
                    </a:cubicBezTo>
                    <a:cubicBezTo>
                      <a:pt x="10" y="50"/>
                      <a:pt x="10" y="50"/>
                      <a:pt x="13" y="40"/>
                    </a:cubicBezTo>
                    <a:cubicBezTo>
                      <a:pt x="16" y="28"/>
                      <a:pt x="19" y="17"/>
                      <a:pt x="22" y="4"/>
                    </a:cubicBezTo>
                    <a:cubicBezTo>
                      <a:pt x="16" y="4"/>
                      <a:pt x="11" y="5"/>
                      <a:pt x="7" y="5"/>
                    </a:cubicBezTo>
                    <a:cubicBezTo>
                      <a:pt x="7" y="5"/>
                      <a:pt x="7" y="4"/>
                      <a:pt x="7" y="3"/>
                    </a:cubicBezTo>
                    <a:cubicBezTo>
                      <a:pt x="14" y="2"/>
                      <a:pt x="21" y="1"/>
                      <a:pt x="30" y="0"/>
                    </a:cubicBezTo>
                    <a:cubicBezTo>
                      <a:pt x="26" y="14"/>
                      <a:pt x="23" y="27"/>
                      <a:pt x="19" y="40"/>
                    </a:cubicBezTo>
                    <a:cubicBezTo>
                      <a:pt x="17" y="46"/>
                      <a:pt x="15" y="53"/>
                      <a:pt x="25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119" name="文本占位符 65">
            <a:extLst>
              <a:ext uri="{FF2B5EF4-FFF2-40B4-BE49-F238E27FC236}">
                <a16:creationId xmlns:a16="http://schemas.microsoft.com/office/drawing/2014/main" id="{6592DB98-26D7-4C62-AD48-AD0920FC3D51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097899" y="253874"/>
            <a:ext cx="2649600" cy="60590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</p:spPr>
        <p:txBody>
          <a:bodyPr vert="horz" wrap="none" lIns="72000" tIns="0" rIns="252000" bIns="0" anchor="ctr" anchorCtr="0">
            <a:spAutoFit/>
          </a:bodyPr>
          <a:lstStyle>
            <a:lvl1pPr mar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800" spc="0">
                <a:solidFill>
                  <a:srgbClr val="FFFFFF"/>
                </a:solidFill>
                <a:latin typeface="+mj-ea"/>
                <a:ea typeface="+mj-ea"/>
                <a:sym typeface="思源宋体 CN Heavy" panose="02020900000000000000" pitchFamily="18" charset="-122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2pPr>
            <a:lvl3pPr marL="9144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3pPr>
            <a:lvl4pPr marL="13716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4pPr>
            <a:lvl5pPr marL="18288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zh-CN" altLang="en-US" dirty="0"/>
              <a:t>标题文字输入</a:t>
            </a:r>
          </a:p>
        </p:txBody>
      </p:sp>
    </p:spTree>
    <p:extLst>
      <p:ext uri="{BB962C8B-B14F-4D97-AF65-F5344CB8AC3E}">
        <p14:creationId xmlns:p14="http://schemas.microsoft.com/office/powerpoint/2010/main" val="27467599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电脑样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92560382-7E68-4B32-92B5-A2C94E7B86BB}"/>
              </a:ext>
            </a:extLst>
          </p:cNvPr>
          <p:cNvGrpSpPr/>
          <p:nvPr userDrawn="1"/>
        </p:nvGrpSpPr>
        <p:grpSpPr>
          <a:xfrm rot="169789">
            <a:off x="7333468" y="1757113"/>
            <a:ext cx="5694860" cy="5835138"/>
            <a:chOff x="377825" y="6983413"/>
            <a:chExt cx="5284788" cy="5414962"/>
          </a:xfrm>
          <a:solidFill>
            <a:schemeClr val="accent1">
              <a:alpha val="4000"/>
            </a:schemeClr>
          </a:solidFill>
        </p:grpSpPr>
        <p:sp>
          <p:nvSpPr>
            <p:cNvPr id="8" name="Freeform 19">
              <a:extLst>
                <a:ext uri="{FF2B5EF4-FFF2-40B4-BE49-F238E27FC236}">
                  <a16:creationId xmlns:a16="http://schemas.microsoft.com/office/drawing/2014/main" id="{E636BE14-C0D2-4D61-BB38-3EE8B26A022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87650" y="9477375"/>
              <a:ext cx="2874963" cy="1692275"/>
            </a:xfrm>
            <a:custGeom>
              <a:avLst/>
              <a:gdLst>
                <a:gd name="T0" fmla="*/ 209 w 888"/>
                <a:gd name="T1" fmla="*/ 128 h 522"/>
                <a:gd name="T2" fmla="*/ 324 w 888"/>
                <a:gd name="T3" fmla="*/ 64 h 522"/>
                <a:gd name="T4" fmla="*/ 539 w 888"/>
                <a:gd name="T5" fmla="*/ 2 h 522"/>
                <a:gd name="T6" fmla="*/ 641 w 888"/>
                <a:gd name="T7" fmla="*/ 7 h 522"/>
                <a:gd name="T8" fmla="*/ 760 w 888"/>
                <a:gd name="T9" fmla="*/ 108 h 522"/>
                <a:gd name="T10" fmla="*/ 786 w 888"/>
                <a:gd name="T11" fmla="*/ 130 h 522"/>
                <a:gd name="T12" fmla="*/ 852 w 888"/>
                <a:gd name="T13" fmla="*/ 159 h 522"/>
                <a:gd name="T14" fmla="*/ 854 w 888"/>
                <a:gd name="T15" fmla="*/ 230 h 522"/>
                <a:gd name="T16" fmla="*/ 745 w 888"/>
                <a:gd name="T17" fmla="*/ 274 h 522"/>
                <a:gd name="T18" fmla="*/ 513 w 888"/>
                <a:gd name="T19" fmla="*/ 252 h 522"/>
                <a:gd name="T20" fmla="*/ 439 w 888"/>
                <a:gd name="T21" fmla="*/ 217 h 522"/>
                <a:gd name="T22" fmla="*/ 398 w 888"/>
                <a:gd name="T23" fmla="*/ 208 h 522"/>
                <a:gd name="T24" fmla="*/ 358 w 888"/>
                <a:gd name="T25" fmla="*/ 230 h 522"/>
                <a:gd name="T26" fmla="*/ 331 w 888"/>
                <a:gd name="T27" fmla="*/ 305 h 522"/>
                <a:gd name="T28" fmla="*/ 304 w 888"/>
                <a:gd name="T29" fmla="*/ 395 h 522"/>
                <a:gd name="T30" fmla="*/ 171 w 888"/>
                <a:gd name="T31" fmla="*/ 512 h 522"/>
                <a:gd name="T32" fmla="*/ 85 w 888"/>
                <a:gd name="T33" fmla="*/ 521 h 522"/>
                <a:gd name="T34" fmla="*/ 5 w 888"/>
                <a:gd name="T35" fmla="*/ 426 h 522"/>
                <a:gd name="T36" fmla="*/ 234 w 888"/>
                <a:gd name="T37" fmla="*/ 161 h 522"/>
                <a:gd name="T38" fmla="*/ 427 w 888"/>
                <a:gd name="T39" fmla="*/ 187 h 522"/>
                <a:gd name="T40" fmla="*/ 531 w 888"/>
                <a:gd name="T41" fmla="*/ 233 h 522"/>
                <a:gd name="T42" fmla="*/ 720 w 888"/>
                <a:gd name="T43" fmla="*/ 247 h 522"/>
                <a:gd name="T44" fmla="*/ 809 w 888"/>
                <a:gd name="T45" fmla="*/ 222 h 522"/>
                <a:gd name="T46" fmla="*/ 837 w 888"/>
                <a:gd name="T47" fmla="*/ 207 h 522"/>
                <a:gd name="T48" fmla="*/ 838 w 888"/>
                <a:gd name="T49" fmla="*/ 174 h 522"/>
                <a:gd name="T50" fmla="*/ 786 w 888"/>
                <a:gd name="T51" fmla="*/ 142 h 522"/>
                <a:gd name="T52" fmla="*/ 756 w 888"/>
                <a:gd name="T53" fmla="*/ 115 h 522"/>
                <a:gd name="T54" fmla="*/ 631 w 888"/>
                <a:gd name="T55" fmla="*/ 32 h 522"/>
                <a:gd name="T56" fmla="*/ 411 w 888"/>
                <a:gd name="T57" fmla="*/ 46 h 522"/>
                <a:gd name="T58" fmla="*/ 224 w 888"/>
                <a:gd name="T59" fmla="*/ 126 h 522"/>
                <a:gd name="T60" fmla="*/ 211 w 888"/>
                <a:gd name="T61" fmla="*/ 131 h 522"/>
                <a:gd name="T62" fmla="*/ 209 w 888"/>
                <a:gd name="T63" fmla="*/ 128 h 522"/>
                <a:gd name="T64" fmla="*/ 403 w 888"/>
                <a:gd name="T65" fmla="*/ 196 h 522"/>
                <a:gd name="T66" fmla="*/ 395 w 888"/>
                <a:gd name="T67" fmla="*/ 190 h 522"/>
                <a:gd name="T68" fmla="*/ 220 w 888"/>
                <a:gd name="T69" fmla="*/ 178 h 522"/>
                <a:gd name="T70" fmla="*/ 70 w 888"/>
                <a:gd name="T71" fmla="*/ 294 h 522"/>
                <a:gd name="T72" fmla="*/ 17 w 888"/>
                <a:gd name="T73" fmla="*/ 400 h 522"/>
                <a:gd name="T74" fmla="*/ 104 w 888"/>
                <a:gd name="T75" fmla="*/ 503 h 522"/>
                <a:gd name="T76" fmla="*/ 201 w 888"/>
                <a:gd name="T77" fmla="*/ 478 h 522"/>
                <a:gd name="T78" fmla="*/ 292 w 888"/>
                <a:gd name="T79" fmla="*/ 364 h 522"/>
                <a:gd name="T80" fmla="*/ 313 w 888"/>
                <a:gd name="T81" fmla="*/ 279 h 522"/>
                <a:gd name="T82" fmla="*/ 403 w 888"/>
                <a:gd name="T83" fmla="*/ 196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888" h="522">
                  <a:moveTo>
                    <a:pt x="209" y="128"/>
                  </a:moveTo>
                  <a:cubicBezTo>
                    <a:pt x="247" y="107"/>
                    <a:pt x="285" y="84"/>
                    <a:pt x="324" y="64"/>
                  </a:cubicBezTo>
                  <a:cubicBezTo>
                    <a:pt x="392" y="31"/>
                    <a:pt x="463" y="7"/>
                    <a:pt x="539" y="2"/>
                  </a:cubicBezTo>
                  <a:cubicBezTo>
                    <a:pt x="573" y="0"/>
                    <a:pt x="608" y="1"/>
                    <a:pt x="641" y="7"/>
                  </a:cubicBezTo>
                  <a:cubicBezTo>
                    <a:pt x="698" y="19"/>
                    <a:pt x="735" y="58"/>
                    <a:pt x="760" y="108"/>
                  </a:cubicBezTo>
                  <a:cubicBezTo>
                    <a:pt x="766" y="120"/>
                    <a:pt x="774" y="126"/>
                    <a:pt x="786" y="130"/>
                  </a:cubicBezTo>
                  <a:cubicBezTo>
                    <a:pt x="809" y="139"/>
                    <a:pt x="831" y="147"/>
                    <a:pt x="852" y="159"/>
                  </a:cubicBezTo>
                  <a:cubicBezTo>
                    <a:pt x="887" y="180"/>
                    <a:pt x="888" y="206"/>
                    <a:pt x="854" y="230"/>
                  </a:cubicBezTo>
                  <a:cubicBezTo>
                    <a:pt x="821" y="253"/>
                    <a:pt x="784" y="267"/>
                    <a:pt x="745" y="274"/>
                  </a:cubicBezTo>
                  <a:cubicBezTo>
                    <a:pt x="665" y="288"/>
                    <a:pt x="588" y="281"/>
                    <a:pt x="513" y="252"/>
                  </a:cubicBezTo>
                  <a:cubicBezTo>
                    <a:pt x="488" y="242"/>
                    <a:pt x="464" y="227"/>
                    <a:pt x="439" y="217"/>
                  </a:cubicBezTo>
                  <a:cubicBezTo>
                    <a:pt x="426" y="212"/>
                    <a:pt x="412" y="210"/>
                    <a:pt x="398" y="208"/>
                  </a:cubicBezTo>
                  <a:cubicBezTo>
                    <a:pt x="381" y="206"/>
                    <a:pt x="365" y="214"/>
                    <a:pt x="358" y="230"/>
                  </a:cubicBezTo>
                  <a:cubicBezTo>
                    <a:pt x="347" y="254"/>
                    <a:pt x="339" y="280"/>
                    <a:pt x="331" y="305"/>
                  </a:cubicBezTo>
                  <a:cubicBezTo>
                    <a:pt x="321" y="335"/>
                    <a:pt x="313" y="365"/>
                    <a:pt x="304" y="395"/>
                  </a:cubicBezTo>
                  <a:cubicBezTo>
                    <a:pt x="283" y="460"/>
                    <a:pt x="234" y="495"/>
                    <a:pt x="171" y="512"/>
                  </a:cubicBezTo>
                  <a:cubicBezTo>
                    <a:pt x="144" y="519"/>
                    <a:pt x="114" y="522"/>
                    <a:pt x="85" y="521"/>
                  </a:cubicBezTo>
                  <a:cubicBezTo>
                    <a:pt x="33" y="519"/>
                    <a:pt x="0" y="479"/>
                    <a:pt x="5" y="426"/>
                  </a:cubicBezTo>
                  <a:cubicBezTo>
                    <a:pt x="15" y="320"/>
                    <a:pt x="94" y="194"/>
                    <a:pt x="234" y="161"/>
                  </a:cubicBezTo>
                  <a:cubicBezTo>
                    <a:pt x="303" y="145"/>
                    <a:pt x="365" y="161"/>
                    <a:pt x="427" y="187"/>
                  </a:cubicBezTo>
                  <a:cubicBezTo>
                    <a:pt x="462" y="202"/>
                    <a:pt x="496" y="217"/>
                    <a:pt x="531" y="233"/>
                  </a:cubicBezTo>
                  <a:cubicBezTo>
                    <a:pt x="592" y="260"/>
                    <a:pt x="656" y="261"/>
                    <a:pt x="720" y="247"/>
                  </a:cubicBezTo>
                  <a:cubicBezTo>
                    <a:pt x="750" y="241"/>
                    <a:pt x="780" y="231"/>
                    <a:pt x="809" y="222"/>
                  </a:cubicBezTo>
                  <a:cubicBezTo>
                    <a:pt x="819" y="218"/>
                    <a:pt x="829" y="213"/>
                    <a:pt x="837" y="207"/>
                  </a:cubicBezTo>
                  <a:cubicBezTo>
                    <a:pt x="851" y="197"/>
                    <a:pt x="852" y="184"/>
                    <a:pt x="838" y="174"/>
                  </a:cubicBezTo>
                  <a:cubicBezTo>
                    <a:pt x="822" y="161"/>
                    <a:pt x="804" y="151"/>
                    <a:pt x="786" y="142"/>
                  </a:cubicBezTo>
                  <a:cubicBezTo>
                    <a:pt x="774" y="135"/>
                    <a:pt x="763" y="128"/>
                    <a:pt x="756" y="115"/>
                  </a:cubicBezTo>
                  <a:cubicBezTo>
                    <a:pt x="728" y="67"/>
                    <a:pt x="682" y="45"/>
                    <a:pt x="631" y="32"/>
                  </a:cubicBezTo>
                  <a:cubicBezTo>
                    <a:pt x="556" y="13"/>
                    <a:pt x="483" y="25"/>
                    <a:pt x="411" y="46"/>
                  </a:cubicBezTo>
                  <a:cubicBezTo>
                    <a:pt x="345" y="65"/>
                    <a:pt x="285" y="97"/>
                    <a:pt x="224" y="126"/>
                  </a:cubicBezTo>
                  <a:cubicBezTo>
                    <a:pt x="220" y="128"/>
                    <a:pt x="215" y="130"/>
                    <a:pt x="211" y="131"/>
                  </a:cubicBezTo>
                  <a:cubicBezTo>
                    <a:pt x="210" y="130"/>
                    <a:pt x="210" y="129"/>
                    <a:pt x="209" y="128"/>
                  </a:cubicBezTo>
                  <a:close/>
                  <a:moveTo>
                    <a:pt x="403" y="196"/>
                  </a:moveTo>
                  <a:cubicBezTo>
                    <a:pt x="400" y="193"/>
                    <a:pt x="398" y="192"/>
                    <a:pt x="395" y="190"/>
                  </a:cubicBezTo>
                  <a:cubicBezTo>
                    <a:pt x="339" y="160"/>
                    <a:pt x="279" y="157"/>
                    <a:pt x="220" y="178"/>
                  </a:cubicBezTo>
                  <a:cubicBezTo>
                    <a:pt x="158" y="200"/>
                    <a:pt x="111" y="244"/>
                    <a:pt x="70" y="294"/>
                  </a:cubicBezTo>
                  <a:cubicBezTo>
                    <a:pt x="45" y="325"/>
                    <a:pt x="24" y="360"/>
                    <a:pt x="17" y="400"/>
                  </a:cubicBezTo>
                  <a:cubicBezTo>
                    <a:pt x="6" y="460"/>
                    <a:pt x="43" y="504"/>
                    <a:pt x="104" y="503"/>
                  </a:cubicBezTo>
                  <a:cubicBezTo>
                    <a:pt x="138" y="503"/>
                    <a:pt x="170" y="492"/>
                    <a:pt x="201" y="478"/>
                  </a:cubicBezTo>
                  <a:cubicBezTo>
                    <a:pt x="252" y="456"/>
                    <a:pt x="280" y="417"/>
                    <a:pt x="292" y="364"/>
                  </a:cubicBezTo>
                  <a:cubicBezTo>
                    <a:pt x="299" y="336"/>
                    <a:pt x="306" y="308"/>
                    <a:pt x="313" y="279"/>
                  </a:cubicBezTo>
                  <a:cubicBezTo>
                    <a:pt x="327" y="222"/>
                    <a:pt x="347" y="203"/>
                    <a:pt x="403" y="1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9" name="Freeform 20">
              <a:extLst>
                <a:ext uri="{FF2B5EF4-FFF2-40B4-BE49-F238E27FC236}">
                  <a16:creationId xmlns:a16="http://schemas.microsoft.com/office/drawing/2014/main" id="{047AD7C1-3AD6-47A0-B194-8FB91C07210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5425" y="7048500"/>
              <a:ext cx="1139825" cy="3148013"/>
            </a:xfrm>
            <a:custGeom>
              <a:avLst/>
              <a:gdLst>
                <a:gd name="T0" fmla="*/ 167 w 352"/>
                <a:gd name="T1" fmla="*/ 889 h 971"/>
                <a:gd name="T2" fmla="*/ 231 w 352"/>
                <a:gd name="T3" fmla="*/ 720 h 971"/>
                <a:gd name="T4" fmla="*/ 303 w 352"/>
                <a:gd name="T5" fmla="*/ 421 h 971"/>
                <a:gd name="T6" fmla="*/ 298 w 352"/>
                <a:gd name="T7" fmla="*/ 228 h 971"/>
                <a:gd name="T8" fmla="*/ 266 w 352"/>
                <a:gd name="T9" fmla="*/ 165 h 971"/>
                <a:gd name="T10" fmla="*/ 217 w 352"/>
                <a:gd name="T11" fmla="*/ 50 h 971"/>
                <a:gd name="T12" fmla="*/ 197 w 352"/>
                <a:gd name="T13" fmla="*/ 43 h 971"/>
                <a:gd name="T14" fmla="*/ 51 w 352"/>
                <a:gd name="T15" fmla="*/ 264 h 971"/>
                <a:gd name="T16" fmla="*/ 39 w 352"/>
                <a:gd name="T17" fmla="*/ 437 h 971"/>
                <a:gd name="T18" fmla="*/ 59 w 352"/>
                <a:gd name="T19" fmla="*/ 682 h 971"/>
                <a:gd name="T20" fmla="*/ 71 w 352"/>
                <a:gd name="T21" fmla="*/ 905 h 971"/>
                <a:gd name="T22" fmla="*/ 79 w 352"/>
                <a:gd name="T23" fmla="*/ 955 h 971"/>
                <a:gd name="T24" fmla="*/ 79 w 352"/>
                <a:gd name="T25" fmla="*/ 970 h 971"/>
                <a:gd name="T26" fmla="*/ 73 w 352"/>
                <a:gd name="T27" fmla="*/ 971 h 971"/>
                <a:gd name="T28" fmla="*/ 59 w 352"/>
                <a:gd name="T29" fmla="*/ 914 h 971"/>
                <a:gd name="T30" fmla="*/ 41 w 352"/>
                <a:gd name="T31" fmla="*/ 696 h 971"/>
                <a:gd name="T32" fmla="*/ 22 w 352"/>
                <a:gd name="T33" fmla="*/ 461 h 971"/>
                <a:gd name="T34" fmla="*/ 8 w 352"/>
                <a:gd name="T35" fmla="*/ 389 h 971"/>
                <a:gd name="T36" fmla="*/ 39 w 352"/>
                <a:gd name="T37" fmla="*/ 228 h 971"/>
                <a:gd name="T38" fmla="*/ 193 w 352"/>
                <a:gd name="T39" fmla="*/ 14 h 971"/>
                <a:gd name="T40" fmla="*/ 218 w 352"/>
                <a:gd name="T41" fmla="*/ 0 h 971"/>
                <a:gd name="T42" fmla="*/ 224 w 352"/>
                <a:gd name="T43" fmla="*/ 25 h 971"/>
                <a:gd name="T44" fmla="*/ 262 w 352"/>
                <a:gd name="T45" fmla="*/ 110 h 971"/>
                <a:gd name="T46" fmla="*/ 316 w 352"/>
                <a:gd name="T47" fmla="*/ 193 h 971"/>
                <a:gd name="T48" fmla="*/ 333 w 352"/>
                <a:gd name="T49" fmla="*/ 406 h 971"/>
                <a:gd name="T50" fmla="*/ 287 w 352"/>
                <a:gd name="T51" fmla="*/ 567 h 971"/>
                <a:gd name="T52" fmla="*/ 237 w 352"/>
                <a:gd name="T53" fmla="*/ 757 h 971"/>
                <a:gd name="T54" fmla="*/ 187 w 352"/>
                <a:gd name="T55" fmla="*/ 873 h 971"/>
                <a:gd name="T56" fmla="*/ 170 w 352"/>
                <a:gd name="T57" fmla="*/ 892 h 971"/>
                <a:gd name="T58" fmla="*/ 167 w 352"/>
                <a:gd name="T59" fmla="*/ 889 h 9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52" h="971">
                  <a:moveTo>
                    <a:pt x="167" y="889"/>
                  </a:moveTo>
                  <a:cubicBezTo>
                    <a:pt x="203" y="838"/>
                    <a:pt x="218" y="779"/>
                    <a:pt x="231" y="720"/>
                  </a:cubicBezTo>
                  <a:cubicBezTo>
                    <a:pt x="254" y="620"/>
                    <a:pt x="280" y="521"/>
                    <a:pt x="303" y="421"/>
                  </a:cubicBezTo>
                  <a:cubicBezTo>
                    <a:pt x="318" y="357"/>
                    <a:pt x="322" y="291"/>
                    <a:pt x="298" y="228"/>
                  </a:cubicBezTo>
                  <a:cubicBezTo>
                    <a:pt x="290" y="206"/>
                    <a:pt x="279" y="185"/>
                    <a:pt x="266" y="165"/>
                  </a:cubicBezTo>
                  <a:cubicBezTo>
                    <a:pt x="244" y="129"/>
                    <a:pt x="226" y="92"/>
                    <a:pt x="217" y="50"/>
                  </a:cubicBezTo>
                  <a:cubicBezTo>
                    <a:pt x="214" y="34"/>
                    <a:pt x="208" y="32"/>
                    <a:pt x="197" y="43"/>
                  </a:cubicBezTo>
                  <a:cubicBezTo>
                    <a:pt x="135" y="108"/>
                    <a:pt x="79" y="176"/>
                    <a:pt x="51" y="264"/>
                  </a:cubicBezTo>
                  <a:cubicBezTo>
                    <a:pt x="33" y="321"/>
                    <a:pt x="30" y="379"/>
                    <a:pt x="39" y="437"/>
                  </a:cubicBezTo>
                  <a:cubicBezTo>
                    <a:pt x="52" y="518"/>
                    <a:pt x="56" y="600"/>
                    <a:pt x="59" y="682"/>
                  </a:cubicBezTo>
                  <a:cubicBezTo>
                    <a:pt x="62" y="756"/>
                    <a:pt x="66" y="831"/>
                    <a:pt x="71" y="905"/>
                  </a:cubicBezTo>
                  <a:cubicBezTo>
                    <a:pt x="72" y="922"/>
                    <a:pt x="76" y="939"/>
                    <a:pt x="79" y="955"/>
                  </a:cubicBezTo>
                  <a:cubicBezTo>
                    <a:pt x="79" y="960"/>
                    <a:pt x="79" y="965"/>
                    <a:pt x="79" y="970"/>
                  </a:cubicBezTo>
                  <a:cubicBezTo>
                    <a:pt x="77" y="970"/>
                    <a:pt x="75" y="971"/>
                    <a:pt x="73" y="971"/>
                  </a:cubicBezTo>
                  <a:cubicBezTo>
                    <a:pt x="68" y="952"/>
                    <a:pt x="61" y="934"/>
                    <a:pt x="59" y="914"/>
                  </a:cubicBezTo>
                  <a:cubicBezTo>
                    <a:pt x="52" y="842"/>
                    <a:pt x="46" y="769"/>
                    <a:pt x="41" y="696"/>
                  </a:cubicBezTo>
                  <a:cubicBezTo>
                    <a:pt x="35" y="618"/>
                    <a:pt x="29" y="539"/>
                    <a:pt x="22" y="461"/>
                  </a:cubicBezTo>
                  <a:cubicBezTo>
                    <a:pt x="20" y="436"/>
                    <a:pt x="12" y="413"/>
                    <a:pt x="8" y="389"/>
                  </a:cubicBezTo>
                  <a:cubicBezTo>
                    <a:pt x="0" y="332"/>
                    <a:pt x="16" y="279"/>
                    <a:pt x="39" y="228"/>
                  </a:cubicBezTo>
                  <a:cubicBezTo>
                    <a:pt x="75" y="145"/>
                    <a:pt x="126" y="74"/>
                    <a:pt x="193" y="14"/>
                  </a:cubicBezTo>
                  <a:cubicBezTo>
                    <a:pt x="200" y="8"/>
                    <a:pt x="210" y="5"/>
                    <a:pt x="218" y="0"/>
                  </a:cubicBezTo>
                  <a:cubicBezTo>
                    <a:pt x="220" y="8"/>
                    <a:pt x="224" y="17"/>
                    <a:pt x="224" y="25"/>
                  </a:cubicBezTo>
                  <a:cubicBezTo>
                    <a:pt x="227" y="58"/>
                    <a:pt x="244" y="84"/>
                    <a:pt x="262" y="110"/>
                  </a:cubicBezTo>
                  <a:cubicBezTo>
                    <a:pt x="280" y="138"/>
                    <a:pt x="300" y="164"/>
                    <a:pt x="316" y="193"/>
                  </a:cubicBezTo>
                  <a:cubicBezTo>
                    <a:pt x="352" y="261"/>
                    <a:pt x="351" y="334"/>
                    <a:pt x="333" y="406"/>
                  </a:cubicBezTo>
                  <a:cubicBezTo>
                    <a:pt x="319" y="460"/>
                    <a:pt x="301" y="513"/>
                    <a:pt x="287" y="567"/>
                  </a:cubicBezTo>
                  <a:cubicBezTo>
                    <a:pt x="269" y="630"/>
                    <a:pt x="255" y="694"/>
                    <a:pt x="237" y="757"/>
                  </a:cubicBezTo>
                  <a:cubicBezTo>
                    <a:pt x="226" y="798"/>
                    <a:pt x="212" y="838"/>
                    <a:pt x="187" y="873"/>
                  </a:cubicBezTo>
                  <a:cubicBezTo>
                    <a:pt x="182" y="880"/>
                    <a:pt x="176" y="886"/>
                    <a:pt x="170" y="892"/>
                  </a:cubicBezTo>
                  <a:cubicBezTo>
                    <a:pt x="169" y="891"/>
                    <a:pt x="168" y="890"/>
                    <a:pt x="167" y="88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10" name="Freeform 22">
              <a:extLst>
                <a:ext uri="{FF2B5EF4-FFF2-40B4-BE49-F238E27FC236}">
                  <a16:creationId xmlns:a16="http://schemas.microsoft.com/office/drawing/2014/main" id="{AC26C9D8-7E95-4A44-8495-C575D7A83B9D}"/>
                </a:ext>
              </a:extLst>
            </p:cNvPr>
            <p:cNvSpPr>
              <a:spLocks/>
            </p:cNvSpPr>
            <p:nvPr/>
          </p:nvSpPr>
          <p:spPr bwMode="auto">
            <a:xfrm>
              <a:off x="968375" y="7385050"/>
              <a:ext cx="1520825" cy="3641725"/>
            </a:xfrm>
            <a:custGeom>
              <a:avLst/>
              <a:gdLst>
                <a:gd name="T0" fmla="*/ 141 w 470"/>
                <a:gd name="T1" fmla="*/ 62 h 1123"/>
                <a:gd name="T2" fmla="*/ 39 w 470"/>
                <a:gd name="T3" fmla="*/ 15 h 1123"/>
                <a:gd name="T4" fmla="*/ 42 w 470"/>
                <a:gd name="T5" fmla="*/ 29 h 1123"/>
                <a:gd name="T6" fmla="*/ 54 w 470"/>
                <a:gd name="T7" fmla="*/ 209 h 1123"/>
                <a:gd name="T8" fmla="*/ 31 w 470"/>
                <a:gd name="T9" fmla="*/ 372 h 1123"/>
                <a:gd name="T10" fmla="*/ 132 w 470"/>
                <a:gd name="T11" fmla="*/ 675 h 1123"/>
                <a:gd name="T12" fmla="*/ 243 w 470"/>
                <a:gd name="T13" fmla="*/ 786 h 1123"/>
                <a:gd name="T14" fmla="*/ 331 w 470"/>
                <a:gd name="T15" fmla="*/ 928 h 1123"/>
                <a:gd name="T16" fmla="*/ 470 w 470"/>
                <a:gd name="T17" fmla="*/ 1119 h 1123"/>
                <a:gd name="T18" fmla="*/ 466 w 470"/>
                <a:gd name="T19" fmla="*/ 1123 h 1123"/>
                <a:gd name="T20" fmla="*/ 420 w 470"/>
                <a:gd name="T21" fmla="*/ 1090 h 1123"/>
                <a:gd name="T22" fmla="*/ 333 w 470"/>
                <a:gd name="T23" fmla="*/ 970 h 1123"/>
                <a:gd name="T24" fmla="*/ 187 w 470"/>
                <a:gd name="T25" fmla="*/ 767 h 1123"/>
                <a:gd name="T26" fmla="*/ 86 w 470"/>
                <a:gd name="T27" fmla="*/ 662 h 1123"/>
                <a:gd name="T28" fmla="*/ 1 w 470"/>
                <a:gd name="T29" fmla="*/ 410 h 1123"/>
                <a:gd name="T30" fmla="*/ 27 w 470"/>
                <a:gd name="T31" fmla="*/ 204 h 1123"/>
                <a:gd name="T32" fmla="*/ 41 w 470"/>
                <a:gd name="T33" fmla="*/ 126 h 1123"/>
                <a:gd name="T34" fmla="*/ 25 w 470"/>
                <a:gd name="T35" fmla="*/ 26 h 1123"/>
                <a:gd name="T36" fmla="*/ 36 w 470"/>
                <a:gd name="T37" fmla="*/ 1 h 1123"/>
                <a:gd name="T38" fmla="*/ 46 w 470"/>
                <a:gd name="T39" fmla="*/ 1 h 1123"/>
                <a:gd name="T40" fmla="*/ 141 w 470"/>
                <a:gd name="T41" fmla="*/ 62 h 1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70" h="1123">
                  <a:moveTo>
                    <a:pt x="141" y="62"/>
                  </a:moveTo>
                  <a:cubicBezTo>
                    <a:pt x="111" y="39"/>
                    <a:pt x="79" y="22"/>
                    <a:pt x="39" y="15"/>
                  </a:cubicBezTo>
                  <a:cubicBezTo>
                    <a:pt x="40" y="21"/>
                    <a:pt x="40" y="25"/>
                    <a:pt x="42" y="29"/>
                  </a:cubicBezTo>
                  <a:cubicBezTo>
                    <a:pt x="66" y="88"/>
                    <a:pt x="63" y="148"/>
                    <a:pt x="54" y="209"/>
                  </a:cubicBezTo>
                  <a:cubicBezTo>
                    <a:pt x="47" y="264"/>
                    <a:pt x="38" y="318"/>
                    <a:pt x="31" y="372"/>
                  </a:cubicBezTo>
                  <a:cubicBezTo>
                    <a:pt x="18" y="489"/>
                    <a:pt x="53" y="590"/>
                    <a:pt x="132" y="675"/>
                  </a:cubicBezTo>
                  <a:cubicBezTo>
                    <a:pt x="168" y="713"/>
                    <a:pt x="206" y="749"/>
                    <a:pt x="243" y="786"/>
                  </a:cubicBezTo>
                  <a:cubicBezTo>
                    <a:pt x="283" y="827"/>
                    <a:pt x="314" y="873"/>
                    <a:pt x="331" y="928"/>
                  </a:cubicBezTo>
                  <a:cubicBezTo>
                    <a:pt x="356" y="1006"/>
                    <a:pt x="396" y="1075"/>
                    <a:pt x="470" y="1119"/>
                  </a:cubicBezTo>
                  <a:cubicBezTo>
                    <a:pt x="468" y="1120"/>
                    <a:pt x="467" y="1121"/>
                    <a:pt x="466" y="1123"/>
                  </a:cubicBezTo>
                  <a:cubicBezTo>
                    <a:pt x="451" y="1112"/>
                    <a:pt x="435" y="1101"/>
                    <a:pt x="420" y="1090"/>
                  </a:cubicBezTo>
                  <a:cubicBezTo>
                    <a:pt x="380" y="1057"/>
                    <a:pt x="351" y="1016"/>
                    <a:pt x="333" y="970"/>
                  </a:cubicBezTo>
                  <a:cubicBezTo>
                    <a:pt x="301" y="889"/>
                    <a:pt x="246" y="827"/>
                    <a:pt x="187" y="767"/>
                  </a:cubicBezTo>
                  <a:cubicBezTo>
                    <a:pt x="153" y="733"/>
                    <a:pt x="118" y="699"/>
                    <a:pt x="86" y="662"/>
                  </a:cubicBezTo>
                  <a:cubicBezTo>
                    <a:pt x="22" y="591"/>
                    <a:pt x="0" y="505"/>
                    <a:pt x="1" y="410"/>
                  </a:cubicBezTo>
                  <a:cubicBezTo>
                    <a:pt x="2" y="340"/>
                    <a:pt x="16" y="272"/>
                    <a:pt x="27" y="204"/>
                  </a:cubicBezTo>
                  <a:cubicBezTo>
                    <a:pt x="31" y="178"/>
                    <a:pt x="36" y="152"/>
                    <a:pt x="41" y="126"/>
                  </a:cubicBezTo>
                  <a:cubicBezTo>
                    <a:pt x="48" y="90"/>
                    <a:pt x="43" y="57"/>
                    <a:pt x="25" y="26"/>
                  </a:cubicBezTo>
                  <a:cubicBezTo>
                    <a:pt x="17" y="13"/>
                    <a:pt x="21" y="5"/>
                    <a:pt x="36" y="1"/>
                  </a:cubicBezTo>
                  <a:cubicBezTo>
                    <a:pt x="39" y="1"/>
                    <a:pt x="43" y="0"/>
                    <a:pt x="46" y="1"/>
                  </a:cubicBezTo>
                  <a:cubicBezTo>
                    <a:pt x="87" y="6"/>
                    <a:pt x="118" y="28"/>
                    <a:pt x="141" y="6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11" name="Freeform 23">
              <a:extLst>
                <a:ext uri="{FF2B5EF4-FFF2-40B4-BE49-F238E27FC236}">
                  <a16:creationId xmlns:a16="http://schemas.microsoft.com/office/drawing/2014/main" id="{43E9C3BF-6E9A-4AB8-B7FD-88012E351D02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825" y="9642475"/>
              <a:ext cx="2266950" cy="1509713"/>
            </a:xfrm>
            <a:custGeom>
              <a:avLst/>
              <a:gdLst>
                <a:gd name="T0" fmla="*/ 700 w 700"/>
                <a:gd name="T1" fmla="*/ 457 h 466"/>
                <a:gd name="T2" fmla="*/ 570 w 700"/>
                <a:gd name="T3" fmla="*/ 449 h 466"/>
                <a:gd name="T4" fmla="*/ 367 w 700"/>
                <a:gd name="T5" fmla="*/ 408 h 466"/>
                <a:gd name="T6" fmla="*/ 251 w 700"/>
                <a:gd name="T7" fmla="*/ 363 h 466"/>
                <a:gd name="T8" fmla="*/ 194 w 700"/>
                <a:gd name="T9" fmla="*/ 291 h 466"/>
                <a:gd name="T10" fmla="*/ 104 w 700"/>
                <a:gd name="T11" fmla="*/ 167 h 466"/>
                <a:gd name="T12" fmla="*/ 19 w 700"/>
                <a:gd name="T13" fmla="*/ 79 h 466"/>
                <a:gd name="T14" fmla="*/ 27 w 700"/>
                <a:gd name="T15" fmla="*/ 33 h 466"/>
                <a:gd name="T16" fmla="*/ 196 w 700"/>
                <a:gd name="T17" fmla="*/ 16 h 466"/>
                <a:gd name="T18" fmla="*/ 402 w 700"/>
                <a:gd name="T19" fmla="*/ 189 h 466"/>
                <a:gd name="T20" fmla="*/ 494 w 700"/>
                <a:gd name="T21" fmla="*/ 306 h 466"/>
                <a:gd name="T22" fmla="*/ 527 w 700"/>
                <a:gd name="T23" fmla="*/ 332 h 466"/>
                <a:gd name="T24" fmla="*/ 476 w 700"/>
                <a:gd name="T25" fmla="*/ 306 h 466"/>
                <a:gd name="T26" fmla="*/ 373 w 700"/>
                <a:gd name="T27" fmla="*/ 184 h 466"/>
                <a:gd name="T28" fmla="*/ 288 w 700"/>
                <a:gd name="T29" fmla="*/ 79 h 466"/>
                <a:gd name="T30" fmla="*/ 171 w 700"/>
                <a:gd name="T31" fmla="*/ 27 h 466"/>
                <a:gd name="T32" fmla="*/ 30 w 700"/>
                <a:gd name="T33" fmla="*/ 44 h 466"/>
                <a:gd name="T34" fmla="*/ 12 w 700"/>
                <a:gd name="T35" fmla="*/ 55 h 466"/>
                <a:gd name="T36" fmla="*/ 23 w 700"/>
                <a:gd name="T37" fmla="*/ 72 h 466"/>
                <a:gd name="T38" fmla="*/ 211 w 700"/>
                <a:gd name="T39" fmla="*/ 273 h 466"/>
                <a:gd name="T40" fmla="*/ 383 w 700"/>
                <a:gd name="T41" fmla="*/ 389 h 466"/>
                <a:gd name="T42" fmla="*/ 651 w 700"/>
                <a:gd name="T43" fmla="*/ 448 h 466"/>
                <a:gd name="T44" fmla="*/ 685 w 700"/>
                <a:gd name="T45" fmla="*/ 452 h 466"/>
                <a:gd name="T46" fmla="*/ 700 w 700"/>
                <a:gd name="T47" fmla="*/ 457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00" h="466">
                  <a:moveTo>
                    <a:pt x="700" y="457"/>
                  </a:moveTo>
                  <a:cubicBezTo>
                    <a:pt x="655" y="466"/>
                    <a:pt x="612" y="458"/>
                    <a:pt x="570" y="449"/>
                  </a:cubicBezTo>
                  <a:cubicBezTo>
                    <a:pt x="502" y="435"/>
                    <a:pt x="435" y="422"/>
                    <a:pt x="367" y="408"/>
                  </a:cubicBezTo>
                  <a:cubicBezTo>
                    <a:pt x="326" y="399"/>
                    <a:pt x="286" y="388"/>
                    <a:pt x="251" y="363"/>
                  </a:cubicBezTo>
                  <a:cubicBezTo>
                    <a:pt x="225" y="344"/>
                    <a:pt x="206" y="320"/>
                    <a:pt x="194" y="291"/>
                  </a:cubicBezTo>
                  <a:cubicBezTo>
                    <a:pt x="174" y="242"/>
                    <a:pt x="144" y="202"/>
                    <a:pt x="104" y="167"/>
                  </a:cubicBezTo>
                  <a:cubicBezTo>
                    <a:pt x="73" y="141"/>
                    <a:pt x="46" y="109"/>
                    <a:pt x="19" y="79"/>
                  </a:cubicBezTo>
                  <a:cubicBezTo>
                    <a:pt x="0" y="59"/>
                    <a:pt x="3" y="47"/>
                    <a:pt x="27" y="33"/>
                  </a:cubicBezTo>
                  <a:cubicBezTo>
                    <a:pt x="80" y="0"/>
                    <a:pt x="138" y="0"/>
                    <a:pt x="196" y="16"/>
                  </a:cubicBezTo>
                  <a:cubicBezTo>
                    <a:pt x="290" y="43"/>
                    <a:pt x="354" y="106"/>
                    <a:pt x="402" y="189"/>
                  </a:cubicBezTo>
                  <a:cubicBezTo>
                    <a:pt x="427" y="232"/>
                    <a:pt x="454" y="274"/>
                    <a:pt x="494" y="306"/>
                  </a:cubicBezTo>
                  <a:cubicBezTo>
                    <a:pt x="504" y="315"/>
                    <a:pt x="516" y="323"/>
                    <a:pt x="527" y="332"/>
                  </a:cubicBezTo>
                  <a:cubicBezTo>
                    <a:pt x="507" y="329"/>
                    <a:pt x="491" y="318"/>
                    <a:pt x="476" y="306"/>
                  </a:cubicBezTo>
                  <a:cubicBezTo>
                    <a:pt x="435" y="271"/>
                    <a:pt x="405" y="226"/>
                    <a:pt x="373" y="184"/>
                  </a:cubicBezTo>
                  <a:cubicBezTo>
                    <a:pt x="345" y="148"/>
                    <a:pt x="317" y="113"/>
                    <a:pt x="288" y="79"/>
                  </a:cubicBezTo>
                  <a:cubicBezTo>
                    <a:pt x="257" y="44"/>
                    <a:pt x="216" y="29"/>
                    <a:pt x="171" y="27"/>
                  </a:cubicBezTo>
                  <a:cubicBezTo>
                    <a:pt x="123" y="25"/>
                    <a:pt x="76" y="30"/>
                    <a:pt x="30" y="44"/>
                  </a:cubicBezTo>
                  <a:cubicBezTo>
                    <a:pt x="23" y="46"/>
                    <a:pt x="18" y="51"/>
                    <a:pt x="12" y="55"/>
                  </a:cubicBezTo>
                  <a:cubicBezTo>
                    <a:pt x="16" y="61"/>
                    <a:pt x="18" y="68"/>
                    <a:pt x="23" y="72"/>
                  </a:cubicBezTo>
                  <a:cubicBezTo>
                    <a:pt x="101" y="125"/>
                    <a:pt x="159" y="196"/>
                    <a:pt x="211" y="273"/>
                  </a:cubicBezTo>
                  <a:cubicBezTo>
                    <a:pt x="253" y="335"/>
                    <a:pt x="310" y="373"/>
                    <a:pt x="383" y="389"/>
                  </a:cubicBezTo>
                  <a:cubicBezTo>
                    <a:pt x="472" y="408"/>
                    <a:pt x="562" y="428"/>
                    <a:pt x="651" y="448"/>
                  </a:cubicBezTo>
                  <a:cubicBezTo>
                    <a:pt x="662" y="450"/>
                    <a:pt x="674" y="450"/>
                    <a:pt x="685" y="452"/>
                  </a:cubicBezTo>
                  <a:cubicBezTo>
                    <a:pt x="690" y="453"/>
                    <a:pt x="695" y="455"/>
                    <a:pt x="700" y="4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12" name="Freeform 24">
              <a:extLst>
                <a:ext uri="{FF2B5EF4-FFF2-40B4-BE49-F238E27FC236}">
                  <a16:creationId xmlns:a16="http://schemas.microsoft.com/office/drawing/2014/main" id="{F3CC13E6-75EE-47C5-93E3-4D979EE2D2F9}"/>
                </a:ext>
              </a:extLst>
            </p:cNvPr>
            <p:cNvSpPr>
              <a:spLocks/>
            </p:cNvSpPr>
            <p:nvPr/>
          </p:nvSpPr>
          <p:spPr bwMode="auto">
            <a:xfrm>
              <a:off x="3535363" y="7392988"/>
              <a:ext cx="1385888" cy="2308225"/>
            </a:xfrm>
            <a:custGeom>
              <a:avLst/>
              <a:gdLst>
                <a:gd name="T0" fmla="*/ 0 w 428"/>
                <a:gd name="T1" fmla="*/ 711 h 712"/>
                <a:gd name="T2" fmla="*/ 71 w 428"/>
                <a:gd name="T3" fmla="*/ 457 h 712"/>
                <a:gd name="T4" fmla="*/ 295 w 428"/>
                <a:gd name="T5" fmla="*/ 108 h 712"/>
                <a:gd name="T6" fmla="*/ 345 w 428"/>
                <a:gd name="T7" fmla="*/ 54 h 712"/>
                <a:gd name="T8" fmla="*/ 355 w 428"/>
                <a:gd name="T9" fmla="*/ 9 h 712"/>
                <a:gd name="T10" fmla="*/ 427 w 428"/>
                <a:gd name="T11" fmla="*/ 64 h 712"/>
                <a:gd name="T12" fmla="*/ 404 w 428"/>
                <a:gd name="T13" fmla="*/ 158 h 712"/>
                <a:gd name="T14" fmla="*/ 225 w 428"/>
                <a:gd name="T15" fmla="*/ 465 h 712"/>
                <a:gd name="T16" fmla="*/ 125 w 428"/>
                <a:gd name="T17" fmla="*/ 590 h 712"/>
                <a:gd name="T18" fmla="*/ 122 w 428"/>
                <a:gd name="T19" fmla="*/ 588 h 712"/>
                <a:gd name="T20" fmla="*/ 145 w 428"/>
                <a:gd name="T21" fmla="*/ 554 h 712"/>
                <a:gd name="T22" fmla="*/ 335 w 428"/>
                <a:gd name="T23" fmla="*/ 259 h 712"/>
                <a:gd name="T24" fmla="*/ 395 w 428"/>
                <a:gd name="T25" fmla="*/ 112 h 712"/>
                <a:gd name="T26" fmla="*/ 400 w 428"/>
                <a:gd name="T27" fmla="*/ 54 h 712"/>
                <a:gd name="T28" fmla="*/ 371 w 428"/>
                <a:gd name="T29" fmla="*/ 26 h 712"/>
                <a:gd name="T30" fmla="*/ 288 w 428"/>
                <a:gd name="T31" fmla="*/ 131 h 712"/>
                <a:gd name="T32" fmla="*/ 79 w 428"/>
                <a:gd name="T33" fmla="*/ 492 h 712"/>
                <a:gd name="T34" fmla="*/ 9 w 428"/>
                <a:gd name="T35" fmla="*/ 698 h 712"/>
                <a:gd name="T36" fmla="*/ 4 w 428"/>
                <a:gd name="T37" fmla="*/ 712 h 712"/>
                <a:gd name="T38" fmla="*/ 0 w 428"/>
                <a:gd name="T39" fmla="*/ 711 h 7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28" h="712">
                  <a:moveTo>
                    <a:pt x="0" y="711"/>
                  </a:moveTo>
                  <a:cubicBezTo>
                    <a:pt x="23" y="626"/>
                    <a:pt x="44" y="541"/>
                    <a:pt x="71" y="457"/>
                  </a:cubicBezTo>
                  <a:cubicBezTo>
                    <a:pt x="115" y="322"/>
                    <a:pt x="192" y="206"/>
                    <a:pt x="295" y="108"/>
                  </a:cubicBezTo>
                  <a:cubicBezTo>
                    <a:pt x="313" y="91"/>
                    <a:pt x="330" y="73"/>
                    <a:pt x="345" y="54"/>
                  </a:cubicBezTo>
                  <a:cubicBezTo>
                    <a:pt x="356" y="42"/>
                    <a:pt x="362" y="26"/>
                    <a:pt x="355" y="9"/>
                  </a:cubicBezTo>
                  <a:cubicBezTo>
                    <a:pt x="395" y="0"/>
                    <a:pt x="426" y="23"/>
                    <a:pt x="427" y="64"/>
                  </a:cubicBezTo>
                  <a:cubicBezTo>
                    <a:pt x="428" y="98"/>
                    <a:pt x="416" y="128"/>
                    <a:pt x="404" y="158"/>
                  </a:cubicBezTo>
                  <a:cubicBezTo>
                    <a:pt x="361" y="270"/>
                    <a:pt x="297" y="370"/>
                    <a:pt x="225" y="465"/>
                  </a:cubicBezTo>
                  <a:cubicBezTo>
                    <a:pt x="192" y="507"/>
                    <a:pt x="158" y="549"/>
                    <a:pt x="125" y="590"/>
                  </a:cubicBezTo>
                  <a:cubicBezTo>
                    <a:pt x="124" y="590"/>
                    <a:pt x="123" y="589"/>
                    <a:pt x="122" y="588"/>
                  </a:cubicBezTo>
                  <a:cubicBezTo>
                    <a:pt x="130" y="577"/>
                    <a:pt x="138" y="566"/>
                    <a:pt x="145" y="554"/>
                  </a:cubicBezTo>
                  <a:cubicBezTo>
                    <a:pt x="208" y="456"/>
                    <a:pt x="273" y="359"/>
                    <a:pt x="335" y="259"/>
                  </a:cubicBezTo>
                  <a:cubicBezTo>
                    <a:pt x="363" y="214"/>
                    <a:pt x="383" y="164"/>
                    <a:pt x="395" y="112"/>
                  </a:cubicBezTo>
                  <a:cubicBezTo>
                    <a:pt x="399" y="93"/>
                    <a:pt x="400" y="73"/>
                    <a:pt x="400" y="54"/>
                  </a:cubicBezTo>
                  <a:cubicBezTo>
                    <a:pt x="399" y="37"/>
                    <a:pt x="389" y="29"/>
                    <a:pt x="371" y="26"/>
                  </a:cubicBezTo>
                  <a:cubicBezTo>
                    <a:pt x="351" y="67"/>
                    <a:pt x="319" y="99"/>
                    <a:pt x="288" y="131"/>
                  </a:cubicBezTo>
                  <a:cubicBezTo>
                    <a:pt x="190" y="235"/>
                    <a:pt x="121" y="356"/>
                    <a:pt x="79" y="492"/>
                  </a:cubicBezTo>
                  <a:cubicBezTo>
                    <a:pt x="58" y="561"/>
                    <a:pt x="33" y="629"/>
                    <a:pt x="9" y="698"/>
                  </a:cubicBezTo>
                  <a:cubicBezTo>
                    <a:pt x="8" y="703"/>
                    <a:pt x="6" y="707"/>
                    <a:pt x="4" y="712"/>
                  </a:cubicBezTo>
                  <a:cubicBezTo>
                    <a:pt x="2" y="711"/>
                    <a:pt x="1" y="711"/>
                    <a:pt x="0" y="7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13" name="Freeform 25">
              <a:extLst>
                <a:ext uri="{FF2B5EF4-FFF2-40B4-BE49-F238E27FC236}">
                  <a16:creationId xmlns:a16="http://schemas.microsoft.com/office/drawing/2014/main" id="{EC0BD02F-34CC-4BA4-8347-86CB32878F5D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4650" y="7396163"/>
              <a:ext cx="1301750" cy="2865438"/>
            </a:xfrm>
            <a:custGeom>
              <a:avLst/>
              <a:gdLst>
                <a:gd name="T0" fmla="*/ 1 w 402"/>
                <a:gd name="T1" fmla="*/ 3 h 884"/>
                <a:gd name="T2" fmla="*/ 30 w 402"/>
                <a:gd name="T3" fmla="*/ 5 h 884"/>
                <a:gd name="T4" fmla="*/ 46 w 402"/>
                <a:gd name="T5" fmla="*/ 16 h 884"/>
                <a:gd name="T6" fmla="*/ 176 w 402"/>
                <a:gd name="T7" fmla="*/ 111 h 884"/>
                <a:gd name="T8" fmla="*/ 333 w 402"/>
                <a:gd name="T9" fmla="*/ 342 h 884"/>
                <a:gd name="T10" fmla="*/ 348 w 402"/>
                <a:gd name="T11" fmla="*/ 555 h 884"/>
                <a:gd name="T12" fmla="*/ 357 w 402"/>
                <a:gd name="T13" fmla="*/ 729 h 884"/>
                <a:gd name="T14" fmla="*/ 400 w 402"/>
                <a:gd name="T15" fmla="*/ 868 h 884"/>
                <a:gd name="T16" fmla="*/ 400 w 402"/>
                <a:gd name="T17" fmla="*/ 884 h 884"/>
                <a:gd name="T18" fmla="*/ 342 w 402"/>
                <a:gd name="T19" fmla="*/ 770 h 884"/>
                <a:gd name="T20" fmla="*/ 317 w 402"/>
                <a:gd name="T21" fmla="*/ 554 h 884"/>
                <a:gd name="T22" fmla="*/ 313 w 402"/>
                <a:gd name="T23" fmla="*/ 366 h 884"/>
                <a:gd name="T24" fmla="*/ 207 w 402"/>
                <a:gd name="T25" fmla="*/ 162 h 884"/>
                <a:gd name="T26" fmla="*/ 103 w 402"/>
                <a:gd name="T27" fmla="*/ 89 h 884"/>
                <a:gd name="T28" fmla="*/ 31 w 402"/>
                <a:gd name="T29" fmla="*/ 24 h 884"/>
                <a:gd name="T30" fmla="*/ 0 w 402"/>
                <a:gd name="T31" fmla="*/ 3 h 884"/>
                <a:gd name="T32" fmla="*/ 1 w 402"/>
                <a:gd name="T33" fmla="*/ 3 h 8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02" h="884">
                  <a:moveTo>
                    <a:pt x="1" y="3"/>
                  </a:moveTo>
                  <a:cubicBezTo>
                    <a:pt x="11" y="4"/>
                    <a:pt x="21" y="3"/>
                    <a:pt x="30" y="5"/>
                  </a:cubicBezTo>
                  <a:cubicBezTo>
                    <a:pt x="36" y="6"/>
                    <a:pt x="42" y="11"/>
                    <a:pt x="46" y="16"/>
                  </a:cubicBezTo>
                  <a:cubicBezTo>
                    <a:pt x="84" y="56"/>
                    <a:pt x="131" y="82"/>
                    <a:pt x="176" y="111"/>
                  </a:cubicBezTo>
                  <a:cubicBezTo>
                    <a:pt x="260" y="166"/>
                    <a:pt x="312" y="244"/>
                    <a:pt x="333" y="342"/>
                  </a:cubicBezTo>
                  <a:cubicBezTo>
                    <a:pt x="347" y="412"/>
                    <a:pt x="345" y="484"/>
                    <a:pt x="348" y="555"/>
                  </a:cubicBezTo>
                  <a:cubicBezTo>
                    <a:pt x="350" y="613"/>
                    <a:pt x="351" y="671"/>
                    <a:pt x="357" y="729"/>
                  </a:cubicBezTo>
                  <a:cubicBezTo>
                    <a:pt x="362" y="778"/>
                    <a:pt x="377" y="825"/>
                    <a:pt x="400" y="868"/>
                  </a:cubicBezTo>
                  <a:cubicBezTo>
                    <a:pt x="402" y="873"/>
                    <a:pt x="401" y="879"/>
                    <a:pt x="400" y="884"/>
                  </a:cubicBezTo>
                  <a:cubicBezTo>
                    <a:pt x="371" y="850"/>
                    <a:pt x="354" y="811"/>
                    <a:pt x="342" y="770"/>
                  </a:cubicBezTo>
                  <a:cubicBezTo>
                    <a:pt x="322" y="699"/>
                    <a:pt x="319" y="627"/>
                    <a:pt x="317" y="554"/>
                  </a:cubicBezTo>
                  <a:cubicBezTo>
                    <a:pt x="316" y="491"/>
                    <a:pt x="315" y="428"/>
                    <a:pt x="313" y="366"/>
                  </a:cubicBezTo>
                  <a:cubicBezTo>
                    <a:pt x="309" y="281"/>
                    <a:pt x="271" y="214"/>
                    <a:pt x="207" y="162"/>
                  </a:cubicBezTo>
                  <a:cubicBezTo>
                    <a:pt x="174" y="135"/>
                    <a:pt x="139" y="111"/>
                    <a:pt x="103" y="89"/>
                  </a:cubicBezTo>
                  <a:cubicBezTo>
                    <a:pt x="75" y="72"/>
                    <a:pt x="50" y="52"/>
                    <a:pt x="31" y="24"/>
                  </a:cubicBezTo>
                  <a:cubicBezTo>
                    <a:pt x="24" y="14"/>
                    <a:pt x="17" y="0"/>
                    <a:pt x="0" y="3"/>
                  </a:cubicBezTo>
                  <a:lnTo>
                    <a:pt x="1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14" name="Freeform 26">
              <a:extLst>
                <a:ext uri="{FF2B5EF4-FFF2-40B4-BE49-F238E27FC236}">
                  <a16:creationId xmlns:a16="http://schemas.microsoft.com/office/drawing/2014/main" id="{81E1755D-3D9F-4D16-B600-8027B883713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2225" y="7405688"/>
              <a:ext cx="1573213" cy="3714750"/>
            </a:xfrm>
            <a:custGeom>
              <a:avLst/>
              <a:gdLst>
                <a:gd name="T0" fmla="*/ 109 w 486"/>
                <a:gd name="T1" fmla="*/ 0 h 1146"/>
                <a:gd name="T2" fmla="*/ 87 w 486"/>
                <a:gd name="T3" fmla="*/ 47 h 1146"/>
                <a:gd name="T4" fmla="*/ 35 w 486"/>
                <a:gd name="T5" fmla="*/ 237 h 1146"/>
                <a:gd name="T6" fmla="*/ 47 w 486"/>
                <a:gd name="T7" fmla="*/ 468 h 1146"/>
                <a:gd name="T8" fmla="*/ 245 w 486"/>
                <a:gd name="T9" fmla="*/ 807 h 1146"/>
                <a:gd name="T10" fmla="*/ 261 w 486"/>
                <a:gd name="T11" fmla="*/ 833 h 1146"/>
                <a:gd name="T12" fmla="*/ 361 w 486"/>
                <a:gd name="T13" fmla="*/ 1051 h 1146"/>
                <a:gd name="T14" fmla="*/ 435 w 486"/>
                <a:gd name="T15" fmla="*/ 1112 h 1146"/>
                <a:gd name="T16" fmla="*/ 464 w 486"/>
                <a:gd name="T17" fmla="*/ 1124 h 1146"/>
                <a:gd name="T18" fmla="*/ 486 w 486"/>
                <a:gd name="T19" fmla="*/ 1143 h 1146"/>
                <a:gd name="T20" fmla="*/ 381 w 486"/>
                <a:gd name="T21" fmla="*/ 1115 h 1146"/>
                <a:gd name="T22" fmla="*/ 312 w 486"/>
                <a:gd name="T23" fmla="*/ 1011 h 1146"/>
                <a:gd name="T24" fmla="*/ 260 w 486"/>
                <a:gd name="T25" fmla="*/ 852 h 1146"/>
                <a:gd name="T26" fmla="*/ 235 w 486"/>
                <a:gd name="T27" fmla="*/ 807 h 1146"/>
                <a:gd name="T28" fmla="*/ 56 w 486"/>
                <a:gd name="T29" fmla="*/ 551 h 1146"/>
                <a:gd name="T30" fmla="*/ 4 w 486"/>
                <a:gd name="T31" fmla="*/ 293 h 1146"/>
                <a:gd name="T32" fmla="*/ 44 w 486"/>
                <a:gd name="T33" fmla="*/ 131 h 1146"/>
                <a:gd name="T34" fmla="*/ 81 w 486"/>
                <a:gd name="T35" fmla="*/ 31 h 1146"/>
                <a:gd name="T36" fmla="*/ 110 w 486"/>
                <a:gd name="T37" fmla="*/ 0 h 1146"/>
                <a:gd name="T38" fmla="*/ 109 w 486"/>
                <a:gd name="T39" fmla="*/ 0 h 1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86" h="1146">
                  <a:moveTo>
                    <a:pt x="109" y="0"/>
                  </a:moveTo>
                  <a:cubicBezTo>
                    <a:pt x="102" y="15"/>
                    <a:pt x="92" y="30"/>
                    <a:pt x="87" y="47"/>
                  </a:cubicBezTo>
                  <a:cubicBezTo>
                    <a:pt x="69" y="110"/>
                    <a:pt x="50" y="173"/>
                    <a:pt x="35" y="237"/>
                  </a:cubicBezTo>
                  <a:cubicBezTo>
                    <a:pt x="16" y="315"/>
                    <a:pt x="27" y="392"/>
                    <a:pt x="47" y="468"/>
                  </a:cubicBezTo>
                  <a:cubicBezTo>
                    <a:pt x="81" y="599"/>
                    <a:pt x="149" y="711"/>
                    <a:pt x="245" y="807"/>
                  </a:cubicBezTo>
                  <a:cubicBezTo>
                    <a:pt x="252" y="814"/>
                    <a:pt x="258" y="823"/>
                    <a:pt x="261" y="833"/>
                  </a:cubicBezTo>
                  <a:cubicBezTo>
                    <a:pt x="287" y="909"/>
                    <a:pt x="319" y="982"/>
                    <a:pt x="361" y="1051"/>
                  </a:cubicBezTo>
                  <a:cubicBezTo>
                    <a:pt x="379" y="1080"/>
                    <a:pt x="404" y="1100"/>
                    <a:pt x="435" y="1112"/>
                  </a:cubicBezTo>
                  <a:cubicBezTo>
                    <a:pt x="445" y="1116"/>
                    <a:pt x="455" y="1119"/>
                    <a:pt x="464" y="1124"/>
                  </a:cubicBezTo>
                  <a:cubicBezTo>
                    <a:pt x="473" y="1128"/>
                    <a:pt x="480" y="1135"/>
                    <a:pt x="486" y="1143"/>
                  </a:cubicBezTo>
                  <a:cubicBezTo>
                    <a:pt x="447" y="1146"/>
                    <a:pt x="411" y="1141"/>
                    <a:pt x="381" y="1115"/>
                  </a:cubicBezTo>
                  <a:cubicBezTo>
                    <a:pt x="348" y="1087"/>
                    <a:pt x="327" y="1051"/>
                    <a:pt x="312" y="1011"/>
                  </a:cubicBezTo>
                  <a:cubicBezTo>
                    <a:pt x="293" y="959"/>
                    <a:pt x="277" y="905"/>
                    <a:pt x="260" y="852"/>
                  </a:cubicBezTo>
                  <a:cubicBezTo>
                    <a:pt x="255" y="835"/>
                    <a:pt x="248" y="820"/>
                    <a:pt x="235" y="807"/>
                  </a:cubicBezTo>
                  <a:cubicBezTo>
                    <a:pt x="160" y="733"/>
                    <a:pt x="97" y="649"/>
                    <a:pt x="56" y="551"/>
                  </a:cubicBezTo>
                  <a:cubicBezTo>
                    <a:pt x="23" y="468"/>
                    <a:pt x="0" y="383"/>
                    <a:pt x="4" y="293"/>
                  </a:cubicBezTo>
                  <a:cubicBezTo>
                    <a:pt x="7" y="237"/>
                    <a:pt x="25" y="184"/>
                    <a:pt x="44" y="131"/>
                  </a:cubicBezTo>
                  <a:cubicBezTo>
                    <a:pt x="57" y="98"/>
                    <a:pt x="68" y="64"/>
                    <a:pt x="81" y="31"/>
                  </a:cubicBezTo>
                  <a:cubicBezTo>
                    <a:pt x="86" y="17"/>
                    <a:pt x="92" y="3"/>
                    <a:pt x="110" y="0"/>
                  </a:cubicBezTo>
                  <a:cubicBezTo>
                    <a:pt x="110" y="0"/>
                    <a:pt x="109" y="0"/>
                    <a:pt x="10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15" name="Freeform 31">
              <a:extLst>
                <a:ext uri="{FF2B5EF4-FFF2-40B4-BE49-F238E27FC236}">
                  <a16:creationId xmlns:a16="http://schemas.microsoft.com/office/drawing/2014/main" id="{9E297B44-AF06-42C5-BF81-53DF8558998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40063" y="10883900"/>
              <a:ext cx="768350" cy="877888"/>
            </a:xfrm>
            <a:custGeom>
              <a:avLst/>
              <a:gdLst>
                <a:gd name="T0" fmla="*/ 237 w 237"/>
                <a:gd name="T1" fmla="*/ 0 h 271"/>
                <a:gd name="T2" fmla="*/ 192 w 237"/>
                <a:gd name="T3" fmla="*/ 152 h 271"/>
                <a:gd name="T4" fmla="*/ 99 w 237"/>
                <a:gd name="T5" fmla="*/ 251 h 271"/>
                <a:gd name="T6" fmla="*/ 20 w 237"/>
                <a:gd name="T7" fmla="*/ 223 h 271"/>
                <a:gd name="T8" fmla="*/ 17 w 237"/>
                <a:gd name="T9" fmla="*/ 216 h 271"/>
                <a:gd name="T10" fmla="*/ 56 w 237"/>
                <a:gd name="T11" fmla="*/ 130 h 271"/>
                <a:gd name="T12" fmla="*/ 186 w 237"/>
                <a:gd name="T13" fmla="*/ 57 h 271"/>
                <a:gd name="T14" fmla="*/ 237 w 237"/>
                <a:gd name="T15" fmla="*/ 0 h 271"/>
                <a:gd name="T16" fmla="*/ 226 w 237"/>
                <a:gd name="T17" fmla="*/ 30 h 271"/>
                <a:gd name="T18" fmla="*/ 218 w 237"/>
                <a:gd name="T19" fmla="*/ 32 h 271"/>
                <a:gd name="T20" fmla="*/ 211 w 237"/>
                <a:gd name="T21" fmla="*/ 40 h 271"/>
                <a:gd name="T22" fmla="*/ 55 w 237"/>
                <a:gd name="T23" fmla="*/ 151 h 271"/>
                <a:gd name="T24" fmla="*/ 38 w 237"/>
                <a:gd name="T25" fmla="*/ 160 h 271"/>
                <a:gd name="T26" fmla="*/ 24 w 237"/>
                <a:gd name="T27" fmla="*/ 183 h 271"/>
                <a:gd name="T28" fmla="*/ 33 w 237"/>
                <a:gd name="T29" fmla="*/ 229 h 271"/>
                <a:gd name="T30" fmla="*/ 62 w 237"/>
                <a:gd name="T31" fmla="*/ 241 h 271"/>
                <a:gd name="T32" fmla="*/ 94 w 237"/>
                <a:gd name="T33" fmla="*/ 223 h 271"/>
                <a:gd name="T34" fmla="*/ 193 w 237"/>
                <a:gd name="T35" fmla="*/ 98 h 271"/>
                <a:gd name="T36" fmla="*/ 226 w 237"/>
                <a:gd name="T37" fmla="*/ 3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37" h="271">
                  <a:moveTo>
                    <a:pt x="237" y="0"/>
                  </a:moveTo>
                  <a:cubicBezTo>
                    <a:pt x="230" y="54"/>
                    <a:pt x="218" y="105"/>
                    <a:pt x="192" y="152"/>
                  </a:cubicBezTo>
                  <a:cubicBezTo>
                    <a:pt x="170" y="193"/>
                    <a:pt x="140" y="228"/>
                    <a:pt x="99" y="251"/>
                  </a:cubicBezTo>
                  <a:cubicBezTo>
                    <a:pt x="63" y="271"/>
                    <a:pt x="36" y="261"/>
                    <a:pt x="20" y="223"/>
                  </a:cubicBezTo>
                  <a:cubicBezTo>
                    <a:pt x="19" y="221"/>
                    <a:pt x="18" y="219"/>
                    <a:pt x="17" y="216"/>
                  </a:cubicBezTo>
                  <a:cubicBezTo>
                    <a:pt x="0" y="172"/>
                    <a:pt x="12" y="146"/>
                    <a:pt x="56" y="130"/>
                  </a:cubicBezTo>
                  <a:cubicBezTo>
                    <a:pt x="104" y="113"/>
                    <a:pt x="149" y="92"/>
                    <a:pt x="186" y="57"/>
                  </a:cubicBezTo>
                  <a:cubicBezTo>
                    <a:pt x="204" y="40"/>
                    <a:pt x="220" y="20"/>
                    <a:pt x="237" y="0"/>
                  </a:cubicBezTo>
                  <a:close/>
                  <a:moveTo>
                    <a:pt x="226" y="30"/>
                  </a:moveTo>
                  <a:cubicBezTo>
                    <a:pt x="220" y="31"/>
                    <a:pt x="219" y="31"/>
                    <a:pt x="218" y="32"/>
                  </a:cubicBezTo>
                  <a:cubicBezTo>
                    <a:pt x="216" y="34"/>
                    <a:pt x="213" y="37"/>
                    <a:pt x="211" y="40"/>
                  </a:cubicBezTo>
                  <a:cubicBezTo>
                    <a:pt x="168" y="89"/>
                    <a:pt x="120" y="132"/>
                    <a:pt x="55" y="151"/>
                  </a:cubicBezTo>
                  <a:cubicBezTo>
                    <a:pt x="49" y="153"/>
                    <a:pt x="42" y="155"/>
                    <a:pt x="38" y="160"/>
                  </a:cubicBezTo>
                  <a:cubicBezTo>
                    <a:pt x="32" y="166"/>
                    <a:pt x="24" y="175"/>
                    <a:pt x="24" y="183"/>
                  </a:cubicBezTo>
                  <a:cubicBezTo>
                    <a:pt x="24" y="198"/>
                    <a:pt x="27" y="214"/>
                    <a:pt x="33" y="229"/>
                  </a:cubicBezTo>
                  <a:cubicBezTo>
                    <a:pt x="37" y="242"/>
                    <a:pt x="49" y="247"/>
                    <a:pt x="62" y="241"/>
                  </a:cubicBezTo>
                  <a:cubicBezTo>
                    <a:pt x="74" y="237"/>
                    <a:pt x="85" y="231"/>
                    <a:pt x="94" y="223"/>
                  </a:cubicBezTo>
                  <a:cubicBezTo>
                    <a:pt x="136" y="188"/>
                    <a:pt x="166" y="144"/>
                    <a:pt x="193" y="98"/>
                  </a:cubicBezTo>
                  <a:cubicBezTo>
                    <a:pt x="205" y="77"/>
                    <a:pt x="214" y="54"/>
                    <a:pt x="226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16" name="Freeform 33">
              <a:extLst>
                <a:ext uri="{FF2B5EF4-FFF2-40B4-BE49-F238E27FC236}">
                  <a16:creationId xmlns:a16="http://schemas.microsoft.com/office/drawing/2014/main" id="{8AA09C0F-AF5F-4F78-ABEC-E7815728CA26}"/>
                </a:ext>
              </a:extLst>
            </p:cNvPr>
            <p:cNvSpPr>
              <a:spLocks/>
            </p:cNvSpPr>
            <p:nvPr/>
          </p:nvSpPr>
          <p:spPr bwMode="auto">
            <a:xfrm>
              <a:off x="2027238" y="11276013"/>
              <a:ext cx="958850" cy="550863"/>
            </a:xfrm>
            <a:custGeom>
              <a:avLst/>
              <a:gdLst>
                <a:gd name="T0" fmla="*/ 23 w 296"/>
                <a:gd name="T1" fmla="*/ 74 h 170"/>
                <a:gd name="T2" fmla="*/ 78 w 296"/>
                <a:gd name="T3" fmla="*/ 81 h 170"/>
                <a:gd name="T4" fmla="*/ 136 w 296"/>
                <a:gd name="T5" fmla="*/ 105 h 170"/>
                <a:gd name="T6" fmla="*/ 177 w 296"/>
                <a:gd name="T7" fmla="*/ 132 h 170"/>
                <a:gd name="T8" fmla="*/ 262 w 296"/>
                <a:gd name="T9" fmla="*/ 135 h 170"/>
                <a:gd name="T10" fmla="*/ 281 w 296"/>
                <a:gd name="T11" fmla="*/ 86 h 170"/>
                <a:gd name="T12" fmla="*/ 263 w 296"/>
                <a:gd name="T13" fmla="*/ 149 h 170"/>
                <a:gd name="T14" fmla="*/ 160 w 296"/>
                <a:gd name="T15" fmla="*/ 143 h 170"/>
                <a:gd name="T16" fmla="*/ 151 w 296"/>
                <a:gd name="T17" fmla="*/ 135 h 170"/>
                <a:gd name="T18" fmla="*/ 23 w 296"/>
                <a:gd name="T19" fmla="*/ 92 h 170"/>
                <a:gd name="T20" fmla="*/ 7 w 296"/>
                <a:gd name="T21" fmla="*/ 69 h 170"/>
                <a:gd name="T22" fmla="*/ 26 w 296"/>
                <a:gd name="T23" fmla="*/ 49 h 170"/>
                <a:gd name="T24" fmla="*/ 82 w 296"/>
                <a:gd name="T25" fmla="*/ 22 h 170"/>
                <a:gd name="T26" fmla="*/ 239 w 296"/>
                <a:gd name="T27" fmla="*/ 27 h 170"/>
                <a:gd name="T28" fmla="*/ 274 w 296"/>
                <a:gd name="T29" fmla="*/ 66 h 170"/>
                <a:gd name="T30" fmla="*/ 148 w 296"/>
                <a:gd name="T31" fmla="*/ 25 h 170"/>
                <a:gd name="T32" fmla="*/ 23 w 296"/>
                <a:gd name="T33" fmla="*/ 74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96" h="170">
                  <a:moveTo>
                    <a:pt x="23" y="74"/>
                  </a:moveTo>
                  <a:cubicBezTo>
                    <a:pt x="43" y="76"/>
                    <a:pt x="61" y="76"/>
                    <a:pt x="78" y="81"/>
                  </a:cubicBezTo>
                  <a:cubicBezTo>
                    <a:pt x="98" y="86"/>
                    <a:pt x="117" y="95"/>
                    <a:pt x="136" y="105"/>
                  </a:cubicBezTo>
                  <a:cubicBezTo>
                    <a:pt x="150" y="112"/>
                    <a:pt x="163" y="124"/>
                    <a:pt x="177" y="132"/>
                  </a:cubicBezTo>
                  <a:cubicBezTo>
                    <a:pt x="204" y="148"/>
                    <a:pt x="233" y="146"/>
                    <a:pt x="262" y="135"/>
                  </a:cubicBezTo>
                  <a:cubicBezTo>
                    <a:pt x="283" y="126"/>
                    <a:pt x="284" y="107"/>
                    <a:pt x="281" y="86"/>
                  </a:cubicBezTo>
                  <a:cubicBezTo>
                    <a:pt x="296" y="118"/>
                    <a:pt x="291" y="133"/>
                    <a:pt x="263" y="149"/>
                  </a:cubicBezTo>
                  <a:cubicBezTo>
                    <a:pt x="227" y="170"/>
                    <a:pt x="193" y="166"/>
                    <a:pt x="160" y="143"/>
                  </a:cubicBezTo>
                  <a:cubicBezTo>
                    <a:pt x="157" y="141"/>
                    <a:pt x="153" y="138"/>
                    <a:pt x="151" y="135"/>
                  </a:cubicBezTo>
                  <a:cubicBezTo>
                    <a:pt x="117" y="96"/>
                    <a:pt x="73" y="87"/>
                    <a:pt x="23" y="92"/>
                  </a:cubicBezTo>
                  <a:cubicBezTo>
                    <a:pt x="8" y="94"/>
                    <a:pt x="0" y="83"/>
                    <a:pt x="7" y="69"/>
                  </a:cubicBezTo>
                  <a:cubicBezTo>
                    <a:pt x="12" y="61"/>
                    <a:pt x="19" y="53"/>
                    <a:pt x="26" y="49"/>
                  </a:cubicBezTo>
                  <a:cubicBezTo>
                    <a:pt x="44" y="38"/>
                    <a:pt x="62" y="28"/>
                    <a:pt x="82" y="22"/>
                  </a:cubicBezTo>
                  <a:cubicBezTo>
                    <a:pt x="134" y="5"/>
                    <a:pt x="187" y="0"/>
                    <a:pt x="239" y="27"/>
                  </a:cubicBezTo>
                  <a:cubicBezTo>
                    <a:pt x="255" y="35"/>
                    <a:pt x="267" y="48"/>
                    <a:pt x="274" y="66"/>
                  </a:cubicBezTo>
                  <a:cubicBezTo>
                    <a:pt x="239" y="31"/>
                    <a:pt x="194" y="26"/>
                    <a:pt x="148" y="25"/>
                  </a:cubicBezTo>
                  <a:cubicBezTo>
                    <a:pt x="101" y="24"/>
                    <a:pt x="59" y="39"/>
                    <a:pt x="23" y="7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17" name="Freeform 35">
              <a:extLst>
                <a:ext uri="{FF2B5EF4-FFF2-40B4-BE49-F238E27FC236}">
                  <a16:creationId xmlns:a16="http://schemas.microsoft.com/office/drawing/2014/main" id="{8890EF4E-57B7-4994-BA3F-F25E177E5A5B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7938" y="7994650"/>
              <a:ext cx="1058863" cy="1614488"/>
            </a:xfrm>
            <a:custGeom>
              <a:avLst/>
              <a:gdLst>
                <a:gd name="T0" fmla="*/ 327 w 327"/>
                <a:gd name="T1" fmla="*/ 0 h 498"/>
                <a:gd name="T2" fmla="*/ 0 w 327"/>
                <a:gd name="T3" fmla="*/ 498 h 498"/>
                <a:gd name="T4" fmla="*/ 18 w 327"/>
                <a:gd name="T5" fmla="*/ 477 h 498"/>
                <a:gd name="T6" fmla="*/ 156 w 327"/>
                <a:gd name="T7" fmla="*/ 332 h 498"/>
                <a:gd name="T8" fmla="*/ 327 w 327"/>
                <a:gd name="T9" fmla="*/ 0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7" h="498">
                  <a:moveTo>
                    <a:pt x="327" y="0"/>
                  </a:moveTo>
                  <a:cubicBezTo>
                    <a:pt x="294" y="214"/>
                    <a:pt x="177" y="374"/>
                    <a:pt x="0" y="498"/>
                  </a:cubicBezTo>
                  <a:cubicBezTo>
                    <a:pt x="7" y="490"/>
                    <a:pt x="13" y="483"/>
                    <a:pt x="18" y="477"/>
                  </a:cubicBezTo>
                  <a:cubicBezTo>
                    <a:pt x="64" y="429"/>
                    <a:pt x="113" y="382"/>
                    <a:pt x="156" y="332"/>
                  </a:cubicBezTo>
                  <a:cubicBezTo>
                    <a:pt x="239" y="234"/>
                    <a:pt x="299" y="125"/>
                    <a:pt x="32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18" name="Freeform 36">
              <a:extLst>
                <a:ext uri="{FF2B5EF4-FFF2-40B4-BE49-F238E27FC236}">
                  <a16:creationId xmlns:a16="http://schemas.microsoft.com/office/drawing/2014/main" id="{1E9F0B4D-1A6A-4C11-BB61-C76C2B29E91D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2325" y="6983413"/>
              <a:ext cx="1009650" cy="628650"/>
            </a:xfrm>
            <a:custGeom>
              <a:avLst/>
              <a:gdLst>
                <a:gd name="T0" fmla="*/ 312 w 312"/>
                <a:gd name="T1" fmla="*/ 106 h 194"/>
                <a:gd name="T2" fmla="*/ 206 w 312"/>
                <a:gd name="T3" fmla="*/ 50 h 194"/>
                <a:gd name="T4" fmla="*/ 153 w 312"/>
                <a:gd name="T5" fmla="*/ 20 h 194"/>
                <a:gd name="T6" fmla="*/ 121 w 312"/>
                <a:gd name="T7" fmla="*/ 26 h 194"/>
                <a:gd name="T8" fmla="*/ 62 w 312"/>
                <a:gd name="T9" fmla="*/ 89 h 194"/>
                <a:gd name="T10" fmla="*/ 19 w 312"/>
                <a:gd name="T11" fmla="*/ 164 h 194"/>
                <a:gd name="T12" fmla="*/ 19 w 312"/>
                <a:gd name="T13" fmla="*/ 194 h 194"/>
                <a:gd name="T14" fmla="*/ 3 w 312"/>
                <a:gd name="T15" fmla="*/ 165 h 194"/>
                <a:gd name="T16" fmla="*/ 21 w 312"/>
                <a:gd name="T17" fmla="*/ 117 h 194"/>
                <a:gd name="T18" fmla="*/ 112 w 312"/>
                <a:gd name="T19" fmla="*/ 12 h 194"/>
                <a:gd name="T20" fmla="*/ 151 w 312"/>
                <a:gd name="T21" fmla="*/ 5 h 194"/>
                <a:gd name="T22" fmla="*/ 209 w 312"/>
                <a:gd name="T23" fmla="*/ 33 h 194"/>
                <a:gd name="T24" fmla="*/ 287 w 312"/>
                <a:gd name="T25" fmla="*/ 81 h 194"/>
                <a:gd name="T26" fmla="*/ 312 w 312"/>
                <a:gd name="T27" fmla="*/ 106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12" h="194">
                  <a:moveTo>
                    <a:pt x="312" y="106"/>
                  </a:moveTo>
                  <a:cubicBezTo>
                    <a:pt x="277" y="87"/>
                    <a:pt x="241" y="68"/>
                    <a:pt x="206" y="50"/>
                  </a:cubicBezTo>
                  <a:cubicBezTo>
                    <a:pt x="188" y="40"/>
                    <a:pt x="170" y="30"/>
                    <a:pt x="153" y="20"/>
                  </a:cubicBezTo>
                  <a:cubicBezTo>
                    <a:pt x="138" y="12"/>
                    <a:pt x="132" y="14"/>
                    <a:pt x="121" y="26"/>
                  </a:cubicBezTo>
                  <a:cubicBezTo>
                    <a:pt x="103" y="48"/>
                    <a:pt x="83" y="69"/>
                    <a:pt x="62" y="89"/>
                  </a:cubicBezTo>
                  <a:cubicBezTo>
                    <a:pt x="40" y="110"/>
                    <a:pt x="21" y="132"/>
                    <a:pt x="19" y="164"/>
                  </a:cubicBezTo>
                  <a:cubicBezTo>
                    <a:pt x="19" y="173"/>
                    <a:pt x="19" y="183"/>
                    <a:pt x="19" y="194"/>
                  </a:cubicBezTo>
                  <a:cubicBezTo>
                    <a:pt x="7" y="188"/>
                    <a:pt x="0" y="178"/>
                    <a:pt x="3" y="165"/>
                  </a:cubicBezTo>
                  <a:cubicBezTo>
                    <a:pt x="6" y="149"/>
                    <a:pt x="11" y="130"/>
                    <a:pt x="21" y="117"/>
                  </a:cubicBezTo>
                  <a:cubicBezTo>
                    <a:pt x="49" y="81"/>
                    <a:pt x="81" y="47"/>
                    <a:pt x="112" y="12"/>
                  </a:cubicBezTo>
                  <a:cubicBezTo>
                    <a:pt x="122" y="1"/>
                    <a:pt x="138" y="0"/>
                    <a:pt x="151" y="5"/>
                  </a:cubicBezTo>
                  <a:cubicBezTo>
                    <a:pt x="171" y="13"/>
                    <a:pt x="190" y="23"/>
                    <a:pt x="209" y="33"/>
                  </a:cubicBezTo>
                  <a:cubicBezTo>
                    <a:pt x="235" y="48"/>
                    <a:pt x="261" y="65"/>
                    <a:pt x="287" y="81"/>
                  </a:cubicBezTo>
                  <a:cubicBezTo>
                    <a:pt x="298" y="88"/>
                    <a:pt x="309" y="94"/>
                    <a:pt x="312" y="10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19" name="Freeform 38">
              <a:extLst>
                <a:ext uri="{FF2B5EF4-FFF2-40B4-BE49-F238E27FC236}">
                  <a16:creationId xmlns:a16="http://schemas.microsoft.com/office/drawing/2014/main" id="{65EF05F4-A63B-4C09-9302-44D15E908E77}"/>
                </a:ext>
              </a:extLst>
            </p:cNvPr>
            <p:cNvSpPr>
              <a:spLocks/>
            </p:cNvSpPr>
            <p:nvPr/>
          </p:nvSpPr>
          <p:spPr bwMode="auto">
            <a:xfrm>
              <a:off x="3619500" y="7126288"/>
              <a:ext cx="407988" cy="1108075"/>
            </a:xfrm>
            <a:custGeom>
              <a:avLst/>
              <a:gdLst>
                <a:gd name="T0" fmla="*/ 0 w 126"/>
                <a:gd name="T1" fmla="*/ 0 h 342"/>
                <a:gd name="T2" fmla="*/ 92 w 126"/>
                <a:gd name="T3" fmla="*/ 124 h 342"/>
                <a:gd name="T4" fmla="*/ 124 w 126"/>
                <a:gd name="T5" fmla="*/ 257 h 342"/>
                <a:gd name="T6" fmla="*/ 99 w 126"/>
                <a:gd name="T7" fmla="*/ 342 h 342"/>
                <a:gd name="T8" fmla="*/ 0 w 126"/>
                <a:gd name="T9" fmla="*/ 0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342">
                  <a:moveTo>
                    <a:pt x="0" y="0"/>
                  </a:moveTo>
                  <a:cubicBezTo>
                    <a:pt x="39" y="36"/>
                    <a:pt x="69" y="77"/>
                    <a:pt x="92" y="124"/>
                  </a:cubicBezTo>
                  <a:cubicBezTo>
                    <a:pt x="113" y="166"/>
                    <a:pt x="126" y="209"/>
                    <a:pt x="124" y="257"/>
                  </a:cubicBezTo>
                  <a:cubicBezTo>
                    <a:pt x="123" y="287"/>
                    <a:pt x="115" y="315"/>
                    <a:pt x="99" y="342"/>
                  </a:cubicBezTo>
                  <a:cubicBezTo>
                    <a:pt x="120" y="212"/>
                    <a:pt x="84" y="99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20" name="Freeform 39">
              <a:extLst>
                <a:ext uri="{FF2B5EF4-FFF2-40B4-BE49-F238E27FC236}">
                  <a16:creationId xmlns:a16="http://schemas.microsoft.com/office/drawing/2014/main" id="{146A1244-CC2B-4313-B3AC-C6DCEC59A02E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6388" y="11785600"/>
              <a:ext cx="339725" cy="612775"/>
            </a:xfrm>
            <a:custGeom>
              <a:avLst/>
              <a:gdLst>
                <a:gd name="T0" fmla="*/ 44 w 105"/>
                <a:gd name="T1" fmla="*/ 12 h 189"/>
                <a:gd name="T2" fmla="*/ 27 w 105"/>
                <a:gd name="T3" fmla="*/ 87 h 189"/>
                <a:gd name="T4" fmla="*/ 21 w 105"/>
                <a:gd name="T5" fmla="*/ 143 h 189"/>
                <a:gd name="T6" fmla="*/ 29 w 105"/>
                <a:gd name="T7" fmla="*/ 161 h 189"/>
                <a:gd name="T8" fmla="*/ 47 w 105"/>
                <a:gd name="T9" fmla="*/ 154 h 189"/>
                <a:gd name="T10" fmla="*/ 79 w 105"/>
                <a:gd name="T11" fmla="*/ 98 h 189"/>
                <a:gd name="T12" fmla="*/ 94 w 105"/>
                <a:gd name="T13" fmla="*/ 49 h 189"/>
                <a:gd name="T14" fmla="*/ 101 w 105"/>
                <a:gd name="T15" fmla="*/ 0 h 189"/>
                <a:gd name="T16" fmla="*/ 105 w 105"/>
                <a:gd name="T17" fmla="*/ 21 h 189"/>
                <a:gd name="T18" fmla="*/ 75 w 105"/>
                <a:gd name="T19" fmla="*/ 147 h 189"/>
                <a:gd name="T20" fmla="*/ 44 w 105"/>
                <a:gd name="T21" fmla="*/ 175 h 189"/>
                <a:gd name="T22" fmla="*/ 2 w 105"/>
                <a:gd name="T23" fmla="*/ 146 h 189"/>
                <a:gd name="T24" fmla="*/ 5 w 105"/>
                <a:gd name="T25" fmla="*/ 130 h 189"/>
                <a:gd name="T26" fmla="*/ 32 w 105"/>
                <a:gd name="T27" fmla="*/ 32 h 189"/>
                <a:gd name="T28" fmla="*/ 41 w 105"/>
                <a:gd name="T29" fmla="*/ 11 h 189"/>
                <a:gd name="T30" fmla="*/ 44 w 105"/>
                <a:gd name="T31" fmla="*/ 12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5" h="189">
                  <a:moveTo>
                    <a:pt x="44" y="12"/>
                  </a:moveTo>
                  <a:cubicBezTo>
                    <a:pt x="38" y="37"/>
                    <a:pt x="31" y="62"/>
                    <a:pt x="27" y="87"/>
                  </a:cubicBezTo>
                  <a:cubicBezTo>
                    <a:pt x="23" y="106"/>
                    <a:pt x="22" y="125"/>
                    <a:pt x="21" y="143"/>
                  </a:cubicBezTo>
                  <a:cubicBezTo>
                    <a:pt x="21" y="149"/>
                    <a:pt x="25" y="159"/>
                    <a:pt x="29" y="161"/>
                  </a:cubicBezTo>
                  <a:cubicBezTo>
                    <a:pt x="34" y="162"/>
                    <a:pt x="42" y="158"/>
                    <a:pt x="47" y="154"/>
                  </a:cubicBezTo>
                  <a:cubicBezTo>
                    <a:pt x="65" y="140"/>
                    <a:pt x="73" y="119"/>
                    <a:pt x="79" y="98"/>
                  </a:cubicBezTo>
                  <a:cubicBezTo>
                    <a:pt x="84" y="81"/>
                    <a:pt x="91" y="66"/>
                    <a:pt x="94" y="49"/>
                  </a:cubicBezTo>
                  <a:cubicBezTo>
                    <a:pt x="98" y="33"/>
                    <a:pt x="97" y="17"/>
                    <a:pt x="101" y="0"/>
                  </a:cubicBezTo>
                  <a:cubicBezTo>
                    <a:pt x="102" y="7"/>
                    <a:pt x="105" y="14"/>
                    <a:pt x="105" y="21"/>
                  </a:cubicBezTo>
                  <a:cubicBezTo>
                    <a:pt x="105" y="66"/>
                    <a:pt x="96" y="108"/>
                    <a:pt x="75" y="147"/>
                  </a:cubicBezTo>
                  <a:cubicBezTo>
                    <a:pt x="69" y="159"/>
                    <a:pt x="56" y="169"/>
                    <a:pt x="44" y="175"/>
                  </a:cubicBezTo>
                  <a:cubicBezTo>
                    <a:pt x="20" y="189"/>
                    <a:pt x="0" y="174"/>
                    <a:pt x="2" y="146"/>
                  </a:cubicBezTo>
                  <a:cubicBezTo>
                    <a:pt x="2" y="141"/>
                    <a:pt x="4" y="135"/>
                    <a:pt x="5" y="130"/>
                  </a:cubicBezTo>
                  <a:cubicBezTo>
                    <a:pt x="14" y="97"/>
                    <a:pt x="23" y="65"/>
                    <a:pt x="32" y="32"/>
                  </a:cubicBezTo>
                  <a:cubicBezTo>
                    <a:pt x="34" y="25"/>
                    <a:pt x="38" y="18"/>
                    <a:pt x="41" y="11"/>
                  </a:cubicBezTo>
                  <a:cubicBezTo>
                    <a:pt x="42" y="11"/>
                    <a:pt x="43" y="11"/>
                    <a:pt x="4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21" name="Freeform 40">
              <a:extLst>
                <a:ext uri="{FF2B5EF4-FFF2-40B4-BE49-F238E27FC236}">
                  <a16:creationId xmlns:a16="http://schemas.microsoft.com/office/drawing/2014/main" id="{691E85B0-0064-4CF9-893C-93565883F3DA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438" y="9998075"/>
              <a:ext cx="515938" cy="619125"/>
            </a:xfrm>
            <a:custGeom>
              <a:avLst/>
              <a:gdLst>
                <a:gd name="T0" fmla="*/ 159 w 159"/>
                <a:gd name="T1" fmla="*/ 191 h 191"/>
                <a:gd name="T2" fmla="*/ 0 w 159"/>
                <a:gd name="T3" fmla="*/ 0 h 191"/>
                <a:gd name="T4" fmla="*/ 159 w 159"/>
                <a:gd name="T5" fmla="*/ 191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9" h="191">
                  <a:moveTo>
                    <a:pt x="159" y="191"/>
                  </a:moveTo>
                  <a:cubicBezTo>
                    <a:pt x="123" y="158"/>
                    <a:pt x="12" y="25"/>
                    <a:pt x="0" y="0"/>
                  </a:cubicBezTo>
                  <a:cubicBezTo>
                    <a:pt x="21" y="14"/>
                    <a:pt x="140" y="156"/>
                    <a:pt x="159" y="19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</p:grpSp>
      <p:sp>
        <p:nvSpPr>
          <p:cNvPr id="65" name="椭圆 64">
            <a:extLst>
              <a:ext uri="{FF2B5EF4-FFF2-40B4-BE49-F238E27FC236}">
                <a16:creationId xmlns:a16="http://schemas.microsoft.com/office/drawing/2014/main" id="{C91AC609-1C85-4B31-B732-372D2DCB66BD}"/>
              </a:ext>
            </a:extLst>
          </p:cNvPr>
          <p:cNvSpPr/>
          <p:nvPr userDrawn="1"/>
        </p:nvSpPr>
        <p:spPr>
          <a:xfrm>
            <a:off x="6958403" y="5702153"/>
            <a:ext cx="2640760" cy="529481"/>
          </a:xfrm>
          <a:prstGeom prst="ellipse">
            <a:avLst/>
          </a:prstGeom>
          <a:solidFill>
            <a:schemeClr val="bg2">
              <a:lumMod val="50000"/>
              <a:alpha val="32000"/>
            </a:schemeClr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0C69C672-6372-4EEC-81B5-8A467BF9800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5469" y="1494982"/>
            <a:ext cx="5799137" cy="4525085"/>
          </a:xfrm>
          <a:prstGeom prst="rect">
            <a:avLst/>
          </a:prstGeom>
        </p:spPr>
      </p:pic>
      <p:sp>
        <p:nvSpPr>
          <p:cNvPr id="23" name="图片占位符 22">
            <a:extLst>
              <a:ext uri="{FF2B5EF4-FFF2-40B4-BE49-F238E27FC236}">
                <a16:creationId xmlns:a16="http://schemas.microsoft.com/office/drawing/2014/main" id="{014561A0-BE0B-400B-9310-464A4659692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75656" y="1711325"/>
            <a:ext cx="5324475" cy="3014663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DE9C6B18-D060-444B-A14D-F88EC02D4727}"/>
              </a:ext>
            </a:extLst>
          </p:cNvPr>
          <p:cNvSpPr txBox="1"/>
          <p:nvPr userDrawn="1"/>
        </p:nvSpPr>
        <p:spPr>
          <a:xfrm>
            <a:off x="645615" y="6156880"/>
            <a:ext cx="2821002" cy="338554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zh-CN" altLang="en-US" sz="1600" spc="300" dirty="0">
                <a:solidFill>
                  <a:schemeClr val="accent1">
                    <a:alpha val="25000"/>
                  </a:schemeClr>
                </a:solidFill>
                <a:latin typeface="管峻楷书简体" panose="02010600010101010101" pitchFamily="2" charset="-122"/>
                <a:ea typeface="管峻楷书简体" panose="02010600010101010101" pitchFamily="2" charset="-122"/>
              </a:rPr>
              <a:t>含弘光大  继往开来</a:t>
            </a:r>
          </a:p>
        </p:txBody>
      </p:sp>
      <p:sp>
        <p:nvSpPr>
          <p:cNvPr id="70" name="矩形: 圆角 69">
            <a:extLst>
              <a:ext uri="{FF2B5EF4-FFF2-40B4-BE49-F238E27FC236}">
                <a16:creationId xmlns:a16="http://schemas.microsoft.com/office/drawing/2014/main" id="{6E523764-D2B2-4F67-8391-EBFE3731D55A}"/>
              </a:ext>
            </a:extLst>
          </p:cNvPr>
          <p:cNvSpPr/>
          <p:nvPr userDrawn="1"/>
        </p:nvSpPr>
        <p:spPr>
          <a:xfrm>
            <a:off x="-431984" y="253874"/>
            <a:ext cx="2400992" cy="60590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1" name="组合 70">
            <a:extLst>
              <a:ext uri="{FF2B5EF4-FFF2-40B4-BE49-F238E27FC236}">
                <a16:creationId xmlns:a16="http://schemas.microsoft.com/office/drawing/2014/main" id="{A5F321BF-3156-4054-84B5-C870628FD3AC}"/>
              </a:ext>
            </a:extLst>
          </p:cNvPr>
          <p:cNvGrpSpPr/>
          <p:nvPr userDrawn="1"/>
        </p:nvGrpSpPr>
        <p:grpSpPr>
          <a:xfrm>
            <a:off x="237423" y="135299"/>
            <a:ext cx="847682" cy="847682"/>
            <a:chOff x="237423" y="135299"/>
            <a:chExt cx="847682" cy="847682"/>
          </a:xfrm>
        </p:grpSpPr>
        <p:sp>
          <p:nvSpPr>
            <p:cNvPr id="72" name="椭圆 71">
              <a:extLst>
                <a:ext uri="{FF2B5EF4-FFF2-40B4-BE49-F238E27FC236}">
                  <a16:creationId xmlns:a16="http://schemas.microsoft.com/office/drawing/2014/main" id="{434CB82C-1B5C-4726-9121-6C9D13DCFFFA}"/>
                </a:ext>
              </a:extLst>
            </p:cNvPr>
            <p:cNvSpPr/>
            <p:nvPr/>
          </p:nvSpPr>
          <p:spPr>
            <a:xfrm>
              <a:off x="237423" y="135299"/>
              <a:ext cx="847682" cy="847682"/>
            </a:xfrm>
            <a:prstGeom prst="ellipse">
              <a:avLst/>
            </a:prstGeom>
            <a:pattFill prst="dkUpDiag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73" name="组合 72">
              <a:extLst>
                <a:ext uri="{FF2B5EF4-FFF2-40B4-BE49-F238E27FC236}">
                  <a16:creationId xmlns:a16="http://schemas.microsoft.com/office/drawing/2014/main" id="{A40700DD-4DE6-48BA-85E9-F38FD9A29D5B}"/>
                </a:ext>
              </a:extLst>
            </p:cNvPr>
            <p:cNvGrpSpPr/>
            <p:nvPr/>
          </p:nvGrpSpPr>
          <p:grpSpPr>
            <a:xfrm>
              <a:off x="293735" y="191234"/>
              <a:ext cx="735058" cy="735811"/>
              <a:chOff x="3497262" y="849313"/>
              <a:chExt cx="4651376" cy="4656138"/>
            </a:xfrm>
            <a:solidFill>
              <a:schemeClr val="accent1"/>
            </a:solidFill>
          </p:grpSpPr>
          <p:sp>
            <p:nvSpPr>
              <p:cNvPr id="74" name="Freeform 7">
                <a:extLst>
                  <a:ext uri="{FF2B5EF4-FFF2-40B4-BE49-F238E27FC236}">
                    <a16:creationId xmlns:a16="http://schemas.microsoft.com/office/drawing/2014/main" id="{AB1FFE08-0928-48AE-B886-8151D1637F8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497262" y="849313"/>
                <a:ext cx="4651376" cy="4656138"/>
              </a:xfrm>
              <a:custGeom>
                <a:avLst/>
                <a:gdLst>
                  <a:gd name="T0" fmla="*/ 1839 w 1839"/>
                  <a:gd name="T1" fmla="*/ 954 h 1840"/>
                  <a:gd name="T2" fmla="*/ 1836 w 1839"/>
                  <a:gd name="T3" fmla="*/ 991 h 1840"/>
                  <a:gd name="T4" fmla="*/ 1539 w 1839"/>
                  <a:gd name="T5" fmla="*/ 1599 h 1840"/>
                  <a:gd name="T6" fmla="*/ 1101 w 1839"/>
                  <a:gd name="T7" fmla="*/ 1821 h 1840"/>
                  <a:gd name="T8" fmla="*/ 965 w 1839"/>
                  <a:gd name="T9" fmla="*/ 1838 h 1840"/>
                  <a:gd name="T10" fmla="*/ 955 w 1839"/>
                  <a:gd name="T11" fmla="*/ 1840 h 1840"/>
                  <a:gd name="T12" fmla="*/ 887 w 1839"/>
                  <a:gd name="T13" fmla="*/ 1840 h 1840"/>
                  <a:gd name="T14" fmla="*/ 850 w 1839"/>
                  <a:gd name="T15" fmla="*/ 1836 h 1840"/>
                  <a:gd name="T16" fmla="*/ 210 w 1839"/>
                  <a:gd name="T17" fmla="*/ 1500 h 1840"/>
                  <a:gd name="T18" fmla="*/ 21 w 1839"/>
                  <a:gd name="T19" fmla="*/ 1101 h 1840"/>
                  <a:gd name="T20" fmla="*/ 5 w 1839"/>
                  <a:gd name="T21" fmla="*/ 866 h 1840"/>
                  <a:gd name="T22" fmla="*/ 285 w 1839"/>
                  <a:gd name="T23" fmla="*/ 262 h 1840"/>
                  <a:gd name="T24" fmla="*/ 714 w 1839"/>
                  <a:gd name="T25" fmla="*/ 28 h 1840"/>
                  <a:gd name="T26" fmla="*/ 976 w 1839"/>
                  <a:gd name="T27" fmla="*/ 6 h 1840"/>
                  <a:gd name="T28" fmla="*/ 1757 w 1839"/>
                  <a:gd name="T29" fmla="*/ 544 h 1840"/>
                  <a:gd name="T30" fmla="*/ 1834 w 1839"/>
                  <a:gd name="T31" fmla="*/ 832 h 1840"/>
                  <a:gd name="T32" fmla="*/ 1837 w 1839"/>
                  <a:gd name="T33" fmla="*/ 879 h 1840"/>
                  <a:gd name="T34" fmla="*/ 1839 w 1839"/>
                  <a:gd name="T35" fmla="*/ 889 h 1840"/>
                  <a:gd name="T36" fmla="*/ 1839 w 1839"/>
                  <a:gd name="T37" fmla="*/ 954 h 1840"/>
                  <a:gd name="T38" fmla="*/ 920 w 1839"/>
                  <a:gd name="T39" fmla="*/ 1808 h 1840"/>
                  <a:gd name="T40" fmla="*/ 1807 w 1839"/>
                  <a:gd name="T41" fmla="*/ 923 h 1840"/>
                  <a:gd name="T42" fmla="*/ 923 w 1839"/>
                  <a:gd name="T43" fmla="*/ 36 h 1840"/>
                  <a:gd name="T44" fmla="*/ 35 w 1839"/>
                  <a:gd name="T45" fmla="*/ 920 h 1840"/>
                  <a:gd name="T46" fmla="*/ 920 w 1839"/>
                  <a:gd name="T47" fmla="*/ 1808 h 18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839" h="1840">
                    <a:moveTo>
                      <a:pt x="1839" y="954"/>
                    </a:moveTo>
                    <a:cubicBezTo>
                      <a:pt x="1838" y="966"/>
                      <a:pt x="1837" y="979"/>
                      <a:pt x="1836" y="991"/>
                    </a:cubicBezTo>
                    <a:cubicBezTo>
                      <a:pt x="1815" y="1232"/>
                      <a:pt x="1716" y="1435"/>
                      <a:pt x="1539" y="1599"/>
                    </a:cubicBezTo>
                    <a:cubicBezTo>
                      <a:pt x="1414" y="1714"/>
                      <a:pt x="1268" y="1787"/>
                      <a:pt x="1101" y="1821"/>
                    </a:cubicBezTo>
                    <a:cubicBezTo>
                      <a:pt x="1056" y="1830"/>
                      <a:pt x="1011" y="1836"/>
                      <a:pt x="965" y="1838"/>
                    </a:cubicBezTo>
                    <a:cubicBezTo>
                      <a:pt x="962" y="1838"/>
                      <a:pt x="958" y="1839"/>
                      <a:pt x="955" y="1840"/>
                    </a:cubicBezTo>
                    <a:cubicBezTo>
                      <a:pt x="932" y="1840"/>
                      <a:pt x="909" y="1840"/>
                      <a:pt x="887" y="1840"/>
                    </a:cubicBezTo>
                    <a:cubicBezTo>
                      <a:pt x="875" y="1838"/>
                      <a:pt x="862" y="1837"/>
                      <a:pt x="850" y="1836"/>
                    </a:cubicBezTo>
                    <a:cubicBezTo>
                      <a:pt x="590" y="1814"/>
                      <a:pt x="377" y="1701"/>
                      <a:pt x="210" y="1500"/>
                    </a:cubicBezTo>
                    <a:cubicBezTo>
                      <a:pt x="113" y="1384"/>
                      <a:pt x="51" y="1250"/>
                      <a:pt x="21" y="1101"/>
                    </a:cubicBezTo>
                    <a:cubicBezTo>
                      <a:pt x="6" y="1023"/>
                      <a:pt x="0" y="945"/>
                      <a:pt x="5" y="866"/>
                    </a:cubicBezTo>
                    <a:cubicBezTo>
                      <a:pt x="22" y="630"/>
                      <a:pt x="115" y="428"/>
                      <a:pt x="285" y="262"/>
                    </a:cubicBezTo>
                    <a:cubicBezTo>
                      <a:pt x="406" y="144"/>
                      <a:pt x="549" y="67"/>
                      <a:pt x="714" y="28"/>
                    </a:cubicBezTo>
                    <a:cubicBezTo>
                      <a:pt x="800" y="8"/>
                      <a:pt x="887" y="0"/>
                      <a:pt x="976" y="6"/>
                    </a:cubicBezTo>
                    <a:cubicBezTo>
                      <a:pt x="1317" y="27"/>
                      <a:pt x="1615" y="233"/>
                      <a:pt x="1757" y="544"/>
                    </a:cubicBezTo>
                    <a:cubicBezTo>
                      <a:pt x="1798" y="636"/>
                      <a:pt x="1824" y="731"/>
                      <a:pt x="1834" y="832"/>
                    </a:cubicBezTo>
                    <a:cubicBezTo>
                      <a:pt x="1835" y="847"/>
                      <a:pt x="1836" y="863"/>
                      <a:pt x="1837" y="879"/>
                    </a:cubicBezTo>
                    <a:cubicBezTo>
                      <a:pt x="1837" y="882"/>
                      <a:pt x="1838" y="886"/>
                      <a:pt x="1839" y="889"/>
                    </a:cubicBezTo>
                    <a:cubicBezTo>
                      <a:pt x="1839" y="911"/>
                      <a:pt x="1839" y="932"/>
                      <a:pt x="1839" y="954"/>
                    </a:cubicBezTo>
                    <a:close/>
                    <a:moveTo>
                      <a:pt x="920" y="1808"/>
                    </a:moveTo>
                    <a:cubicBezTo>
                      <a:pt x="1408" y="1808"/>
                      <a:pt x="1806" y="1411"/>
                      <a:pt x="1807" y="923"/>
                    </a:cubicBezTo>
                    <a:cubicBezTo>
                      <a:pt x="1807" y="435"/>
                      <a:pt x="1410" y="36"/>
                      <a:pt x="923" y="36"/>
                    </a:cubicBezTo>
                    <a:cubicBezTo>
                      <a:pt x="434" y="35"/>
                      <a:pt x="35" y="433"/>
                      <a:pt x="35" y="920"/>
                    </a:cubicBezTo>
                    <a:cubicBezTo>
                      <a:pt x="35" y="1409"/>
                      <a:pt x="432" y="1807"/>
                      <a:pt x="920" y="180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5" name="Freeform 9">
                <a:extLst>
                  <a:ext uri="{FF2B5EF4-FFF2-40B4-BE49-F238E27FC236}">
                    <a16:creationId xmlns:a16="http://schemas.microsoft.com/office/drawing/2014/main" id="{BA010DF6-936F-45D4-9005-6989C9EB089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164013" y="1536700"/>
                <a:ext cx="3333750" cy="3371850"/>
              </a:xfrm>
              <a:custGeom>
                <a:avLst/>
                <a:gdLst>
                  <a:gd name="T0" fmla="*/ 426 w 1318"/>
                  <a:gd name="T1" fmla="*/ 1249 h 1332"/>
                  <a:gd name="T2" fmla="*/ 40 w 1318"/>
                  <a:gd name="T3" fmla="*/ 476 h 1332"/>
                  <a:gd name="T4" fmla="*/ 1280 w 1318"/>
                  <a:gd name="T5" fmla="*/ 499 h 1332"/>
                  <a:gd name="T6" fmla="*/ 886 w 1318"/>
                  <a:gd name="T7" fmla="*/ 1249 h 1332"/>
                  <a:gd name="T8" fmla="*/ 625 w 1318"/>
                  <a:gd name="T9" fmla="*/ 1329 h 1332"/>
                  <a:gd name="T10" fmla="*/ 876 w 1318"/>
                  <a:gd name="T11" fmla="*/ 1229 h 1332"/>
                  <a:gd name="T12" fmla="*/ 643 w 1318"/>
                  <a:gd name="T13" fmla="*/ 29 h 1332"/>
                  <a:gd name="T14" fmla="*/ 436 w 1318"/>
                  <a:gd name="T15" fmla="*/ 1228 h 1332"/>
                  <a:gd name="T16" fmla="*/ 316 w 1318"/>
                  <a:gd name="T17" fmla="*/ 1131 h 1332"/>
                  <a:gd name="T18" fmla="*/ 365 w 1318"/>
                  <a:gd name="T19" fmla="*/ 1074 h 1332"/>
                  <a:gd name="T20" fmla="*/ 410 w 1318"/>
                  <a:gd name="T21" fmla="*/ 650 h 1332"/>
                  <a:gd name="T22" fmla="*/ 450 w 1318"/>
                  <a:gd name="T23" fmla="*/ 607 h 1332"/>
                  <a:gd name="T24" fmla="*/ 608 w 1318"/>
                  <a:gd name="T25" fmla="*/ 676 h 1332"/>
                  <a:gd name="T26" fmla="*/ 536 w 1318"/>
                  <a:gd name="T27" fmla="*/ 748 h 1332"/>
                  <a:gd name="T28" fmla="*/ 528 w 1318"/>
                  <a:gd name="T29" fmla="*/ 1091 h 1332"/>
                  <a:gd name="T30" fmla="*/ 546 w 1318"/>
                  <a:gd name="T31" fmla="*/ 1115 h 1332"/>
                  <a:gd name="T32" fmla="*/ 564 w 1318"/>
                  <a:gd name="T33" fmla="*/ 1037 h 1332"/>
                  <a:gd name="T34" fmla="*/ 656 w 1318"/>
                  <a:gd name="T35" fmla="*/ 701 h 1332"/>
                  <a:gd name="T36" fmla="*/ 726 w 1318"/>
                  <a:gd name="T37" fmla="*/ 737 h 1332"/>
                  <a:gd name="T38" fmla="*/ 762 w 1318"/>
                  <a:gd name="T39" fmla="*/ 1087 h 1332"/>
                  <a:gd name="T40" fmla="*/ 780 w 1318"/>
                  <a:gd name="T41" fmla="*/ 1114 h 1332"/>
                  <a:gd name="T42" fmla="*/ 800 w 1318"/>
                  <a:gd name="T43" fmla="*/ 1079 h 1332"/>
                  <a:gd name="T44" fmla="*/ 799 w 1318"/>
                  <a:gd name="T45" fmla="*/ 793 h 1332"/>
                  <a:gd name="T46" fmla="*/ 718 w 1318"/>
                  <a:gd name="T47" fmla="*/ 677 h 1332"/>
                  <a:gd name="T48" fmla="*/ 778 w 1318"/>
                  <a:gd name="T49" fmla="*/ 637 h 1332"/>
                  <a:gd name="T50" fmla="*/ 842 w 1318"/>
                  <a:gd name="T51" fmla="*/ 586 h 1332"/>
                  <a:gd name="T52" fmla="*/ 917 w 1318"/>
                  <a:gd name="T53" fmla="*/ 643 h 1332"/>
                  <a:gd name="T54" fmla="*/ 935 w 1318"/>
                  <a:gd name="T55" fmla="*/ 977 h 1332"/>
                  <a:gd name="T56" fmla="*/ 986 w 1318"/>
                  <a:gd name="T57" fmla="*/ 1141 h 1332"/>
                  <a:gd name="T58" fmla="*/ 876 w 1318"/>
                  <a:gd name="T59" fmla="*/ 1229 h 1332"/>
                  <a:gd name="T60" fmla="*/ 723 w 1318"/>
                  <a:gd name="T61" fmla="*/ 882 h 1332"/>
                  <a:gd name="T62" fmla="*/ 707 w 1318"/>
                  <a:gd name="T63" fmla="*/ 882 h 1332"/>
                  <a:gd name="T64" fmla="*/ 690 w 1318"/>
                  <a:gd name="T65" fmla="*/ 939 h 1332"/>
                  <a:gd name="T66" fmla="*/ 668 w 1318"/>
                  <a:gd name="T67" fmla="*/ 861 h 1332"/>
                  <a:gd name="T68" fmla="*/ 627 w 1318"/>
                  <a:gd name="T69" fmla="*/ 849 h 1332"/>
                  <a:gd name="T70" fmla="*/ 660 w 1318"/>
                  <a:gd name="T71" fmla="*/ 840 h 1332"/>
                  <a:gd name="T72" fmla="*/ 743 w 1318"/>
                  <a:gd name="T73" fmla="*/ 798 h 1332"/>
                  <a:gd name="T74" fmla="*/ 661 w 1318"/>
                  <a:gd name="T75" fmla="*/ 765 h 1332"/>
                  <a:gd name="T76" fmla="*/ 632 w 1318"/>
                  <a:gd name="T77" fmla="*/ 752 h 1332"/>
                  <a:gd name="T78" fmla="*/ 609 w 1318"/>
                  <a:gd name="T79" fmla="*/ 746 h 1332"/>
                  <a:gd name="T80" fmla="*/ 612 w 1318"/>
                  <a:gd name="T81" fmla="*/ 790 h 1332"/>
                  <a:gd name="T82" fmla="*/ 655 w 1318"/>
                  <a:gd name="T83" fmla="*/ 796 h 1332"/>
                  <a:gd name="T84" fmla="*/ 606 w 1318"/>
                  <a:gd name="T85" fmla="*/ 833 h 1332"/>
                  <a:gd name="T86" fmla="*/ 619 w 1318"/>
                  <a:gd name="T87" fmla="*/ 871 h 1332"/>
                  <a:gd name="T88" fmla="*/ 611 w 1318"/>
                  <a:gd name="T89" fmla="*/ 928 h 1332"/>
                  <a:gd name="T90" fmla="*/ 647 w 1318"/>
                  <a:gd name="T91" fmla="*/ 971 h 1332"/>
                  <a:gd name="T92" fmla="*/ 651 w 1318"/>
                  <a:gd name="T93" fmla="*/ 1048 h 1332"/>
                  <a:gd name="T94" fmla="*/ 628 w 1318"/>
                  <a:gd name="T95" fmla="*/ 997 h 1332"/>
                  <a:gd name="T96" fmla="*/ 615 w 1318"/>
                  <a:gd name="T97" fmla="*/ 960 h 1332"/>
                  <a:gd name="T98" fmla="*/ 597 w 1318"/>
                  <a:gd name="T99" fmla="*/ 978 h 1332"/>
                  <a:gd name="T100" fmla="*/ 645 w 1318"/>
                  <a:gd name="T101" fmla="*/ 1079 h 1332"/>
                  <a:gd name="T102" fmla="*/ 649 w 1318"/>
                  <a:gd name="T103" fmla="*/ 1180 h 1332"/>
                  <a:gd name="T104" fmla="*/ 682 w 1318"/>
                  <a:gd name="T105" fmla="*/ 1189 h 1332"/>
                  <a:gd name="T106" fmla="*/ 696 w 1318"/>
                  <a:gd name="T107" fmla="*/ 1080 h 1332"/>
                  <a:gd name="T108" fmla="*/ 740 w 1318"/>
                  <a:gd name="T109" fmla="*/ 960 h 1332"/>
                  <a:gd name="T110" fmla="*/ 715 w 1318"/>
                  <a:gd name="T111" fmla="*/ 957 h 1332"/>
                  <a:gd name="T112" fmla="*/ 867 w 1318"/>
                  <a:gd name="T113" fmla="*/ 1275 h 1332"/>
                  <a:gd name="T114" fmla="*/ 475 w 1318"/>
                  <a:gd name="T115" fmla="*/ 1212 h 1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318" h="1332">
                    <a:moveTo>
                      <a:pt x="410" y="1281"/>
                    </a:moveTo>
                    <a:cubicBezTo>
                      <a:pt x="415" y="1271"/>
                      <a:pt x="420" y="1260"/>
                      <a:pt x="426" y="1249"/>
                    </a:cubicBezTo>
                    <a:cubicBezTo>
                      <a:pt x="254" y="1177"/>
                      <a:pt x="130" y="1058"/>
                      <a:pt x="61" y="885"/>
                    </a:cubicBezTo>
                    <a:cubicBezTo>
                      <a:pt x="7" y="752"/>
                      <a:pt x="0" y="614"/>
                      <a:pt x="40" y="476"/>
                    </a:cubicBezTo>
                    <a:cubicBezTo>
                      <a:pt x="122" y="192"/>
                      <a:pt x="382" y="0"/>
                      <a:pt x="672" y="8"/>
                    </a:cubicBezTo>
                    <a:cubicBezTo>
                      <a:pt x="972" y="17"/>
                      <a:pt x="1215" y="227"/>
                      <a:pt x="1280" y="499"/>
                    </a:cubicBezTo>
                    <a:cubicBezTo>
                      <a:pt x="1318" y="655"/>
                      <a:pt x="1299" y="805"/>
                      <a:pt x="1224" y="947"/>
                    </a:cubicBezTo>
                    <a:cubicBezTo>
                      <a:pt x="1150" y="1089"/>
                      <a:pt x="1036" y="1189"/>
                      <a:pt x="886" y="1249"/>
                    </a:cubicBezTo>
                    <a:cubicBezTo>
                      <a:pt x="892" y="1260"/>
                      <a:pt x="897" y="1271"/>
                      <a:pt x="903" y="1283"/>
                    </a:cubicBezTo>
                    <a:cubicBezTo>
                      <a:pt x="813" y="1318"/>
                      <a:pt x="720" y="1332"/>
                      <a:pt x="625" y="1329"/>
                    </a:cubicBezTo>
                    <a:cubicBezTo>
                      <a:pt x="559" y="1326"/>
                      <a:pt x="444" y="1301"/>
                      <a:pt x="410" y="1281"/>
                    </a:cubicBezTo>
                    <a:close/>
                    <a:moveTo>
                      <a:pt x="876" y="1229"/>
                    </a:moveTo>
                    <a:cubicBezTo>
                      <a:pt x="1097" y="1152"/>
                      <a:pt x="1310" y="903"/>
                      <a:pt x="1273" y="578"/>
                    </a:cubicBezTo>
                    <a:cubicBezTo>
                      <a:pt x="1238" y="266"/>
                      <a:pt x="968" y="22"/>
                      <a:pt x="643" y="29"/>
                    </a:cubicBezTo>
                    <a:cubicBezTo>
                      <a:pt x="319" y="36"/>
                      <a:pt x="54" y="295"/>
                      <a:pt x="37" y="617"/>
                    </a:cubicBezTo>
                    <a:cubicBezTo>
                      <a:pt x="21" y="923"/>
                      <a:pt x="227" y="1156"/>
                      <a:pt x="436" y="1228"/>
                    </a:cubicBezTo>
                    <a:cubicBezTo>
                      <a:pt x="440" y="1220"/>
                      <a:pt x="444" y="1212"/>
                      <a:pt x="449" y="1203"/>
                    </a:cubicBezTo>
                    <a:cubicBezTo>
                      <a:pt x="401" y="1184"/>
                      <a:pt x="357" y="1161"/>
                      <a:pt x="316" y="1131"/>
                    </a:cubicBezTo>
                    <a:cubicBezTo>
                      <a:pt x="335" y="1132"/>
                      <a:pt x="346" y="1122"/>
                      <a:pt x="353" y="1106"/>
                    </a:cubicBezTo>
                    <a:cubicBezTo>
                      <a:pt x="357" y="1095"/>
                      <a:pt x="362" y="1085"/>
                      <a:pt x="365" y="1074"/>
                    </a:cubicBezTo>
                    <a:cubicBezTo>
                      <a:pt x="389" y="985"/>
                      <a:pt x="401" y="895"/>
                      <a:pt x="406" y="804"/>
                    </a:cubicBezTo>
                    <a:cubicBezTo>
                      <a:pt x="408" y="752"/>
                      <a:pt x="409" y="701"/>
                      <a:pt x="410" y="650"/>
                    </a:cubicBezTo>
                    <a:cubicBezTo>
                      <a:pt x="410" y="646"/>
                      <a:pt x="412" y="642"/>
                      <a:pt x="415" y="640"/>
                    </a:cubicBezTo>
                    <a:cubicBezTo>
                      <a:pt x="426" y="628"/>
                      <a:pt x="437" y="616"/>
                      <a:pt x="450" y="607"/>
                    </a:cubicBezTo>
                    <a:cubicBezTo>
                      <a:pt x="465" y="596"/>
                      <a:pt x="482" y="588"/>
                      <a:pt x="500" y="577"/>
                    </a:cubicBezTo>
                    <a:cubicBezTo>
                      <a:pt x="523" y="626"/>
                      <a:pt x="560" y="656"/>
                      <a:pt x="608" y="676"/>
                    </a:cubicBezTo>
                    <a:cubicBezTo>
                      <a:pt x="597" y="684"/>
                      <a:pt x="587" y="691"/>
                      <a:pt x="578" y="697"/>
                    </a:cubicBezTo>
                    <a:cubicBezTo>
                      <a:pt x="558" y="710"/>
                      <a:pt x="545" y="727"/>
                      <a:pt x="536" y="748"/>
                    </a:cubicBezTo>
                    <a:cubicBezTo>
                      <a:pt x="524" y="774"/>
                      <a:pt x="518" y="802"/>
                      <a:pt x="519" y="831"/>
                    </a:cubicBezTo>
                    <a:cubicBezTo>
                      <a:pt x="522" y="918"/>
                      <a:pt x="525" y="1004"/>
                      <a:pt x="528" y="1091"/>
                    </a:cubicBezTo>
                    <a:cubicBezTo>
                      <a:pt x="528" y="1096"/>
                      <a:pt x="529" y="1101"/>
                      <a:pt x="530" y="1106"/>
                    </a:cubicBezTo>
                    <a:cubicBezTo>
                      <a:pt x="531" y="1116"/>
                      <a:pt x="537" y="1119"/>
                      <a:pt x="546" y="1115"/>
                    </a:cubicBezTo>
                    <a:cubicBezTo>
                      <a:pt x="556" y="1111"/>
                      <a:pt x="562" y="1104"/>
                      <a:pt x="562" y="1094"/>
                    </a:cubicBezTo>
                    <a:cubicBezTo>
                      <a:pt x="563" y="1075"/>
                      <a:pt x="564" y="1056"/>
                      <a:pt x="564" y="1037"/>
                    </a:cubicBezTo>
                    <a:cubicBezTo>
                      <a:pt x="565" y="971"/>
                      <a:pt x="564" y="905"/>
                      <a:pt x="566" y="839"/>
                    </a:cubicBezTo>
                    <a:cubicBezTo>
                      <a:pt x="567" y="775"/>
                      <a:pt x="597" y="728"/>
                      <a:pt x="656" y="701"/>
                    </a:cubicBezTo>
                    <a:cubicBezTo>
                      <a:pt x="659" y="700"/>
                      <a:pt x="662" y="698"/>
                      <a:pt x="665" y="699"/>
                    </a:cubicBezTo>
                    <a:cubicBezTo>
                      <a:pt x="690" y="705"/>
                      <a:pt x="712" y="714"/>
                      <a:pt x="726" y="737"/>
                    </a:cubicBezTo>
                    <a:cubicBezTo>
                      <a:pt x="747" y="772"/>
                      <a:pt x="760" y="810"/>
                      <a:pt x="761" y="851"/>
                    </a:cubicBezTo>
                    <a:cubicBezTo>
                      <a:pt x="762" y="929"/>
                      <a:pt x="762" y="1008"/>
                      <a:pt x="762" y="1087"/>
                    </a:cubicBezTo>
                    <a:cubicBezTo>
                      <a:pt x="762" y="1091"/>
                      <a:pt x="762" y="1094"/>
                      <a:pt x="763" y="1098"/>
                    </a:cubicBezTo>
                    <a:cubicBezTo>
                      <a:pt x="764" y="1108"/>
                      <a:pt x="771" y="1114"/>
                      <a:pt x="780" y="1114"/>
                    </a:cubicBezTo>
                    <a:cubicBezTo>
                      <a:pt x="790" y="1114"/>
                      <a:pt x="797" y="1108"/>
                      <a:pt x="799" y="1099"/>
                    </a:cubicBezTo>
                    <a:cubicBezTo>
                      <a:pt x="800" y="1092"/>
                      <a:pt x="800" y="1085"/>
                      <a:pt x="800" y="1079"/>
                    </a:cubicBezTo>
                    <a:cubicBezTo>
                      <a:pt x="801" y="1051"/>
                      <a:pt x="801" y="1024"/>
                      <a:pt x="801" y="996"/>
                    </a:cubicBezTo>
                    <a:cubicBezTo>
                      <a:pt x="803" y="929"/>
                      <a:pt x="805" y="861"/>
                      <a:pt x="799" y="793"/>
                    </a:cubicBezTo>
                    <a:cubicBezTo>
                      <a:pt x="795" y="742"/>
                      <a:pt x="772" y="705"/>
                      <a:pt x="727" y="682"/>
                    </a:cubicBezTo>
                    <a:cubicBezTo>
                      <a:pt x="724" y="680"/>
                      <a:pt x="721" y="679"/>
                      <a:pt x="718" y="677"/>
                    </a:cubicBezTo>
                    <a:cubicBezTo>
                      <a:pt x="716" y="676"/>
                      <a:pt x="714" y="675"/>
                      <a:pt x="712" y="674"/>
                    </a:cubicBezTo>
                    <a:cubicBezTo>
                      <a:pt x="736" y="664"/>
                      <a:pt x="760" y="655"/>
                      <a:pt x="778" y="637"/>
                    </a:cubicBezTo>
                    <a:cubicBezTo>
                      <a:pt x="796" y="619"/>
                      <a:pt x="811" y="599"/>
                      <a:pt x="827" y="580"/>
                    </a:cubicBezTo>
                    <a:cubicBezTo>
                      <a:pt x="831" y="582"/>
                      <a:pt x="836" y="584"/>
                      <a:pt x="842" y="586"/>
                    </a:cubicBezTo>
                    <a:cubicBezTo>
                      <a:pt x="869" y="597"/>
                      <a:pt x="891" y="615"/>
                      <a:pt x="912" y="634"/>
                    </a:cubicBezTo>
                    <a:cubicBezTo>
                      <a:pt x="915" y="636"/>
                      <a:pt x="917" y="640"/>
                      <a:pt x="917" y="643"/>
                    </a:cubicBezTo>
                    <a:cubicBezTo>
                      <a:pt x="918" y="676"/>
                      <a:pt x="917" y="709"/>
                      <a:pt x="919" y="742"/>
                    </a:cubicBezTo>
                    <a:cubicBezTo>
                      <a:pt x="924" y="820"/>
                      <a:pt x="929" y="898"/>
                      <a:pt x="935" y="977"/>
                    </a:cubicBezTo>
                    <a:cubicBezTo>
                      <a:pt x="938" y="1014"/>
                      <a:pt x="942" y="1052"/>
                      <a:pt x="958" y="1087"/>
                    </a:cubicBezTo>
                    <a:cubicBezTo>
                      <a:pt x="966" y="1105"/>
                      <a:pt x="976" y="1123"/>
                      <a:pt x="986" y="1141"/>
                    </a:cubicBezTo>
                    <a:cubicBezTo>
                      <a:pt x="948" y="1166"/>
                      <a:pt x="907" y="1187"/>
                      <a:pt x="863" y="1204"/>
                    </a:cubicBezTo>
                    <a:cubicBezTo>
                      <a:pt x="868" y="1213"/>
                      <a:pt x="872" y="1221"/>
                      <a:pt x="876" y="1229"/>
                    </a:cubicBezTo>
                    <a:close/>
                    <a:moveTo>
                      <a:pt x="715" y="957"/>
                    </a:moveTo>
                    <a:cubicBezTo>
                      <a:pt x="734" y="933"/>
                      <a:pt x="731" y="908"/>
                      <a:pt x="723" y="882"/>
                    </a:cubicBezTo>
                    <a:cubicBezTo>
                      <a:pt x="722" y="879"/>
                      <a:pt x="717" y="876"/>
                      <a:pt x="714" y="873"/>
                    </a:cubicBezTo>
                    <a:cubicBezTo>
                      <a:pt x="712" y="876"/>
                      <a:pt x="708" y="879"/>
                      <a:pt x="707" y="882"/>
                    </a:cubicBezTo>
                    <a:cubicBezTo>
                      <a:pt x="704" y="893"/>
                      <a:pt x="702" y="905"/>
                      <a:pt x="699" y="916"/>
                    </a:cubicBezTo>
                    <a:cubicBezTo>
                      <a:pt x="697" y="924"/>
                      <a:pt x="693" y="931"/>
                      <a:pt x="690" y="939"/>
                    </a:cubicBezTo>
                    <a:cubicBezTo>
                      <a:pt x="688" y="921"/>
                      <a:pt x="688" y="904"/>
                      <a:pt x="687" y="887"/>
                    </a:cubicBezTo>
                    <a:cubicBezTo>
                      <a:pt x="687" y="871"/>
                      <a:pt x="683" y="866"/>
                      <a:pt x="668" y="861"/>
                    </a:cubicBezTo>
                    <a:cubicBezTo>
                      <a:pt x="659" y="858"/>
                      <a:pt x="650" y="856"/>
                      <a:pt x="641" y="854"/>
                    </a:cubicBezTo>
                    <a:cubicBezTo>
                      <a:pt x="636" y="852"/>
                      <a:pt x="631" y="850"/>
                      <a:pt x="627" y="849"/>
                    </a:cubicBezTo>
                    <a:cubicBezTo>
                      <a:pt x="627" y="847"/>
                      <a:pt x="627" y="846"/>
                      <a:pt x="627" y="845"/>
                    </a:cubicBezTo>
                    <a:cubicBezTo>
                      <a:pt x="638" y="843"/>
                      <a:pt x="649" y="841"/>
                      <a:pt x="660" y="840"/>
                    </a:cubicBezTo>
                    <a:cubicBezTo>
                      <a:pt x="677" y="838"/>
                      <a:pt x="695" y="837"/>
                      <a:pt x="712" y="837"/>
                    </a:cubicBezTo>
                    <a:cubicBezTo>
                      <a:pt x="735" y="836"/>
                      <a:pt x="741" y="814"/>
                      <a:pt x="743" y="798"/>
                    </a:cubicBezTo>
                    <a:cubicBezTo>
                      <a:pt x="744" y="783"/>
                      <a:pt x="736" y="773"/>
                      <a:pt x="716" y="770"/>
                    </a:cubicBezTo>
                    <a:cubicBezTo>
                      <a:pt x="698" y="767"/>
                      <a:pt x="679" y="766"/>
                      <a:pt x="661" y="765"/>
                    </a:cubicBezTo>
                    <a:cubicBezTo>
                      <a:pt x="654" y="764"/>
                      <a:pt x="647" y="764"/>
                      <a:pt x="640" y="763"/>
                    </a:cubicBezTo>
                    <a:cubicBezTo>
                      <a:pt x="633" y="762"/>
                      <a:pt x="630" y="759"/>
                      <a:pt x="632" y="752"/>
                    </a:cubicBezTo>
                    <a:cubicBezTo>
                      <a:pt x="633" y="750"/>
                      <a:pt x="632" y="746"/>
                      <a:pt x="631" y="745"/>
                    </a:cubicBezTo>
                    <a:cubicBezTo>
                      <a:pt x="626" y="740"/>
                      <a:pt x="613" y="740"/>
                      <a:pt x="609" y="746"/>
                    </a:cubicBezTo>
                    <a:cubicBezTo>
                      <a:pt x="605" y="754"/>
                      <a:pt x="601" y="763"/>
                      <a:pt x="599" y="771"/>
                    </a:cubicBezTo>
                    <a:cubicBezTo>
                      <a:pt x="597" y="782"/>
                      <a:pt x="602" y="788"/>
                      <a:pt x="612" y="790"/>
                    </a:cubicBezTo>
                    <a:cubicBezTo>
                      <a:pt x="624" y="791"/>
                      <a:pt x="635" y="791"/>
                      <a:pt x="646" y="790"/>
                    </a:cubicBezTo>
                    <a:cubicBezTo>
                      <a:pt x="652" y="790"/>
                      <a:pt x="654" y="791"/>
                      <a:pt x="655" y="796"/>
                    </a:cubicBezTo>
                    <a:cubicBezTo>
                      <a:pt x="657" y="806"/>
                      <a:pt x="653" y="811"/>
                      <a:pt x="642" y="815"/>
                    </a:cubicBezTo>
                    <a:cubicBezTo>
                      <a:pt x="630" y="820"/>
                      <a:pt x="617" y="826"/>
                      <a:pt x="606" y="833"/>
                    </a:cubicBezTo>
                    <a:cubicBezTo>
                      <a:pt x="596" y="840"/>
                      <a:pt x="597" y="848"/>
                      <a:pt x="604" y="856"/>
                    </a:cubicBezTo>
                    <a:cubicBezTo>
                      <a:pt x="609" y="862"/>
                      <a:pt x="614" y="867"/>
                      <a:pt x="619" y="871"/>
                    </a:cubicBezTo>
                    <a:cubicBezTo>
                      <a:pt x="623" y="875"/>
                      <a:pt x="624" y="878"/>
                      <a:pt x="621" y="884"/>
                    </a:cubicBezTo>
                    <a:cubicBezTo>
                      <a:pt x="614" y="897"/>
                      <a:pt x="610" y="912"/>
                      <a:pt x="611" y="928"/>
                    </a:cubicBezTo>
                    <a:cubicBezTo>
                      <a:pt x="612" y="938"/>
                      <a:pt x="616" y="945"/>
                      <a:pt x="624" y="951"/>
                    </a:cubicBezTo>
                    <a:cubicBezTo>
                      <a:pt x="632" y="957"/>
                      <a:pt x="640" y="964"/>
                      <a:pt x="647" y="971"/>
                    </a:cubicBezTo>
                    <a:cubicBezTo>
                      <a:pt x="649" y="973"/>
                      <a:pt x="651" y="976"/>
                      <a:pt x="651" y="979"/>
                    </a:cubicBezTo>
                    <a:cubicBezTo>
                      <a:pt x="651" y="1001"/>
                      <a:pt x="651" y="1024"/>
                      <a:pt x="651" y="1048"/>
                    </a:cubicBezTo>
                    <a:cubicBezTo>
                      <a:pt x="648" y="1044"/>
                      <a:pt x="645" y="1040"/>
                      <a:pt x="641" y="1036"/>
                    </a:cubicBezTo>
                    <a:cubicBezTo>
                      <a:pt x="633" y="1024"/>
                      <a:pt x="627" y="1012"/>
                      <a:pt x="628" y="997"/>
                    </a:cubicBezTo>
                    <a:cubicBezTo>
                      <a:pt x="628" y="988"/>
                      <a:pt x="626" y="979"/>
                      <a:pt x="624" y="971"/>
                    </a:cubicBezTo>
                    <a:cubicBezTo>
                      <a:pt x="622" y="966"/>
                      <a:pt x="617" y="960"/>
                      <a:pt x="615" y="960"/>
                    </a:cubicBezTo>
                    <a:cubicBezTo>
                      <a:pt x="610" y="961"/>
                      <a:pt x="605" y="965"/>
                      <a:pt x="600" y="969"/>
                    </a:cubicBezTo>
                    <a:cubicBezTo>
                      <a:pt x="598" y="971"/>
                      <a:pt x="597" y="975"/>
                      <a:pt x="597" y="978"/>
                    </a:cubicBezTo>
                    <a:cubicBezTo>
                      <a:pt x="598" y="991"/>
                      <a:pt x="598" y="1004"/>
                      <a:pt x="599" y="1017"/>
                    </a:cubicBezTo>
                    <a:cubicBezTo>
                      <a:pt x="602" y="1047"/>
                      <a:pt x="616" y="1069"/>
                      <a:pt x="645" y="1079"/>
                    </a:cubicBezTo>
                    <a:cubicBezTo>
                      <a:pt x="651" y="1081"/>
                      <a:pt x="651" y="1085"/>
                      <a:pt x="651" y="1090"/>
                    </a:cubicBezTo>
                    <a:cubicBezTo>
                      <a:pt x="651" y="1120"/>
                      <a:pt x="651" y="1150"/>
                      <a:pt x="649" y="1180"/>
                    </a:cubicBezTo>
                    <a:cubicBezTo>
                      <a:pt x="649" y="1191"/>
                      <a:pt x="653" y="1196"/>
                      <a:pt x="662" y="1200"/>
                    </a:cubicBezTo>
                    <a:cubicBezTo>
                      <a:pt x="676" y="1207"/>
                      <a:pt x="681" y="1204"/>
                      <a:pt x="682" y="1189"/>
                    </a:cubicBezTo>
                    <a:cubicBezTo>
                      <a:pt x="684" y="1158"/>
                      <a:pt x="685" y="1127"/>
                      <a:pt x="686" y="1096"/>
                    </a:cubicBezTo>
                    <a:cubicBezTo>
                      <a:pt x="686" y="1088"/>
                      <a:pt x="689" y="1084"/>
                      <a:pt x="696" y="1080"/>
                    </a:cubicBezTo>
                    <a:cubicBezTo>
                      <a:pt x="711" y="1072"/>
                      <a:pt x="725" y="1062"/>
                      <a:pt x="731" y="1044"/>
                    </a:cubicBezTo>
                    <a:cubicBezTo>
                      <a:pt x="739" y="1017"/>
                      <a:pt x="739" y="989"/>
                      <a:pt x="740" y="960"/>
                    </a:cubicBezTo>
                    <a:cubicBezTo>
                      <a:pt x="737" y="959"/>
                      <a:pt x="735" y="958"/>
                      <a:pt x="732" y="958"/>
                    </a:cubicBezTo>
                    <a:cubicBezTo>
                      <a:pt x="727" y="958"/>
                      <a:pt x="722" y="958"/>
                      <a:pt x="715" y="957"/>
                    </a:cubicBezTo>
                    <a:close/>
                    <a:moveTo>
                      <a:pt x="445" y="1274"/>
                    </a:moveTo>
                    <a:cubicBezTo>
                      <a:pt x="586" y="1320"/>
                      <a:pt x="726" y="1321"/>
                      <a:pt x="867" y="1275"/>
                    </a:cubicBezTo>
                    <a:cubicBezTo>
                      <a:pt x="857" y="1253"/>
                      <a:pt x="847" y="1233"/>
                      <a:pt x="837" y="1213"/>
                    </a:cubicBezTo>
                    <a:cubicBezTo>
                      <a:pt x="716" y="1251"/>
                      <a:pt x="596" y="1250"/>
                      <a:pt x="475" y="1212"/>
                    </a:cubicBezTo>
                    <a:cubicBezTo>
                      <a:pt x="465" y="1233"/>
                      <a:pt x="455" y="1253"/>
                      <a:pt x="445" y="127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6" name="Freeform 10">
                <a:extLst>
                  <a:ext uri="{FF2B5EF4-FFF2-40B4-BE49-F238E27FC236}">
                    <a16:creationId xmlns:a16="http://schemas.microsoft.com/office/drawing/2014/main" id="{4B8E84F8-D9FB-4D45-A56C-2E2162E2D29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932238" y="2098675"/>
                <a:ext cx="374650" cy="471488"/>
              </a:xfrm>
              <a:custGeom>
                <a:avLst/>
                <a:gdLst>
                  <a:gd name="T0" fmla="*/ 129 w 148"/>
                  <a:gd name="T1" fmla="*/ 97 h 186"/>
                  <a:gd name="T2" fmla="*/ 138 w 148"/>
                  <a:gd name="T3" fmla="*/ 90 h 186"/>
                  <a:gd name="T4" fmla="*/ 148 w 148"/>
                  <a:gd name="T5" fmla="*/ 88 h 186"/>
                  <a:gd name="T6" fmla="*/ 147 w 148"/>
                  <a:gd name="T7" fmla="*/ 97 h 186"/>
                  <a:gd name="T8" fmla="*/ 142 w 148"/>
                  <a:gd name="T9" fmla="*/ 106 h 186"/>
                  <a:gd name="T10" fmla="*/ 114 w 148"/>
                  <a:gd name="T11" fmla="*/ 150 h 186"/>
                  <a:gd name="T12" fmla="*/ 62 w 148"/>
                  <a:gd name="T13" fmla="*/ 185 h 186"/>
                  <a:gd name="T14" fmla="*/ 31 w 148"/>
                  <a:gd name="T15" fmla="*/ 185 h 186"/>
                  <a:gd name="T16" fmla="*/ 10 w 148"/>
                  <a:gd name="T17" fmla="*/ 147 h 186"/>
                  <a:gd name="T18" fmla="*/ 21 w 148"/>
                  <a:gd name="T19" fmla="*/ 147 h 186"/>
                  <a:gd name="T20" fmla="*/ 36 w 148"/>
                  <a:gd name="T21" fmla="*/ 154 h 186"/>
                  <a:gd name="T22" fmla="*/ 47 w 148"/>
                  <a:gd name="T23" fmla="*/ 140 h 186"/>
                  <a:gd name="T24" fmla="*/ 49 w 148"/>
                  <a:gd name="T25" fmla="*/ 134 h 186"/>
                  <a:gd name="T26" fmla="*/ 43 w 148"/>
                  <a:gd name="T27" fmla="*/ 107 h 186"/>
                  <a:gd name="T28" fmla="*/ 36 w 148"/>
                  <a:gd name="T29" fmla="*/ 101 h 186"/>
                  <a:gd name="T30" fmla="*/ 10 w 148"/>
                  <a:gd name="T31" fmla="*/ 102 h 186"/>
                  <a:gd name="T32" fmla="*/ 4 w 148"/>
                  <a:gd name="T33" fmla="*/ 105 h 186"/>
                  <a:gd name="T34" fmla="*/ 0 w 148"/>
                  <a:gd name="T35" fmla="*/ 95 h 186"/>
                  <a:gd name="T36" fmla="*/ 5 w 148"/>
                  <a:gd name="T37" fmla="*/ 84 h 186"/>
                  <a:gd name="T38" fmla="*/ 33 w 148"/>
                  <a:gd name="T39" fmla="*/ 25 h 186"/>
                  <a:gd name="T40" fmla="*/ 43 w 148"/>
                  <a:gd name="T41" fmla="*/ 8 h 186"/>
                  <a:gd name="T42" fmla="*/ 61 w 148"/>
                  <a:gd name="T43" fmla="*/ 1 h 186"/>
                  <a:gd name="T44" fmla="*/ 69 w 148"/>
                  <a:gd name="T45" fmla="*/ 14 h 186"/>
                  <a:gd name="T46" fmla="*/ 67 w 148"/>
                  <a:gd name="T47" fmla="*/ 42 h 186"/>
                  <a:gd name="T48" fmla="*/ 79 w 148"/>
                  <a:gd name="T49" fmla="*/ 48 h 186"/>
                  <a:gd name="T50" fmla="*/ 85 w 148"/>
                  <a:gd name="T51" fmla="*/ 36 h 186"/>
                  <a:gd name="T52" fmla="*/ 126 w 148"/>
                  <a:gd name="T53" fmla="*/ 17 h 186"/>
                  <a:gd name="T54" fmla="*/ 138 w 148"/>
                  <a:gd name="T55" fmla="*/ 40 h 186"/>
                  <a:gd name="T56" fmla="*/ 127 w 148"/>
                  <a:gd name="T57" fmla="*/ 92 h 186"/>
                  <a:gd name="T58" fmla="*/ 127 w 148"/>
                  <a:gd name="T59" fmla="*/ 95 h 186"/>
                  <a:gd name="T60" fmla="*/ 129 w 148"/>
                  <a:gd name="T61" fmla="*/ 97 h 186"/>
                  <a:gd name="T62" fmla="*/ 72 w 148"/>
                  <a:gd name="T63" fmla="*/ 131 h 186"/>
                  <a:gd name="T64" fmla="*/ 69 w 148"/>
                  <a:gd name="T65" fmla="*/ 133 h 186"/>
                  <a:gd name="T66" fmla="*/ 78 w 148"/>
                  <a:gd name="T67" fmla="*/ 142 h 186"/>
                  <a:gd name="T68" fmla="*/ 97 w 148"/>
                  <a:gd name="T69" fmla="*/ 139 h 186"/>
                  <a:gd name="T70" fmla="*/ 110 w 148"/>
                  <a:gd name="T71" fmla="*/ 118 h 186"/>
                  <a:gd name="T72" fmla="*/ 130 w 148"/>
                  <a:gd name="T73" fmla="*/ 37 h 186"/>
                  <a:gd name="T74" fmla="*/ 118 w 148"/>
                  <a:gd name="T75" fmla="*/ 23 h 186"/>
                  <a:gd name="T76" fmla="*/ 91 w 148"/>
                  <a:gd name="T77" fmla="*/ 41 h 186"/>
                  <a:gd name="T78" fmla="*/ 92 w 148"/>
                  <a:gd name="T79" fmla="*/ 65 h 186"/>
                  <a:gd name="T80" fmla="*/ 109 w 148"/>
                  <a:gd name="T81" fmla="*/ 97 h 186"/>
                  <a:gd name="T82" fmla="*/ 107 w 148"/>
                  <a:gd name="T83" fmla="*/ 109 h 186"/>
                  <a:gd name="T84" fmla="*/ 96 w 148"/>
                  <a:gd name="T85" fmla="*/ 104 h 186"/>
                  <a:gd name="T86" fmla="*/ 85 w 148"/>
                  <a:gd name="T87" fmla="*/ 92 h 186"/>
                  <a:gd name="T88" fmla="*/ 80 w 148"/>
                  <a:gd name="T89" fmla="*/ 88 h 186"/>
                  <a:gd name="T90" fmla="*/ 78 w 148"/>
                  <a:gd name="T91" fmla="*/ 89 h 186"/>
                  <a:gd name="T92" fmla="*/ 79 w 148"/>
                  <a:gd name="T93" fmla="*/ 99 h 186"/>
                  <a:gd name="T94" fmla="*/ 87 w 148"/>
                  <a:gd name="T95" fmla="*/ 113 h 186"/>
                  <a:gd name="T96" fmla="*/ 89 w 148"/>
                  <a:gd name="T97" fmla="*/ 126 h 186"/>
                  <a:gd name="T98" fmla="*/ 77 w 148"/>
                  <a:gd name="T99" fmla="*/ 131 h 186"/>
                  <a:gd name="T100" fmla="*/ 72 w 148"/>
                  <a:gd name="T101" fmla="*/ 131 h 186"/>
                  <a:gd name="T102" fmla="*/ 40 w 148"/>
                  <a:gd name="T103" fmla="*/ 71 h 186"/>
                  <a:gd name="T104" fmla="*/ 62 w 148"/>
                  <a:gd name="T105" fmla="*/ 82 h 186"/>
                  <a:gd name="T106" fmla="*/ 68 w 148"/>
                  <a:gd name="T107" fmla="*/ 81 h 186"/>
                  <a:gd name="T108" fmla="*/ 69 w 148"/>
                  <a:gd name="T109" fmla="*/ 73 h 186"/>
                  <a:gd name="T110" fmla="*/ 54 w 148"/>
                  <a:gd name="T111" fmla="*/ 61 h 186"/>
                  <a:gd name="T112" fmla="*/ 40 w 148"/>
                  <a:gd name="T113" fmla="*/ 71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48" h="186">
                    <a:moveTo>
                      <a:pt x="129" y="97"/>
                    </a:moveTo>
                    <a:cubicBezTo>
                      <a:pt x="132" y="94"/>
                      <a:pt x="134" y="91"/>
                      <a:pt x="138" y="90"/>
                    </a:cubicBezTo>
                    <a:cubicBezTo>
                      <a:pt x="141" y="88"/>
                      <a:pt x="144" y="88"/>
                      <a:pt x="148" y="88"/>
                    </a:cubicBezTo>
                    <a:cubicBezTo>
                      <a:pt x="148" y="91"/>
                      <a:pt x="148" y="94"/>
                      <a:pt x="147" y="97"/>
                    </a:cubicBezTo>
                    <a:cubicBezTo>
                      <a:pt x="146" y="100"/>
                      <a:pt x="144" y="104"/>
                      <a:pt x="142" y="106"/>
                    </a:cubicBezTo>
                    <a:cubicBezTo>
                      <a:pt x="127" y="118"/>
                      <a:pt x="120" y="134"/>
                      <a:pt x="114" y="150"/>
                    </a:cubicBezTo>
                    <a:cubicBezTo>
                      <a:pt x="104" y="175"/>
                      <a:pt x="89" y="185"/>
                      <a:pt x="62" y="185"/>
                    </a:cubicBezTo>
                    <a:cubicBezTo>
                      <a:pt x="52" y="185"/>
                      <a:pt x="42" y="186"/>
                      <a:pt x="31" y="185"/>
                    </a:cubicBezTo>
                    <a:cubicBezTo>
                      <a:pt x="12" y="184"/>
                      <a:pt x="1" y="164"/>
                      <a:pt x="10" y="147"/>
                    </a:cubicBezTo>
                    <a:cubicBezTo>
                      <a:pt x="14" y="140"/>
                      <a:pt x="18" y="143"/>
                      <a:pt x="21" y="147"/>
                    </a:cubicBezTo>
                    <a:cubicBezTo>
                      <a:pt x="24" y="153"/>
                      <a:pt x="29" y="155"/>
                      <a:pt x="36" y="154"/>
                    </a:cubicBezTo>
                    <a:cubicBezTo>
                      <a:pt x="44" y="152"/>
                      <a:pt x="46" y="147"/>
                      <a:pt x="47" y="140"/>
                    </a:cubicBezTo>
                    <a:cubicBezTo>
                      <a:pt x="47" y="138"/>
                      <a:pt x="48" y="136"/>
                      <a:pt x="49" y="134"/>
                    </a:cubicBezTo>
                    <a:cubicBezTo>
                      <a:pt x="55" y="118"/>
                      <a:pt x="55" y="118"/>
                      <a:pt x="43" y="107"/>
                    </a:cubicBezTo>
                    <a:cubicBezTo>
                      <a:pt x="41" y="105"/>
                      <a:pt x="38" y="103"/>
                      <a:pt x="36" y="101"/>
                    </a:cubicBezTo>
                    <a:cubicBezTo>
                      <a:pt x="23" y="89"/>
                      <a:pt x="23" y="89"/>
                      <a:pt x="10" y="102"/>
                    </a:cubicBezTo>
                    <a:cubicBezTo>
                      <a:pt x="9" y="103"/>
                      <a:pt x="6" y="104"/>
                      <a:pt x="4" y="105"/>
                    </a:cubicBezTo>
                    <a:cubicBezTo>
                      <a:pt x="3" y="101"/>
                      <a:pt x="0" y="98"/>
                      <a:pt x="0" y="95"/>
                    </a:cubicBezTo>
                    <a:cubicBezTo>
                      <a:pt x="0" y="91"/>
                      <a:pt x="3" y="87"/>
                      <a:pt x="5" y="84"/>
                    </a:cubicBezTo>
                    <a:cubicBezTo>
                      <a:pt x="16" y="65"/>
                      <a:pt x="28" y="48"/>
                      <a:pt x="33" y="25"/>
                    </a:cubicBezTo>
                    <a:cubicBezTo>
                      <a:pt x="34" y="19"/>
                      <a:pt x="39" y="13"/>
                      <a:pt x="43" y="8"/>
                    </a:cubicBezTo>
                    <a:cubicBezTo>
                      <a:pt x="47" y="1"/>
                      <a:pt x="54" y="0"/>
                      <a:pt x="61" y="1"/>
                    </a:cubicBezTo>
                    <a:cubicBezTo>
                      <a:pt x="67" y="3"/>
                      <a:pt x="70" y="8"/>
                      <a:pt x="69" y="14"/>
                    </a:cubicBezTo>
                    <a:cubicBezTo>
                      <a:pt x="69" y="23"/>
                      <a:pt x="68" y="32"/>
                      <a:pt x="67" y="42"/>
                    </a:cubicBezTo>
                    <a:cubicBezTo>
                      <a:pt x="70" y="43"/>
                      <a:pt x="74" y="45"/>
                      <a:pt x="79" y="48"/>
                    </a:cubicBezTo>
                    <a:cubicBezTo>
                      <a:pt x="81" y="44"/>
                      <a:pt x="83" y="40"/>
                      <a:pt x="85" y="36"/>
                    </a:cubicBezTo>
                    <a:cubicBezTo>
                      <a:pt x="92" y="22"/>
                      <a:pt x="111" y="14"/>
                      <a:pt x="126" y="17"/>
                    </a:cubicBezTo>
                    <a:cubicBezTo>
                      <a:pt x="135" y="20"/>
                      <a:pt x="140" y="29"/>
                      <a:pt x="138" y="40"/>
                    </a:cubicBezTo>
                    <a:cubicBezTo>
                      <a:pt x="135" y="58"/>
                      <a:pt x="131" y="75"/>
                      <a:pt x="127" y="92"/>
                    </a:cubicBezTo>
                    <a:cubicBezTo>
                      <a:pt x="127" y="93"/>
                      <a:pt x="127" y="94"/>
                      <a:pt x="127" y="95"/>
                    </a:cubicBezTo>
                    <a:cubicBezTo>
                      <a:pt x="127" y="96"/>
                      <a:pt x="128" y="96"/>
                      <a:pt x="129" y="97"/>
                    </a:cubicBezTo>
                    <a:close/>
                    <a:moveTo>
                      <a:pt x="72" y="131"/>
                    </a:moveTo>
                    <a:cubicBezTo>
                      <a:pt x="71" y="132"/>
                      <a:pt x="70" y="132"/>
                      <a:pt x="69" y="133"/>
                    </a:cubicBezTo>
                    <a:cubicBezTo>
                      <a:pt x="72" y="136"/>
                      <a:pt x="75" y="142"/>
                      <a:pt x="78" y="142"/>
                    </a:cubicBezTo>
                    <a:cubicBezTo>
                      <a:pt x="84" y="143"/>
                      <a:pt x="93" y="143"/>
                      <a:pt x="97" y="139"/>
                    </a:cubicBezTo>
                    <a:cubicBezTo>
                      <a:pt x="103" y="134"/>
                      <a:pt x="108" y="126"/>
                      <a:pt x="110" y="118"/>
                    </a:cubicBezTo>
                    <a:cubicBezTo>
                      <a:pt x="118" y="92"/>
                      <a:pt x="124" y="64"/>
                      <a:pt x="130" y="37"/>
                    </a:cubicBezTo>
                    <a:cubicBezTo>
                      <a:pt x="131" y="30"/>
                      <a:pt x="125" y="23"/>
                      <a:pt x="118" y="23"/>
                    </a:cubicBezTo>
                    <a:cubicBezTo>
                      <a:pt x="105" y="24"/>
                      <a:pt x="97" y="31"/>
                      <a:pt x="91" y="41"/>
                    </a:cubicBezTo>
                    <a:cubicBezTo>
                      <a:pt x="86" y="50"/>
                      <a:pt x="87" y="57"/>
                      <a:pt x="92" y="65"/>
                    </a:cubicBezTo>
                    <a:cubicBezTo>
                      <a:pt x="99" y="75"/>
                      <a:pt x="104" y="86"/>
                      <a:pt x="109" y="97"/>
                    </a:cubicBezTo>
                    <a:cubicBezTo>
                      <a:pt x="110" y="100"/>
                      <a:pt x="108" y="105"/>
                      <a:pt x="107" y="109"/>
                    </a:cubicBezTo>
                    <a:cubicBezTo>
                      <a:pt x="103" y="107"/>
                      <a:pt x="99" y="107"/>
                      <a:pt x="96" y="104"/>
                    </a:cubicBezTo>
                    <a:cubicBezTo>
                      <a:pt x="91" y="101"/>
                      <a:pt x="88" y="96"/>
                      <a:pt x="85" y="92"/>
                    </a:cubicBezTo>
                    <a:cubicBezTo>
                      <a:pt x="83" y="91"/>
                      <a:pt x="82" y="89"/>
                      <a:pt x="80" y="88"/>
                    </a:cubicBezTo>
                    <a:cubicBezTo>
                      <a:pt x="79" y="88"/>
                      <a:pt x="78" y="89"/>
                      <a:pt x="78" y="89"/>
                    </a:cubicBezTo>
                    <a:cubicBezTo>
                      <a:pt x="78" y="92"/>
                      <a:pt x="78" y="96"/>
                      <a:pt x="79" y="99"/>
                    </a:cubicBezTo>
                    <a:cubicBezTo>
                      <a:pt x="82" y="104"/>
                      <a:pt x="85" y="108"/>
                      <a:pt x="87" y="113"/>
                    </a:cubicBezTo>
                    <a:cubicBezTo>
                      <a:pt x="89" y="117"/>
                      <a:pt x="91" y="123"/>
                      <a:pt x="89" y="126"/>
                    </a:cubicBezTo>
                    <a:cubicBezTo>
                      <a:pt x="87" y="129"/>
                      <a:pt x="81" y="130"/>
                      <a:pt x="77" y="131"/>
                    </a:cubicBezTo>
                    <a:cubicBezTo>
                      <a:pt x="75" y="132"/>
                      <a:pt x="74" y="131"/>
                      <a:pt x="72" y="131"/>
                    </a:cubicBezTo>
                    <a:close/>
                    <a:moveTo>
                      <a:pt x="40" y="71"/>
                    </a:moveTo>
                    <a:cubicBezTo>
                      <a:pt x="49" y="75"/>
                      <a:pt x="55" y="79"/>
                      <a:pt x="62" y="82"/>
                    </a:cubicBezTo>
                    <a:cubicBezTo>
                      <a:pt x="64" y="83"/>
                      <a:pt x="68" y="82"/>
                      <a:pt x="68" y="81"/>
                    </a:cubicBezTo>
                    <a:cubicBezTo>
                      <a:pt x="69" y="79"/>
                      <a:pt x="70" y="75"/>
                      <a:pt x="69" y="73"/>
                    </a:cubicBezTo>
                    <a:cubicBezTo>
                      <a:pt x="64" y="68"/>
                      <a:pt x="60" y="63"/>
                      <a:pt x="54" y="61"/>
                    </a:cubicBezTo>
                    <a:cubicBezTo>
                      <a:pt x="51" y="60"/>
                      <a:pt x="46" y="66"/>
                      <a:pt x="40" y="7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7" name="Freeform 11">
                <a:extLst>
                  <a:ext uri="{FF2B5EF4-FFF2-40B4-BE49-F238E27FC236}">
                    <a16:creationId xmlns:a16="http://schemas.microsoft.com/office/drawing/2014/main" id="{DDDAFEB3-913F-4C4D-9445-B34410C1F01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860925" y="1165225"/>
                <a:ext cx="396875" cy="512763"/>
              </a:xfrm>
              <a:custGeom>
                <a:avLst/>
                <a:gdLst>
                  <a:gd name="T0" fmla="*/ 117 w 157"/>
                  <a:gd name="T1" fmla="*/ 182 h 203"/>
                  <a:gd name="T2" fmla="*/ 105 w 157"/>
                  <a:gd name="T3" fmla="*/ 203 h 203"/>
                  <a:gd name="T4" fmla="*/ 95 w 157"/>
                  <a:gd name="T5" fmla="*/ 182 h 203"/>
                  <a:gd name="T6" fmla="*/ 70 w 157"/>
                  <a:gd name="T7" fmla="*/ 170 h 203"/>
                  <a:gd name="T8" fmla="*/ 52 w 157"/>
                  <a:gd name="T9" fmla="*/ 167 h 203"/>
                  <a:gd name="T10" fmla="*/ 26 w 157"/>
                  <a:gd name="T11" fmla="*/ 179 h 203"/>
                  <a:gd name="T12" fmla="*/ 25 w 157"/>
                  <a:gd name="T13" fmla="*/ 115 h 203"/>
                  <a:gd name="T14" fmla="*/ 45 w 157"/>
                  <a:gd name="T15" fmla="*/ 104 h 203"/>
                  <a:gd name="T16" fmla="*/ 38 w 157"/>
                  <a:gd name="T17" fmla="*/ 76 h 203"/>
                  <a:gd name="T18" fmla="*/ 11 w 157"/>
                  <a:gd name="T19" fmla="*/ 56 h 203"/>
                  <a:gd name="T20" fmla="*/ 39 w 157"/>
                  <a:gd name="T21" fmla="*/ 40 h 203"/>
                  <a:gd name="T22" fmla="*/ 47 w 157"/>
                  <a:gd name="T23" fmla="*/ 8 h 203"/>
                  <a:gd name="T24" fmla="*/ 59 w 157"/>
                  <a:gd name="T25" fmla="*/ 31 h 203"/>
                  <a:gd name="T26" fmla="*/ 68 w 157"/>
                  <a:gd name="T27" fmla="*/ 1 h 203"/>
                  <a:gd name="T28" fmla="*/ 86 w 157"/>
                  <a:gd name="T29" fmla="*/ 33 h 203"/>
                  <a:gd name="T30" fmla="*/ 69 w 157"/>
                  <a:gd name="T31" fmla="*/ 64 h 203"/>
                  <a:gd name="T32" fmla="*/ 82 w 157"/>
                  <a:gd name="T33" fmla="*/ 72 h 203"/>
                  <a:gd name="T34" fmla="*/ 146 w 157"/>
                  <a:gd name="T35" fmla="*/ 60 h 203"/>
                  <a:gd name="T36" fmla="*/ 151 w 157"/>
                  <a:gd name="T37" fmla="*/ 150 h 203"/>
                  <a:gd name="T38" fmla="*/ 112 w 157"/>
                  <a:gd name="T39" fmla="*/ 167 h 203"/>
                  <a:gd name="T40" fmla="*/ 117 w 157"/>
                  <a:gd name="T41" fmla="*/ 145 h 203"/>
                  <a:gd name="T42" fmla="*/ 144 w 157"/>
                  <a:gd name="T43" fmla="*/ 140 h 203"/>
                  <a:gd name="T44" fmla="*/ 110 w 157"/>
                  <a:gd name="T45" fmla="*/ 61 h 203"/>
                  <a:gd name="T46" fmla="*/ 69 w 157"/>
                  <a:gd name="T47" fmla="*/ 117 h 203"/>
                  <a:gd name="T48" fmla="*/ 84 w 157"/>
                  <a:gd name="T49" fmla="*/ 95 h 203"/>
                  <a:gd name="T50" fmla="*/ 101 w 157"/>
                  <a:gd name="T51" fmla="*/ 106 h 203"/>
                  <a:gd name="T52" fmla="*/ 106 w 157"/>
                  <a:gd name="T53" fmla="*/ 130 h 203"/>
                  <a:gd name="T54" fmla="*/ 47 w 157"/>
                  <a:gd name="T55" fmla="*/ 149 h 203"/>
                  <a:gd name="T56" fmla="*/ 74 w 157"/>
                  <a:gd name="T57" fmla="*/ 142 h 203"/>
                  <a:gd name="T58" fmla="*/ 72 w 157"/>
                  <a:gd name="T59" fmla="*/ 133 h 203"/>
                  <a:gd name="T60" fmla="*/ 52 w 157"/>
                  <a:gd name="T61" fmla="*/ 130 h 203"/>
                  <a:gd name="T62" fmla="*/ 89 w 157"/>
                  <a:gd name="T63" fmla="*/ 158 h 203"/>
                  <a:gd name="T64" fmla="*/ 77 w 157"/>
                  <a:gd name="T65" fmla="*/ 160 h 203"/>
                  <a:gd name="T66" fmla="*/ 89 w 157"/>
                  <a:gd name="T67" fmla="*/ 158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57" h="203">
                    <a:moveTo>
                      <a:pt x="112" y="167"/>
                    </a:moveTo>
                    <a:cubicBezTo>
                      <a:pt x="114" y="174"/>
                      <a:pt x="116" y="178"/>
                      <a:pt x="117" y="182"/>
                    </a:cubicBezTo>
                    <a:cubicBezTo>
                      <a:pt x="117" y="185"/>
                      <a:pt x="119" y="189"/>
                      <a:pt x="117" y="191"/>
                    </a:cubicBezTo>
                    <a:cubicBezTo>
                      <a:pt x="114" y="196"/>
                      <a:pt x="109" y="202"/>
                      <a:pt x="105" y="203"/>
                    </a:cubicBezTo>
                    <a:cubicBezTo>
                      <a:pt x="98" y="203"/>
                      <a:pt x="97" y="195"/>
                      <a:pt x="96" y="189"/>
                    </a:cubicBezTo>
                    <a:cubicBezTo>
                      <a:pt x="96" y="187"/>
                      <a:pt x="96" y="185"/>
                      <a:pt x="95" y="182"/>
                    </a:cubicBezTo>
                    <a:cubicBezTo>
                      <a:pt x="93" y="182"/>
                      <a:pt x="92" y="182"/>
                      <a:pt x="91" y="182"/>
                    </a:cubicBezTo>
                    <a:cubicBezTo>
                      <a:pt x="75" y="187"/>
                      <a:pt x="73" y="186"/>
                      <a:pt x="70" y="170"/>
                    </a:cubicBezTo>
                    <a:cubicBezTo>
                      <a:pt x="69" y="163"/>
                      <a:pt x="63" y="158"/>
                      <a:pt x="56" y="160"/>
                    </a:cubicBezTo>
                    <a:cubicBezTo>
                      <a:pt x="54" y="161"/>
                      <a:pt x="53" y="164"/>
                      <a:pt x="52" y="167"/>
                    </a:cubicBezTo>
                    <a:cubicBezTo>
                      <a:pt x="51" y="172"/>
                      <a:pt x="50" y="181"/>
                      <a:pt x="49" y="181"/>
                    </a:cubicBezTo>
                    <a:cubicBezTo>
                      <a:pt x="41" y="182"/>
                      <a:pt x="33" y="183"/>
                      <a:pt x="26" y="179"/>
                    </a:cubicBezTo>
                    <a:cubicBezTo>
                      <a:pt x="9" y="171"/>
                      <a:pt x="0" y="136"/>
                      <a:pt x="10" y="119"/>
                    </a:cubicBezTo>
                    <a:cubicBezTo>
                      <a:pt x="14" y="111"/>
                      <a:pt x="18" y="110"/>
                      <a:pt x="25" y="115"/>
                    </a:cubicBezTo>
                    <a:cubicBezTo>
                      <a:pt x="30" y="118"/>
                      <a:pt x="33" y="117"/>
                      <a:pt x="36" y="114"/>
                    </a:cubicBezTo>
                    <a:cubicBezTo>
                      <a:pt x="39" y="110"/>
                      <a:pt x="42" y="107"/>
                      <a:pt x="45" y="104"/>
                    </a:cubicBezTo>
                    <a:cubicBezTo>
                      <a:pt x="52" y="98"/>
                      <a:pt x="53" y="91"/>
                      <a:pt x="49" y="82"/>
                    </a:cubicBezTo>
                    <a:cubicBezTo>
                      <a:pt x="46" y="78"/>
                      <a:pt x="44" y="75"/>
                      <a:pt x="38" y="76"/>
                    </a:cubicBezTo>
                    <a:cubicBezTo>
                      <a:pt x="26" y="77"/>
                      <a:pt x="16" y="71"/>
                      <a:pt x="12" y="61"/>
                    </a:cubicBezTo>
                    <a:cubicBezTo>
                      <a:pt x="11" y="59"/>
                      <a:pt x="11" y="57"/>
                      <a:pt x="11" y="56"/>
                    </a:cubicBezTo>
                    <a:cubicBezTo>
                      <a:pt x="18" y="55"/>
                      <a:pt x="25" y="56"/>
                      <a:pt x="31" y="54"/>
                    </a:cubicBezTo>
                    <a:cubicBezTo>
                      <a:pt x="37" y="52"/>
                      <a:pt x="39" y="48"/>
                      <a:pt x="39" y="40"/>
                    </a:cubicBezTo>
                    <a:cubicBezTo>
                      <a:pt x="38" y="32"/>
                      <a:pt x="39" y="23"/>
                      <a:pt x="41" y="15"/>
                    </a:cubicBezTo>
                    <a:cubicBezTo>
                      <a:pt x="41" y="12"/>
                      <a:pt x="45" y="10"/>
                      <a:pt x="47" y="8"/>
                    </a:cubicBezTo>
                    <a:cubicBezTo>
                      <a:pt x="48" y="10"/>
                      <a:pt x="51" y="12"/>
                      <a:pt x="52" y="14"/>
                    </a:cubicBezTo>
                    <a:cubicBezTo>
                      <a:pt x="54" y="19"/>
                      <a:pt x="56" y="25"/>
                      <a:pt x="59" y="31"/>
                    </a:cubicBezTo>
                    <a:cubicBezTo>
                      <a:pt x="70" y="24"/>
                      <a:pt x="72" y="19"/>
                      <a:pt x="68" y="8"/>
                    </a:cubicBezTo>
                    <a:cubicBezTo>
                      <a:pt x="67" y="6"/>
                      <a:pt x="68" y="3"/>
                      <a:pt x="68" y="1"/>
                    </a:cubicBezTo>
                    <a:cubicBezTo>
                      <a:pt x="70" y="1"/>
                      <a:pt x="73" y="0"/>
                      <a:pt x="75" y="1"/>
                    </a:cubicBezTo>
                    <a:cubicBezTo>
                      <a:pt x="88" y="6"/>
                      <a:pt x="93" y="21"/>
                      <a:pt x="86" y="33"/>
                    </a:cubicBezTo>
                    <a:cubicBezTo>
                      <a:pt x="82" y="40"/>
                      <a:pt x="77" y="46"/>
                      <a:pt x="73" y="52"/>
                    </a:cubicBezTo>
                    <a:cubicBezTo>
                      <a:pt x="71" y="56"/>
                      <a:pt x="69" y="60"/>
                      <a:pt x="69" y="64"/>
                    </a:cubicBezTo>
                    <a:cubicBezTo>
                      <a:pt x="69" y="67"/>
                      <a:pt x="70" y="72"/>
                      <a:pt x="72" y="74"/>
                    </a:cubicBezTo>
                    <a:cubicBezTo>
                      <a:pt x="73" y="75"/>
                      <a:pt x="79" y="73"/>
                      <a:pt x="82" y="72"/>
                    </a:cubicBezTo>
                    <a:cubicBezTo>
                      <a:pt x="93" y="66"/>
                      <a:pt x="104" y="59"/>
                      <a:pt x="115" y="54"/>
                    </a:cubicBezTo>
                    <a:cubicBezTo>
                      <a:pt x="126" y="50"/>
                      <a:pt x="136" y="54"/>
                      <a:pt x="146" y="60"/>
                    </a:cubicBezTo>
                    <a:cubicBezTo>
                      <a:pt x="149" y="62"/>
                      <a:pt x="152" y="66"/>
                      <a:pt x="152" y="69"/>
                    </a:cubicBezTo>
                    <a:cubicBezTo>
                      <a:pt x="155" y="96"/>
                      <a:pt x="157" y="123"/>
                      <a:pt x="151" y="150"/>
                    </a:cubicBezTo>
                    <a:cubicBezTo>
                      <a:pt x="148" y="166"/>
                      <a:pt x="139" y="171"/>
                      <a:pt x="123" y="169"/>
                    </a:cubicBezTo>
                    <a:cubicBezTo>
                      <a:pt x="120" y="168"/>
                      <a:pt x="117" y="168"/>
                      <a:pt x="112" y="167"/>
                    </a:cubicBezTo>
                    <a:close/>
                    <a:moveTo>
                      <a:pt x="106" y="130"/>
                    </a:moveTo>
                    <a:cubicBezTo>
                      <a:pt x="111" y="136"/>
                      <a:pt x="116" y="140"/>
                      <a:pt x="117" y="145"/>
                    </a:cubicBezTo>
                    <a:cubicBezTo>
                      <a:pt x="118" y="154"/>
                      <a:pt x="119" y="155"/>
                      <a:pt x="127" y="154"/>
                    </a:cubicBezTo>
                    <a:cubicBezTo>
                      <a:pt x="136" y="154"/>
                      <a:pt x="141" y="149"/>
                      <a:pt x="144" y="140"/>
                    </a:cubicBezTo>
                    <a:cubicBezTo>
                      <a:pt x="150" y="120"/>
                      <a:pt x="146" y="99"/>
                      <a:pt x="144" y="79"/>
                    </a:cubicBezTo>
                    <a:cubicBezTo>
                      <a:pt x="142" y="61"/>
                      <a:pt x="126" y="53"/>
                      <a:pt x="110" y="61"/>
                    </a:cubicBezTo>
                    <a:cubicBezTo>
                      <a:pt x="93" y="70"/>
                      <a:pt x="77" y="80"/>
                      <a:pt x="66" y="96"/>
                    </a:cubicBezTo>
                    <a:cubicBezTo>
                      <a:pt x="59" y="105"/>
                      <a:pt x="59" y="108"/>
                      <a:pt x="69" y="117"/>
                    </a:cubicBezTo>
                    <a:cubicBezTo>
                      <a:pt x="71" y="114"/>
                      <a:pt x="74" y="111"/>
                      <a:pt x="76" y="108"/>
                    </a:cubicBezTo>
                    <a:cubicBezTo>
                      <a:pt x="79" y="104"/>
                      <a:pt x="81" y="99"/>
                      <a:pt x="84" y="95"/>
                    </a:cubicBezTo>
                    <a:cubicBezTo>
                      <a:pt x="89" y="89"/>
                      <a:pt x="99" y="88"/>
                      <a:pt x="104" y="93"/>
                    </a:cubicBezTo>
                    <a:cubicBezTo>
                      <a:pt x="109" y="99"/>
                      <a:pt x="103" y="102"/>
                      <a:pt x="101" y="106"/>
                    </a:cubicBezTo>
                    <a:cubicBezTo>
                      <a:pt x="99" y="108"/>
                      <a:pt x="98" y="111"/>
                      <a:pt x="96" y="114"/>
                    </a:cubicBezTo>
                    <a:cubicBezTo>
                      <a:pt x="106" y="117"/>
                      <a:pt x="112" y="122"/>
                      <a:pt x="106" y="130"/>
                    </a:cubicBezTo>
                    <a:close/>
                    <a:moveTo>
                      <a:pt x="50" y="122"/>
                    </a:moveTo>
                    <a:cubicBezTo>
                      <a:pt x="41" y="131"/>
                      <a:pt x="40" y="139"/>
                      <a:pt x="47" y="149"/>
                    </a:cubicBezTo>
                    <a:cubicBezTo>
                      <a:pt x="52" y="157"/>
                      <a:pt x="58" y="150"/>
                      <a:pt x="63" y="148"/>
                    </a:cubicBezTo>
                    <a:cubicBezTo>
                      <a:pt x="67" y="147"/>
                      <a:pt x="71" y="145"/>
                      <a:pt x="74" y="142"/>
                    </a:cubicBezTo>
                    <a:cubicBezTo>
                      <a:pt x="83" y="135"/>
                      <a:pt x="87" y="125"/>
                      <a:pt x="86" y="113"/>
                    </a:cubicBezTo>
                    <a:cubicBezTo>
                      <a:pt x="80" y="119"/>
                      <a:pt x="75" y="126"/>
                      <a:pt x="72" y="133"/>
                    </a:cubicBezTo>
                    <a:cubicBezTo>
                      <a:pt x="69" y="138"/>
                      <a:pt x="68" y="143"/>
                      <a:pt x="62" y="142"/>
                    </a:cubicBezTo>
                    <a:cubicBezTo>
                      <a:pt x="55" y="141"/>
                      <a:pt x="53" y="137"/>
                      <a:pt x="52" y="130"/>
                    </a:cubicBezTo>
                    <a:cubicBezTo>
                      <a:pt x="52" y="128"/>
                      <a:pt x="51" y="125"/>
                      <a:pt x="50" y="122"/>
                    </a:cubicBezTo>
                    <a:close/>
                    <a:moveTo>
                      <a:pt x="89" y="158"/>
                    </a:moveTo>
                    <a:cubicBezTo>
                      <a:pt x="86" y="155"/>
                      <a:pt x="84" y="153"/>
                      <a:pt x="82" y="151"/>
                    </a:cubicBezTo>
                    <a:cubicBezTo>
                      <a:pt x="80" y="154"/>
                      <a:pt x="77" y="157"/>
                      <a:pt x="77" y="160"/>
                    </a:cubicBezTo>
                    <a:cubicBezTo>
                      <a:pt x="76" y="162"/>
                      <a:pt x="80" y="165"/>
                      <a:pt x="82" y="167"/>
                    </a:cubicBezTo>
                    <a:cubicBezTo>
                      <a:pt x="84" y="164"/>
                      <a:pt x="86" y="162"/>
                      <a:pt x="89" y="1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8" name="Freeform 12">
                <a:extLst>
                  <a:ext uri="{FF2B5EF4-FFF2-40B4-BE49-F238E27FC236}">
                    <a16:creationId xmlns:a16="http://schemas.microsoft.com/office/drawing/2014/main" id="{0007D336-361E-473B-87EF-2799716810B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315200" y="2152650"/>
                <a:ext cx="554038" cy="392113"/>
              </a:xfrm>
              <a:custGeom>
                <a:avLst/>
                <a:gdLst>
                  <a:gd name="T0" fmla="*/ 151 w 219"/>
                  <a:gd name="T1" fmla="*/ 35 h 155"/>
                  <a:gd name="T2" fmla="*/ 185 w 219"/>
                  <a:gd name="T3" fmla="*/ 42 h 155"/>
                  <a:gd name="T4" fmla="*/ 203 w 219"/>
                  <a:gd name="T5" fmla="*/ 42 h 155"/>
                  <a:gd name="T6" fmla="*/ 209 w 219"/>
                  <a:gd name="T7" fmla="*/ 48 h 155"/>
                  <a:gd name="T8" fmla="*/ 202 w 219"/>
                  <a:gd name="T9" fmla="*/ 53 h 155"/>
                  <a:gd name="T10" fmla="*/ 190 w 219"/>
                  <a:gd name="T11" fmla="*/ 54 h 155"/>
                  <a:gd name="T12" fmla="*/ 169 w 219"/>
                  <a:gd name="T13" fmla="*/ 64 h 155"/>
                  <a:gd name="T14" fmla="*/ 194 w 219"/>
                  <a:gd name="T15" fmla="*/ 69 h 155"/>
                  <a:gd name="T16" fmla="*/ 219 w 219"/>
                  <a:gd name="T17" fmla="*/ 70 h 155"/>
                  <a:gd name="T18" fmla="*/ 193 w 219"/>
                  <a:gd name="T19" fmla="*/ 82 h 155"/>
                  <a:gd name="T20" fmla="*/ 145 w 219"/>
                  <a:gd name="T21" fmla="*/ 92 h 155"/>
                  <a:gd name="T22" fmla="*/ 144 w 219"/>
                  <a:gd name="T23" fmla="*/ 104 h 155"/>
                  <a:gd name="T24" fmla="*/ 157 w 219"/>
                  <a:gd name="T25" fmla="*/ 142 h 155"/>
                  <a:gd name="T26" fmla="*/ 153 w 219"/>
                  <a:gd name="T27" fmla="*/ 154 h 155"/>
                  <a:gd name="T28" fmla="*/ 140 w 219"/>
                  <a:gd name="T29" fmla="*/ 151 h 155"/>
                  <a:gd name="T30" fmla="*/ 126 w 219"/>
                  <a:gd name="T31" fmla="*/ 136 h 155"/>
                  <a:gd name="T32" fmla="*/ 115 w 219"/>
                  <a:gd name="T33" fmla="*/ 106 h 155"/>
                  <a:gd name="T34" fmla="*/ 118 w 219"/>
                  <a:gd name="T35" fmla="*/ 105 h 155"/>
                  <a:gd name="T36" fmla="*/ 131 w 219"/>
                  <a:gd name="T37" fmla="*/ 125 h 155"/>
                  <a:gd name="T38" fmla="*/ 142 w 219"/>
                  <a:gd name="T39" fmla="*/ 134 h 155"/>
                  <a:gd name="T40" fmla="*/ 142 w 219"/>
                  <a:gd name="T41" fmla="*/ 119 h 155"/>
                  <a:gd name="T42" fmla="*/ 123 w 219"/>
                  <a:gd name="T43" fmla="*/ 97 h 155"/>
                  <a:gd name="T44" fmla="*/ 120 w 219"/>
                  <a:gd name="T45" fmla="*/ 94 h 155"/>
                  <a:gd name="T46" fmla="*/ 99 w 219"/>
                  <a:gd name="T47" fmla="*/ 66 h 155"/>
                  <a:gd name="T48" fmla="*/ 61 w 219"/>
                  <a:gd name="T49" fmla="*/ 43 h 155"/>
                  <a:gd name="T50" fmla="*/ 19 w 219"/>
                  <a:gd name="T51" fmla="*/ 36 h 155"/>
                  <a:gd name="T52" fmla="*/ 3 w 219"/>
                  <a:gd name="T53" fmla="*/ 33 h 155"/>
                  <a:gd name="T54" fmla="*/ 4 w 219"/>
                  <a:gd name="T55" fmla="*/ 17 h 155"/>
                  <a:gd name="T56" fmla="*/ 31 w 219"/>
                  <a:gd name="T57" fmla="*/ 3 h 155"/>
                  <a:gd name="T58" fmla="*/ 46 w 219"/>
                  <a:gd name="T59" fmla="*/ 4 h 155"/>
                  <a:gd name="T60" fmla="*/ 38 w 219"/>
                  <a:gd name="T61" fmla="*/ 24 h 155"/>
                  <a:gd name="T62" fmla="*/ 57 w 219"/>
                  <a:gd name="T63" fmla="*/ 34 h 155"/>
                  <a:gd name="T64" fmla="*/ 109 w 219"/>
                  <a:gd name="T65" fmla="*/ 66 h 155"/>
                  <a:gd name="T66" fmla="*/ 124 w 219"/>
                  <a:gd name="T67" fmla="*/ 61 h 155"/>
                  <a:gd name="T68" fmla="*/ 113 w 219"/>
                  <a:gd name="T69" fmla="*/ 59 h 155"/>
                  <a:gd name="T70" fmla="*/ 112 w 219"/>
                  <a:gd name="T71" fmla="*/ 57 h 155"/>
                  <a:gd name="T72" fmla="*/ 142 w 219"/>
                  <a:gd name="T73" fmla="*/ 48 h 155"/>
                  <a:gd name="T74" fmla="*/ 168 w 219"/>
                  <a:gd name="T75" fmla="*/ 51 h 155"/>
                  <a:gd name="T76" fmla="*/ 129 w 219"/>
                  <a:gd name="T77" fmla="*/ 45 h 155"/>
                  <a:gd name="T78" fmla="*/ 111 w 219"/>
                  <a:gd name="T79" fmla="*/ 52 h 155"/>
                  <a:gd name="T80" fmla="*/ 102 w 219"/>
                  <a:gd name="T81" fmla="*/ 53 h 155"/>
                  <a:gd name="T82" fmla="*/ 100 w 219"/>
                  <a:gd name="T83" fmla="*/ 50 h 155"/>
                  <a:gd name="T84" fmla="*/ 113 w 219"/>
                  <a:gd name="T85" fmla="*/ 43 h 155"/>
                  <a:gd name="T86" fmla="*/ 110 w 219"/>
                  <a:gd name="T87" fmla="*/ 40 h 155"/>
                  <a:gd name="T88" fmla="*/ 101 w 219"/>
                  <a:gd name="T89" fmla="*/ 41 h 155"/>
                  <a:gd name="T90" fmla="*/ 91 w 219"/>
                  <a:gd name="T91" fmla="*/ 37 h 155"/>
                  <a:gd name="T92" fmla="*/ 97 w 219"/>
                  <a:gd name="T93" fmla="*/ 24 h 155"/>
                  <a:gd name="T94" fmla="*/ 119 w 219"/>
                  <a:gd name="T95" fmla="*/ 19 h 155"/>
                  <a:gd name="T96" fmla="*/ 115 w 219"/>
                  <a:gd name="T97" fmla="*/ 29 h 155"/>
                  <a:gd name="T98" fmla="*/ 136 w 219"/>
                  <a:gd name="T99" fmla="*/ 28 h 155"/>
                  <a:gd name="T100" fmla="*/ 156 w 219"/>
                  <a:gd name="T101" fmla="*/ 13 h 155"/>
                  <a:gd name="T102" fmla="*/ 168 w 219"/>
                  <a:gd name="T103" fmla="*/ 13 h 155"/>
                  <a:gd name="T104" fmla="*/ 164 w 219"/>
                  <a:gd name="T105" fmla="*/ 27 h 155"/>
                  <a:gd name="T106" fmla="*/ 152 w 219"/>
                  <a:gd name="T107" fmla="*/ 33 h 155"/>
                  <a:gd name="T108" fmla="*/ 151 w 219"/>
                  <a:gd name="T109" fmla="*/ 35 h 155"/>
                  <a:gd name="T110" fmla="*/ 126 w 219"/>
                  <a:gd name="T111" fmla="*/ 76 h 155"/>
                  <a:gd name="T112" fmla="*/ 124 w 219"/>
                  <a:gd name="T113" fmla="*/ 80 h 155"/>
                  <a:gd name="T114" fmla="*/ 137 w 219"/>
                  <a:gd name="T115" fmla="*/ 86 h 155"/>
                  <a:gd name="T116" fmla="*/ 138 w 219"/>
                  <a:gd name="T117" fmla="*/ 79 h 155"/>
                  <a:gd name="T118" fmla="*/ 126 w 219"/>
                  <a:gd name="T119" fmla="*/ 76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219" h="155">
                    <a:moveTo>
                      <a:pt x="151" y="35"/>
                    </a:moveTo>
                    <a:cubicBezTo>
                      <a:pt x="162" y="39"/>
                      <a:pt x="172" y="45"/>
                      <a:pt x="185" y="42"/>
                    </a:cubicBezTo>
                    <a:cubicBezTo>
                      <a:pt x="191" y="41"/>
                      <a:pt x="197" y="41"/>
                      <a:pt x="203" y="42"/>
                    </a:cubicBezTo>
                    <a:cubicBezTo>
                      <a:pt x="205" y="42"/>
                      <a:pt x="207" y="46"/>
                      <a:pt x="209" y="48"/>
                    </a:cubicBezTo>
                    <a:cubicBezTo>
                      <a:pt x="207" y="50"/>
                      <a:pt x="205" y="53"/>
                      <a:pt x="202" y="53"/>
                    </a:cubicBezTo>
                    <a:cubicBezTo>
                      <a:pt x="198" y="54"/>
                      <a:pt x="194" y="54"/>
                      <a:pt x="190" y="54"/>
                    </a:cubicBezTo>
                    <a:cubicBezTo>
                      <a:pt x="181" y="53"/>
                      <a:pt x="175" y="57"/>
                      <a:pt x="169" y="64"/>
                    </a:cubicBezTo>
                    <a:cubicBezTo>
                      <a:pt x="177" y="70"/>
                      <a:pt x="185" y="72"/>
                      <a:pt x="194" y="69"/>
                    </a:cubicBezTo>
                    <a:cubicBezTo>
                      <a:pt x="203" y="66"/>
                      <a:pt x="211" y="64"/>
                      <a:pt x="219" y="70"/>
                    </a:cubicBezTo>
                    <a:cubicBezTo>
                      <a:pt x="213" y="82"/>
                      <a:pt x="204" y="86"/>
                      <a:pt x="193" y="82"/>
                    </a:cubicBezTo>
                    <a:cubicBezTo>
                      <a:pt x="175" y="77"/>
                      <a:pt x="159" y="82"/>
                      <a:pt x="145" y="92"/>
                    </a:cubicBezTo>
                    <a:cubicBezTo>
                      <a:pt x="139" y="96"/>
                      <a:pt x="142" y="100"/>
                      <a:pt x="144" y="104"/>
                    </a:cubicBezTo>
                    <a:cubicBezTo>
                      <a:pt x="153" y="115"/>
                      <a:pt x="157" y="128"/>
                      <a:pt x="157" y="142"/>
                    </a:cubicBezTo>
                    <a:cubicBezTo>
                      <a:pt x="157" y="146"/>
                      <a:pt x="155" y="153"/>
                      <a:pt x="153" y="154"/>
                    </a:cubicBezTo>
                    <a:cubicBezTo>
                      <a:pt x="149" y="155"/>
                      <a:pt x="143" y="153"/>
                      <a:pt x="140" y="151"/>
                    </a:cubicBezTo>
                    <a:cubicBezTo>
                      <a:pt x="134" y="147"/>
                      <a:pt x="129" y="142"/>
                      <a:pt x="126" y="136"/>
                    </a:cubicBezTo>
                    <a:cubicBezTo>
                      <a:pt x="121" y="126"/>
                      <a:pt x="119" y="116"/>
                      <a:pt x="115" y="106"/>
                    </a:cubicBezTo>
                    <a:cubicBezTo>
                      <a:pt x="116" y="106"/>
                      <a:pt x="117" y="105"/>
                      <a:pt x="118" y="105"/>
                    </a:cubicBezTo>
                    <a:cubicBezTo>
                      <a:pt x="122" y="111"/>
                      <a:pt x="126" y="118"/>
                      <a:pt x="131" y="125"/>
                    </a:cubicBezTo>
                    <a:cubicBezTo>
                      <a:pt x="134" y="128"/>
                      <a:pt x="138" y="131"/>
                      <a:pt x="142" y="134"/>
                    </a:cubicBezTo>
                    <a:cubicBezTo>
                      <a:pt x="142" y="129"/>
                      <a:pt x="144" y="124"/>
                      <a:pt x="142" y="119"/>
                    </a:cubicBezTo>
                    <a:cubicBezTo>
                      <a:pt x="138" y="110"/>
                      <a:pt x="135" y="99"/>
                      <a:pt x="123" y="97"/>
                    </a:cubicBezTo>
                    <a:cubicBezTo>
                      <a:pt x="122" y="97"/>
                      <a:pt x="120" y="95"/>
                      <a:pt x="120" y="94"/>
                    </a:cubicBezTo>
                    <a:cubicBezTo>
                      <a:pt x="119" y="80"/>
                      <a:pt x="108" y="73"/>
                      <a:pt x="99" y="66"/>
                    </a:cubicBezTo>
                    <a:cubicBezTo>
                      <a:pt x="87" y="58"/>
                      <a:pt x="74" y="50"/>
                      <a:pt x="61" y="43"/>
                    </a:cubicBezTo>
                    <a:cubicBezTo>
                      <a:pt x="48" y="36"/>
                      <a:pt x="34" y="34"/>
                      <a:pt x="19" y="36"/>
                    </a:cubicBezTo>
                    <a:cubicBezTo>
                      <a:pt x="14" y="37"/>
                      <a:pt x="5" y="37"/>
                      <a:pt x="3" y="33"/>
                    </a:cubicBezTo>
                    <a:cubicBezTo>
                      <a:pt x="0" y="30"/>
                      <a:pt x="2" y="22"/>
                      <a:pt x="4" y="17"/>
                    </a:cubicBezTo>
                    <a:cubicBezTo>
                      <a:pt x="10" y="3"/>
                      <a:pt x="17" y="0"/>
                      <a:pt x="31" y="3"/>
                    </a:cubicBezTo>
                    <a:cubicBezTo>
                      <a:pt x="36" y="3"/>
                      <a:pt x="40" y="4"/>
                      <a:pt x="46" y="4"/>
                    </a:cubicBezTo>
                    <a:cubicBezTo>
                      <a:pt x="43" y="11"/>
                      <a:pt x="41" y="17"/>
                      <a:pt x="38" y="24"/>
                    </a:cubicBezTo>
                    <a:cubicBezTo>
                      <a:pt x="44" y="27"/>
                      <a:pt x="51" y="31"/>
                      <a:pt x="57" y="34"/>
                    </a:cubicBezTo>
                    <a:cubicBezTo>
                      <a:pt x="75" y="45"/>
                      <a:pt x="92" y="55"/>
                      <a:pt x="109" y="66"/>
                    </a:cubicBezTo>
                    <a:cubicBezTo>
                      <a:pt x="117" y="71"/>
                      <a:pt x="120" y="69"/>
                      <a:pt x="124" y="61"/>
                    </a:cubicBezTo>
                    <a:cubicBezTo>
                      <a:pt x="120" y="61"/>
                      <a:pt x="116" y="60"/>
                      <a:pt x="113" y="59"/>
                    </a:cubicBezTo>
                    <a:cubicBezTo>
                      <a:pt x="113" y="58"/>
                      <a:pt x="112" y="58"/>
                      <a:pt x="112" y="57"/>
                    </a:cubicBezTo>
                    <a:cubicBezTo>
                      <a:pt x="122" y="54"/>
                      <a:pt x="132" y="51"/>
                      <a:pt x="142" y="48"/>
                    </a:cubicBezTo>
                    <a:cubicBezTo>
                      <a:pt x="147" y="60"/>
                      <a:pt x="157" y="61"/>
                      <a:pt x="168" y="51"/>
                    </a:cubicBezTo>
                    <a:cubicBezTo>
                      <a:pt x="160" y="42"/>
                      <a:pt x="142" y="39"/>
                      <a:pt x="129" y="45"/>
                    </a:cubicBezTo>
                    <a:cubicBezTo>
                      <a:pt x="123" y="47"/>
                      <a:pt x="117" y="50"/>
                      <a:pt x="111" y="52"/>
                    </a:cubicBezTo>
                    <a:cubicBezTo>
                      <a:pt x="109" y="53"/>
                      <a:pt x="105" y="52"/>
                      <a:pt x="102" y="53"/>
                    </a:cubicBezTo>
                    <a:cubicBezTo>
                      <a:pt x="102" y="52"/>
                      <a:pt x="101" y="51"/>
                      <a:pt x="100" y="50"/>
                    </a:cubicBezTo>
                    <a:cubicBezTo>
                      <a:pt x="104" y="47"/>
                      <a:pt x="109" y="45"/>
                      <a:pt x="113" y="43"/>
                    </a:cubicBezTo>
                    <a:cubicBezTo>
                      <a:pt x="112" y="42"/>
                      <a:pt x="111" y="41"/>
                      <a:pt x="110" y="40"/>
                    </a:cubicBezTo>
                    <a:cubicBezTo>
                      <a:pt x="107" y="40"/>
                      <a:pt x="104" y="41"/>
                      <a:pt x="101" y="41"/>
                    </a:cubicBezTo>
                    <a:cubicBezTo>
                      <a:pt x="98" y="40"/>
                      <a:pt x="92" y="39"/>
                      <a:pt x="91" y="37"/>
                    </a:cubicBezTo>
                    <a:cubicBezTo>
                      <a:pt x="89" y="31"/>
                      <a:pt x="91" y="26"/>
                      <a:pt x="97" y="24"/>
                    </a:cubicBezTo>
                    <a:cubicBezTo>
                      <a:pt x="104" y="22"/>
                      <a:pt x="111" y="21"/>
                      <a:pt x="119" y="19"/>
                    </a:cubicBezTo>
                    <a:cubicBezTo>
                      <a:pt x="117" y="23"/>
                      <a:pt x="116" y="26"/>
                      <a:pt x="115" y="29"/>
                    </a:cubicBezTo>
                    <a:cubicBezTo>
                      <a:pt x="123" y="34"/>
                      <a:pt x="130" y="32"/>
                      <a:pt x="136" y="28"/>
                    </a:cubicBezTo>
                    <a:cubicBezTo>
                      <a:pt x="143" y="23"/>
                      <a:pt x="149" y="17"/>
                      <a:pt x="156" y="13"/>
                    </a:cubicBezTo>
                    <a:cubicBezTo>
                      <a:pt x="159" y="11"/>
                      <a:pt x="165" y="11"/>
                      <a:pt x="168" y="13"/>
                    </a:cubicBezTo>
                    <a:cubicBezTo>
                      <a:pt x="172" y="15"/>
                      <a:pt x="169" y="25"/>
                      <a:pt x="164" y="27"/>
                    </a:cubicBezTo>
                    <a:cubicBezTo>
                      <a:pt x="160" y="29"/>
                      <a:pt x="156" y="31"/>
                      <a:pt x="152" y="33"/>
                    </a:cubicBezTo>
                    <a:cubicBezTo>
                      <a:pt x="151" y="34"/>
                      <a:pt x="151" y="34"/>
                      <a:pt x="151" y="35"/>
                    </a:cubicBezTo>
                    <a:close/>
                    <a:moveTo>
                      <a:pt x="126" y="76"/>
                    </a:moveTo>
                    <a:cubicBezTo>
                      <a:pt x="125" y="77"/>
                      <a:pt x="125" y="78"/>
                      <a:pt x="124" y="80"/>
                    </a:cubicBezTo>
                    <a:cubicBezTo>
                      <a:pt x="128" y="82"/>
                      <a:pt x="132" y="84"/>
                      <a:pt x="137" y="86"/>
                    </a:cubicBezTo>
                    <a:cubicBezTo>
                      <a:pt x="137" y="83"/>
                      <a:pt x="139" y="81"/>
                      <a:pt x="138" y="79"/>
                    </a:cubicBezTo>
                    <a:cubicBezTo>
                      <a:pt x="135" y="72"/>
                      <a:pt x="130" y="74"/>
                      <a:pt x="126" y="7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9" name="Freeform 13">
                <a:extLst>
                  <a:ext uri="{FF2B5EF4-FFF2-40B4-BE49-F238E27FC236}">
                    <a16:creationId xmlns:a16="http://schemas.microsoft.com/office/drawing/2014/main" id="{97C4FA5B-7C45-4753-9C81-6CC326798E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57725" y="4679950"/>
                <a:ext cx="366713" cy="349250"/>
              </a:xfrm>
              <a:custGeom>
                <a:avLst/>
                <a:gdLst>
                  <a:gd name="T0" fmla="*/ 59 w 145"/>
                  <a:gd name="T1" fmla="*/ 69 h 138"/>
                  <a:gd name="T2" fmla="*/ 18 w 145"/>
                  <a:gd name="T3" fmla="*/ 105 h 138"/>
                  <a:gd name="T4" fmla="*/ 0 w 145"/>
                  <a:gd name="T5" fmla="*/ 104 h 138"/>
                  <a:gd name="T6" fmla="*/ 18 w 145"/>
                  <a:gd name="T7" fmla="*/ 38 h 138"/>
                  <a:gd name="T8" fmla="*/ 23 w 145"/>
                  <a:gd name="T9" fmla="*/ 21 h 138"/>
                  <a:gd name="T10" fmla="*/ 21 w 145"/>
                  <a:gd name="T11" fmla="*/ 5 h 138"/>
                  <a:gd name="T12" fmla="*/ 20 w 145"/>
                  <a:gd name="T13" fmla="*/ 1 h 138"/>
                  <a:gd name="T14" fmla="*/ 24 w 145"/>
                  <a:gd name="T15" fmla="*/ 0 h 138"/>
                  <a:gd name="T16" fmla="*/ 62 w 145"/>
                  <a:gd name="T17" fmla="*/ 23 h 138"/>
                  <a:gd name="T18" fmla="*/ 56 w 145"/>
                  <a:gd name="T19" fmla="*/ 25 h 138"/>
                  <a:gd name="T20" fmla="*/ 43 w 145"/>
                  <a:gd name="T21" fmla="*/ 33 h 138"/>
                  <a:gd name="T22" fmla="*/ 31 w 145"/>
                  <a:gd name="T23" fmla="*/ 84 h 138"/>
                  <a:gd name="T24" fmla="*/ 63 w 145"/>
                  <a:gd name="T25" fmla="*/ 56 h 138"/>
                  <a:gd name="T26" fmla="*/ 66 w 145"/>
                  <a:gd name="T27" fmla="*/ 33 h 138"/>
                  <a:gd name="T28" fmla="*/ 64 w 145"/>
                  <a:gd name="T29" fmla="*/ 28 h 138"/>
                  <a:gd name="T30" fmla="*/ 66 w 145"/>
                  <a:gd name="T31" fmla="*/ 26 h 138"/>
                  <a:gd name="T32" fmla="*/ 106 w 145"/>
                  <a:gd name="T33" fmla="*/ 50 h 138"/>
                  <a:gd name="T34" fmla="*/ 106 w 145"/>
                  <a:gd name="T35" fmla="*/ 52 h 138"/>
                  <a:gd name="T36" fmla="*/ 100 w 145"/>
                  <a:gd name="T37" fmla="*/ 52 h 138"/>
                  <a:gd name="T38" fmla="*/ 88 w 145"/>
                  <a:gd name="T39" fmla="*/ 58 h 138"/>
                  <a:gd name="T40" fmla="*/ 76 w 145"/>
                  <a:gd name="T41" fmla="*/ 110 h 138"/>
                  <a:gd name="T42" fmla="*/ 96 w 145"/>
                  <a:gd name="T43" fmla="*/ 93 h 138"/>
                  <a:gd name="T44" fmla="*/ 113 w 145"/>
                  <a:gd name="T45" fmla="*/ 79 h 138"/>
                  <a:gd name="T46" fmla="*/ 113 w 145"/>
                  <a:gd name="T47" fmla="*/ 60 h 138"/>
                  <a:gd name="T48" fmla="*/ 112 w 145"/>
                  <a:gd name="T49" fmla="*/ 56 h 138"/>
                  <a:gd name="T50" fmla="*/ 145 w 145"/>
                  <a:gd name="T51" fmla="*/ 73 h 138"/>
                  <a:gd name="T52" fmla="*/ 139 w 145"/>
                  <a:gd name="T53" fmla="*/ 76 h 138"/>
                  <a:gd name="T54" fmla="*/ 123 w 145"/>
                  <a:gd name="T55" fmla="*/ 80 h 138"/>
                  <a:gd name="T56" fmla="*/ 62 w 145"/>
                  <a:gd name="T57" fmla="*/ 132 h 138"/>
                  <a:gd name="T58" fmla="*/ 44 w 145"/>
                  <a:gd name="T59" fmla="*/ 131 h 138"/>
                  <a:gd name="T60" fmla="*/ 61 w 145"/>
                  <a:gd name="T61" fmla="*/ 70 h 138"/>
                  <a:gd name="T62" fmla="*/ 59 w 145"/>
                  <a:gd name="T63" fmla="*/ 69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45" h="138">
                    <a:moveTo>
                      <a:pt x="59" y="69"/>
                    </a:moveTo>
                    <a:cubicBezTo>
                      <a:pt x="45" y="81"/>
                      <a:pt x="31" y="92"/>
                      <a:pt x="18" y="105"/>
                    </a:cubicBezTo>
                    <a:cubicBezTo>
                      <a:pt x="11" y="110"/>
                      <a:pt x="6" y="112"/>
                      <a:pt x="0" y="104"/>
                    </a:cubicBezTo>
                    <a:cubicBezTo>
                      <a:pt x="6" y="83"/>
                      <a:pt x="12" y="61"/>
                      <a:pt x="18" y="38"/>
                    </a:cubicBezTo>
                    <a:cubicBezTo>
                      <a:pt x="19" y="33"/>
                      <a:pt x="22" y="27"/>
                      <a:pt x="23" y="21"/>
                    </a:cubicBezTo>
                    <a:cubicBezTo>
                      <a:pt x="23" y="16"/>
                      <a:pt x="21" y="10"/>
                      <a:pt x="21" y="5"/>
                    </a:cubicBezTo>
                    <a:cubicBezTo>
                      <a:pt x="21" y="4"/>
                      <a:pt x="20" y="2"/>
                      <a:pt x="20" y="1"/>
                    </a:cubicBezTo>
                    <a:cubicBezTo>
                      <a:pt x="21" y="0"/>
                      <a:pt x="23" y="0"/>
                      <a:pt x="24" y="0"/>
                    </a:cubicBezTo>
                    <a:cubicBezTo>
                      <a:pt x="36" y="8"/>
                      <a:pt x="48" y="15"/>
                      <a:pt x="62" y="23"/>
                    </a:cubicBezTo>
                    <a:cubicBezTo>
                      <a:pt x="59" y="24"/>
                      <a:pt x="57" y="26"/>
                      <a:pt x="56" y="25"/>
                    </a:cubicBezTo>
                    <a:cubicBezTo>
                      <a:pt x="48" y="21"/>
                      <a:pt x="45" y="26"/>
                      <a:pt x="43" y="33"/>
                    </a:cubicBezTo>
                    <a:cubicBezTo>
                      <a:pt x="39" y="50"/>
                      <a:pt x="34" y="66"/>
                      <a:pt x="31" y="84"/>
                    </a:cubicBezTo>
                    <a:cubicBezTo>
                      <a:pt x="42" y="75"/>
                      <a:pt x="53" y="66"/>
                      <a:pt x="63" y="56"/>
                    </a:cubicBezTo>
                    <a:cubicBezTo>
                      <a:pt x="69" y="50"/>
                      <a:pt x="70" y="41"/>
                      <a:pt x="66" y="33"/>
                    </a:cubicBezTo>
                    <a:cubicBezTo>
                      <a:pt x="66" y="31"/>
                      <a:pt x="65" y="29"/>
                      <a:pt x="64" y="28"/>
                    </a:cubicBezTo>
                    <a:cubicBezTo>
                      <a:pt x="65" y="27"/>
                      <a:pt x="65" y="26"/>
                      <a:pt x="66" y="26"/>
                    </a:cubicBezTo>
                    <a:cubicBezTo>
                      <a:pt x="79" y="34"/>
                      <a:pt x="93" y="42"/>
                      <a:pt x="106" y="50"/>
                    </a:cubicBezTo>
                    <a:cubicBezTo>
                      <a:pt x="106" y="50"/>
                      <a:pt x="106" y="51"/>
                      <a:pt x="106" y="52"/>
                    </a:cubicBezTo>
                    <a:cubicBezTo>
                      <a:pt x="104" y="52"/>
                      <a:pt x="102" y="53"/>
                      <a:pt x="100" y="52"/>
                    </a:cubicBezTo>
                    <a:cubicBezTo>
                      <a:pt x="94" y="49"/>
                      <a:pt x="90" y="51"/>
                      <a:pt x="88" y="58"/>
                    </a:cubicBezTo>
                    <a:cubicBezTo>
                      <a:pt x="84" y="75"/>
                      <a:pt x="79" y="92"/>
                      <a:pt x="76" y="110"/>
                    </a:cubicBezTo>
                    <a:cubicBezTo>
                      <a:pt x="83" y="104"/>
                      <a:pt x="89" y="98"/>
                      <a:pt x="96" y="93"/>
                    </a:cubicBezTo>
                    <a:cubicBezTo>
                      <a:pt x="102" y="88"/>
                      <a:pt x="107" y="83"/>
                      <a:pt x="113" y="79"/>
                    </a:cubicBezTo>
                    <a:cubicBezTo>
                      <a:pt x="122" y="71"/>
                      <a:pt x="122" y="68"/>
                      <a:pt x="113" y="60"/>
                    </a:cubicBezTo>
                    <a:cubicBezTo>
                      <a:pt x="113" y="59"/>
                      <a:pt x="112" y="58"/>
                      <a:pt x="112" y="56"/>
                    </a:cubicBezTo>
                    <a:cubicBezTo>
                      <a:pt x="124" y="59"/>
                      <a:pt x="133" y="67"/>
                      <a:pt x="145" y="73"/>
                    </a:cubicBezTo>
                    <a:cubicBezTo>
                      <a:pt x="142" y="74"/>
                      <a:pt x="140" y="76"/>
                      <a:pt x="139" y="76"/>
                    </a:cubicBezTo>
                    <a:cubicBezTo>
                      <a:pt x="132" y="72"/>
                      <a:pt x="127" y="76"/>
                      <a:pt x="123" y="80"/>
                    </a:cubicBezTo>
                    <a:cubicBezTo>
                      <a:pt x="102" y="97"/>
                      <a:pt x="82" y="114"/>
                      <a:pt x="62" y="132"/>
                    </a:cubicBezTo>
                    <a:cubicBezTo>
                      <a:pt x="56" y="137"/>
                      <a:pt x="51" y="138"/>
                      <a:pt x="44" y="131"/>
                    </a:cubicBezTo>
                    <a:cubicBezTo>
                      <a:pt x="50" y="111"/>
                      <a:pt x="55" y="91"/>
                      <a:pt x="61" y="70"/>
                    </a:cubicBezTo>
                    <a:cubicBezTo>
                      <a:pt x="60" y="70"/>
                      <a:pt x="60" y="70"/>
                      <a:pt x="59" y="6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0" name="Freeform 14">
                <a:extLst>
                  <a:ext uri="{FF2B5EF4-FFF2-40B4-BE49-F238E27FC236}">
                    <a16:creationId xmlns:a16="http://schemas.microsoft.com/office/drawing/2014/main" id="{757CE777-032E-48A0-B724-6B41555735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88100" y="1263650"/>
                <a:ext cx="366713" cy="339725"/>
              </a:xfrm>
              <a:custGeom>
                <a:avLst/>
                <a:gdLst>
                  <a:gd name="T0" fmla="*/ 66 w 145"/>
                  <a:gd name="T1" fmla="*/ 79 h 134"/>
                  <a:gd name="T2" fmla="*/ 45 w 145"/>
                  <a:gd name="T3" fmla="*/ 79 h 134"/>
                  <a:gd name="T4" fmla="*/ 23 w 145"/>
                  <a:gd name="T5" fmla="*/ 48 h 134"/>
                  <a:gd name="T6" fmla="*/ 28 w 145"/>
                  <a:gd name="T7" fmla="*/ 42 h 134"/>
                  <a:gd name="T8" fmla="*/ 33 w 145"/>
                  <a:gd name="T9" fmla="*/ 46 h 134"/>
                  <a:gd name="T10" fmla="*/ 77 w 145"/>
                  <a:gd name="T11" fmla="*/ 56 h 134"/>
                  <a:gd name="T12" fmla="*/ 81 w 145"/>
                  <a:gd name="T13" fmla="*/ 53 h 134"/>
                  <a:gd name="T14" fmla="*/ 93 w 145"/>
                  <a:gd name="T15" fmla="*/ 10 h 134"/>
                  <a:gd name="T16" fmla="*/ 96 w 145"/>
                  <a:gd name="T17" fmla="*/ 0 h 134"/>
                  <a:gd name="T18" fmla="*/ 106 w 145"/>
                  <a:gd name="T19" fmla="*/ 4 h 134"/>
                  <a:gd name="T20" fmla="*/ 116 w 145"/>
                  <a:gd name="T21" fmla="*/ 44 h 134"/>
                  <a:gd name="T22" fmla="*/ 124 w 145"/>
                  <a:gd name="T23" fmla="*/ 58 h 134"/>
                  <a:gd name="T24" fmla="*/ 143 w 145"/>
                  <a:gd name="T25" fmla="*/ 69 h 134"/>
                  <a:gd name="T26" fmla="*/ 136 w 145"/>
                  <a:gd name="T27" fmla="*/ 79 h 134"/>
                  <a:gd name="T28" fmla="*/ 124 w 145"/>
                  <a:gd name="T29" fmla="*/ 77 h 134"/>
                  <a:gd name="T30" fmla="*/ 90 w 145"/>
                  <a:gd name="T31" fmla="*/ 86 h 134"/>
                  <a:gd name="T32" fmla="*/ 52 w 145"/>
                  <a:gd name="T33" fmla="*/ 121 h 134"/>
                  <a:gd name="T34" fmla="*/ 10 w 145"/>
                  <a:gd name="T35" fmla="*/ 131 h 134"/>
                  <a:gd name="T36" fmla="*/ 2 w 145"/>
                  <a:gd name="T37" fmla="*/ 117 h 134"/>
                  <a:gd name="T38" fmla="*/ 14 w 145"/>
                  <a:gd name="T39" fmla="*/ 109 h 134"/>
                  <a:gd name="T40" fmla="*/ 33 w 145"/>
                  <a:gd name="T41" fmla="*/ 105 h 134"/>
                  <a:gd name="T42" fmla="*/ 66 w 145"/>
                  <a:gd name="T43" fmla="*/ 79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45" h="134">
                    <a:moveTo>
                      <a:pt x="66" y="79"/>
                    </a:moveTo>
                    <a:cubicBezTo>
                      <a:pt x="58" y="79"/>
                      <a:pt x="51" y="79"/>
                      <a:pt x="45" y="79"/>
                    </a:cubicBezTo>
                    <a:cubicBezTo>
                      <a:pt x="23" y="78"/>
                      <a:pt x="20" y="64"/>
                      <a:pt x="23" y="48"/>
                    </a:cubicBezTo>
                    <a:cubicBezTo>
                      <a:pt x="23" y="45"/>
                      <a:pt x="26" y="43"/>
                      <a:pt x="28" y="42"/>
                    </a:cubicBezTo>
                    <a:cubicBezTo>
                      <a:pt x="29" y="42"/>
                      <a:pt x="32" y="44"/>
                      <a:pt x="33" y="46"/>
                    </a:cubicBezTo>
                    <a:cubicBezTo>
                      <a:pt x="41" y="56"/>
                      <a:pt x="66" y="62"/>
                      <a:pt x="77" y="56"/>
                    </a:cubicBezTo>
                    <a:cubicBezTo>
                      <a:pt x="79" y="55"/>
                      <a:pt x="80" y="54"/>
                      <a:pt x="81" y="53"/>
                    </a:cubicBezTo>
                    <a:cubicBezTo>
                      <a:pt x="88" y="40"/>
                      <a:pt x="94" y="26"/>
                      <a:pt x="93" y="10"/>
                    </a:cubicBezTo>
                    <a:cubicBezTo>
                      <a:pt x="93" y="7"/>
                      <a:pt x="95" y="3"/>
                      <a:pt x="96" y="0"/>
                    </a:cubicBezTo>
                    <a:cubicBezTo>
                      <a:pt x="99" y="1"/>
                      <a:pt x="104" y="1"/>
                      <a:pt x="106" y="4"/>
                    </a:cubicBezTo>
                    <a:cubicBezTo>
                      <a:pt x="119" y="19"/>
                      <a:pt x="124" y="27"/>
                      <a:pt x="116" y="44"/>
                    </a:cubicBezTo>
                    <a:cubicBezTo>
                      <a:pt x="110" y="55"/>
                      <a:pt x="112" y="57"/>
                      <a:pt x="124" y="58"/>
                    </a:cubicBezTo>
                    <a:cubicBezTo>
                      <a:pt x="132" y="59"/>
                      <a:pt x="140" y="61"/>
                      <a:pt x="143" y="69"/>
                    </a:cubicBezTo>
                    <a:cubicBezTo>
                      <a:pt x="145" y="76"/>
                      <a:pt x="142" y="79"/>
                      <a:pt x="136" y="79"/>
                    </a:cubicBezTo>
                    <a:cubicBezTo>
                      <a:pt x="132" y="78"/>
                      <a:pt x="128" y="78"/>
                      <a:pt x="124" y="77"/>
                    </a:cubicBezTo>
                    <a:cubicBezTo>
                      <a:pt x="111" y="72"/>
                      <a:pt x="100" y="75"/>
                      <a:pt x="90" y="86"/>
                    </a:cubicBezTo>
                    <a:cubicBezTo>
                      <a:pt x="78" y="98"/>
                      <a:pt x="65" y="109"/>
                      <a:pt x="52" y="121"/>
                    </a:cubicBezTo>
                    <a:cubicBezTo>
                      <a:pt x="40" y="134"/>
                      <a:pt x="25" y="133"/>
                      <a:pt x="10" y="131"/>
                    </a:cubicBezTo>
                    <a:cubicBezTo>
                      <a:pt x="3" y="130"/>
                      <a:pt x="0" y="124"/>
                      <a:pt x="2" y="117"/>
                    </a:cubicBezTo>
                    <a:cubicBezTo>
                      <a:pt x="3" y="111"/>
                      <a:pt x="7" y="108"/>
                      <a:pt x="14" y="109"/>
                    </a:cubicBezTo>
                    <a:cubicBezTo>
                      <a:pt x="20" y="109"/>
                      <a:pt x="27" y="108"/>
                      <a:pt x="33" y="105"/>
                    </a:cubicBezTo>
                    <a:cubicBezTo>
                      <a:pt x="45" y="99"/>
                      <a:pt x="57" y="92"/>
                      <a:pt x="66" y="7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1" name="Freeform 15">
                <a:extLst>
                  <a:ext uri="{FF2B5EF4-FFF2-40B4-BE49-F238E27FC236}">
                    <a16:creationId xmlns:a16="http://schemas.microsoft.com/office/drawing/2014/main" id="{2589976A-0533-410E-BA22-3076CD2F0E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6413" y="4483100"/>
                <a:ext cx="387350" cy="379413"/>
              </a:xfrm>
              <a:custGeom>
                <a:avLst/>
                <a:gdLst>
                  <a:gd name="T0" fmla="*/ 66 w 153"/>
                  <a:gd name="T1" fmla="*/ 60 h 150"/>
                  <a:gd name="T2" fmla="*/ 92 w 153"/>
                  <a:gd name="T3" fmla="*/ 82 h 150"/>
                  <a:gd name="T4" fmla="*/ 112 w 153"/>
                  <a:gd name="T5" fmla="*/ 58 h 150"/>
                  <a:gd name="T6" fmla="*/ 112 w 153"/>
                  <a:gd name="T7" fmla="*/ 41 h 150"/>
                  <a:gd name="T8" fmla="*/ 153 w 153"/>
                  <a:gd name="T9" fmla="*/ 76 h 150"/>
                  <a:gd name="T10" fmla="*/ 143 w 153"/>
                  <a:gd name="T11" fmla="*/ 73 h 150"/>
                  <a:gd name="T12" fmla="*/ 130 w 153"/>
                  <a:gd name="T13" fmla="*/ 75 h 150"/>
                  <a:gd name="T14" fmla="*/ 84 w 153"/>
                  <a:gd name="T15" fmla="*/ 129 h 150"/>
                  <a:gd name="T16" fmla="*/ 84 w 153"/>
                  <a:gd name="T17" fmla="*/ 143 h 150"/>
                  <a:gd name="T18" fmla="*/ 86 w 153"/>
                  <a:gd name="T19" fmla="*/ 150 h 150"/>
                  <a:gd name="T20" fmla="*/ 47 w 153"/>
                  <a:gd name="T21" fmla="*/ 114 h 150"/>
                  <a:gd name="T22" fmla="*/ 71 w 153"/>
                  <a:gd name="T23" fmla="*/ 108 h 150"/>
                  <a:gd name="T24" fmla="*/ 88 w 153"/>
                  <a:gd name="T25" fmla="*/ 87 h 150"/>
                  <a:gd name="T26" fmla="*/ 62 w 153"/>
                  <a:gd name="T27" fmla="*/ 64 h 150"/>
                  <a:gd name="T28" fmla="*/ 39 w 153"/>
                  <a:gd name="T29" fmla="*/ 93 h 150"/>
                  <a:gd name="T30" fmla="*/ 39 w 153"/>
                  <a:gd name="T31" fmla="*/ 104 h 150"/>
                  <a:gd name="T32" fmla="*/ 41 w 153"/>
                  <a:gd name="T33" fmla="*/ 110 h 150"/>
                  <a:gd name="T34" fmla="*/ 39 w 153"/>
                  <a:gd name="T35" fmla="*/ 112 h 150"/>
                  <a:gd name="T36" fmla="*/ 0 w 153"/>
                  <a:gd name="T37" fmla="*/ 78 h 150"/>
                  <a:gd name="T38" fmla="*/ 1 w 153"/>
                  <a:gd name="T39" fmla="*/ 76 h 150"/>
                  <a:gd name="T40" fmla="*/ 6 w 153"/>
                  <a:gd name="T41" fmla="*/ 77 h 150"/>
                  <a:gd name="T42" fmla="*/ 22 w 153"/>
                  <a:gd name="T43" fmla="*/ 74 h 150"/>
                  <a:gd name="T44" fmla="*/ 65 w 153"/>
                  <a:gd name="T45" fmla="*/ 24 h 150"/>
                  <a:gd name="T46" fmla="*/ 66 w 153"/>
                  <a:gd name="T47" fmla="*/ 6 h 150"/>
                  <a:gd name="T48" fmla="*/ 67 w 153"/>
                  <a:gd name="T49" fmla="*/ 0 h 150"/>
                  <a:gd name="T50" fmla="*/ 107 w 153"/>
                  <a:gd name="T51" fmla="*/ 35 h 150"/>
                  <a:gd name="T52" fmla="*/ 99 w 153"/>
                  <a:gd name="T53" fmla="*/ 35 h 150"/>
                  <a:gd name="T54" fmla="*/ 85 w 153"/>
                  <a:gd name="T55" fmla="*/ 38 h 150"/>
                  <a:gd name="T56" fmla="*/ 66 w 153"/>
                  <a:gd name="T57" fmla="*/ 60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53" h="150">
                    <a:moveTo>
                      <a:pt x="66" y="60"/>
                    </a:moveTo>
                    <a:cubicBezTo>
                      <a:pt x="75" y="68"/>
                      <a:pt x="83" y="75"/>
                      <a:pt x="92" y="82"/>
                    </a:cubicBezTo>
                    <a:cubicBezTo>
                      <a:pt x="99" y="74"/>
                      <a:pt x="107" y="66"/>
                      <a:pt x="112" y="58"/>
                    </a:cubicBezTo>
                    <a:cubicBezTo>
                      <a:pt x="115" y="54"/>
                      <a:pt x="112" y="47"/>
                      <a:pt x="112" y="41"/>
                    </a:cubicBezTo>
                    <a:cubicBezTo>
                      <a:pt x="115" y="41"/>
                      <a:pt x="141" y="61"/>
                      <a:pt x="153" y="76"/>
                    </a:cubicBezTo>
                    <a:cubicBezTo>
                      <a:pt x="148" y="74"/>
                      <a:pt x="146" y="74"/>
                      <a:pt x="143" y="73"/>
                    </a:cubicBezTo>
                    <a:cubicBezTo>
                      <a:pt x="138" y="70"/>
                      <a:pt x="134" y="71"/>
                      <a:pt x="130" y="75"/>
                    </a:cubicBezTo>
                    <a:cubicBezTo>
                      <a:pt x="115" y="93"/>
                      <a:pt x="100" y="111"/>
                      <a:pt x="84" y="129"/>
                    </a:cubicBezTo>
                    <a:cubicBezTo>
                      <a:pt x="80" y="134"/>
                      <a:pt x="80" y="138"/>
                      <a:pt x="84" y="143"/>
                    </a:cubicBezTo>
                    <a:cubicBezTo>
                      <a:pt x="85" y="145"/>
                      <a:pt x="86" y="147"/>
                      <a:pt x="86" y="150"/>
                    </a:cubicBezTo>
                    <a:cubicBezTo>
                      <a:pt x="72" y="139"/>
                      <a:pt x="58" y="129"/>
                      <a:pt x="47" y="114"/>
                    </a:cubicBezTo>
                    <a:cubicBezTo>
                      <a:pt x="59" y="123"/>
                      <a:pt x="65" y="115"/>
                      <a:pt x="71" y="108"/>
                    </a:cubicBezTo>
                    <a:cubicBezTo>
                      <a:pt x="76" y="101"/>
                      <a:pt x="82" y="94"/>
                      <a:pt x="88" y="87"/>
                    </a:cubicBezTo>
                    <a:cubicBezTo>
                      <a:pt x="80" y="79"/>
                      <a:pt x="71" y="72"/>
                      <a:pt x="62" y="64"/>
                    </a:cubicBezTo>
                    <a:cubicBezTo>
                      <a:pt x="54" y="74"/>
                      <a:pt x="46" y="83"/>
                      <a:pt x="39" y="93"/>
                    </a:cubicBezTo>
                    <a:cubicBezTo>
                      <a:pt x="37" y="95"/>
                      <a:pt x="38" y="100"/>
                      <a:pt x="39" y="104"/>
                    </a:cubicBezTo>
                    <a:cubicBezTo>
                      <a:pt x="39" y="106"/>
                      <a:pt x="40" y="108"/>
                      <a:pt x="41" y="110"/>
                    </a:cubicBezTo>
                    <a:cubicBezTo>
                      <a:pt x="41" y="110"/>
                      <a:pt x="40" y="111"/>
                      <a:pt x="39" y="112"/>
                    </a:cubicBezTo>
                    <a:cubicBezTo>
                      <a:pt x="26" y="100"/>
                      <a:pt x="13" y="89"/>
                      <a:pt x="0" y="78"/>
                    </a:cubicBezTo>
                    <a:cubicBezTo>
                      <a:pt x="0" y="78"/>
                      <a:pt x="1" y="77"/>
                      <a:pt x="1" y="76"/>
                    </a:cubicBezTo>
                    <a:cubicBezTo>
                      <a:pt x="3" y="76"/>
                      <a:pt x="5" y="76"/>
                      <a:pt x="6" y="77"/>
                    </a:cubicBezTo>
                    <a:cubicBezTo>
                      <a:pt x="13" y="82"/>
                      <a:pt x="18" y="79"/>
                      <a:pt x="22" y="74"/>
                    </a:cubicBezTo>
                    <a:cubicBezTo>
                      <a:pt x="36" y="57"/>
                      <a:pt x="50" y="40"/>
                      <a:pt x="65" y="24"/>
                    </a:cubicBezTo>
                    <a:cubicBezTo>
                      <a:pt x="70" y="18"/>
                      <a:pt x="72" y="12"/>
                      <a:pt x="66" y="6"/>
                    </a:cubicBezTo>
                    <a:cubicBezTo>
                      <a:pt x="65" y="5"/>
                      <a:pt x="65" y="3"/>
                      <a:pt x="67" y="0"/>
                    </a:cubicBezTo>
                    <a:cubicBezTo>
                      <a:pt x="80" y="11"/>
                      <a:pt x="92" y="22"/>
                      <a:pt x="107" y="35"/>
                    </a:cubicBezTo>
                    <a:cubicBezTo>
                      <a:pt x="103" y="35"/>
                      <a:pt x="101" y="36"/>
                      <a:pt x="99" y="35"/>
                    </a:cubicBezTo>
                    <a:cubicBezTo>
                      <a:pt x="93" y="31"/>
                      <a:pt x="89" y="33"/>
                      <a:pt x="85" y="38"/>
                    </a:cubicBezTo>
                    <a:cubicBezTo>
                      <a:pt x="79" y="45"/>
                      <a:pt x="73" y="52"/>
                      <a:pt x="66" y="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2" name="Freeform 16">
                <a:extLst>
                  <a:ext uri="{FF2B5EF4-FFF2-40B4-BE49-F238E27FC236}">
                    <a16:creationId xmlns:a16="http://schemas.microsoft.com/office/drawing/2014/main" id="{789A7A9C-5D88-4CFE-949C-4BD50C6375D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073900" y="4445000"/>
                <a:ext cx="347663" cy="314325"/>
              </a:xfrm>
              <a:custGeom>
                <a:avLst/>
                <a:gdLst>
                  <a:gd name="T0" fmla="*/ 109 w 138"/>
                  <a:gd name="T1" fmla="*/ 88 h 124"/>
                  <a:gd name="T2" fmla="*/ 72 w 138"/>
                  <a:gd name="T3" fmla="*/ 124 h 124"/>
                  <a:gd name="T4" fmla="*/ 70 w 138"/>
                  <a:gd name="T5" fmla="*/ 123 h 124"/>
                  <a:gd name="T6" fmla="*/ 72 w 138"/>
                  <a:gd name="T7" fmla="*/ 117 h 124"/>
                  <a:gd name="T8" fmla="*/ 70 w 138"/>
                  <a:gd name="T9" fmla="*/ 102 h 124"/>
                  <a:gd name="T10" fmla="*/ 25 w 138"/>
                  <a:gd name="T11" fmla="*/ 57 h 124"/>
                  <a:gd name="T12" fmla="*/ 4 w 138"/>
                  <a:gd name="T13" fmla="*/ 54 h 124"/>
                  <a:gd name="T14" fmla="*/ 0 w 138"/>
                  <a:gd name="T15" fmla="*/ 55 h 124"/>
                  <a:gd name="T16" fmla="*/ 1 w 138"/>
                  <a:gd name="T17" fmla="*/ 50 h 124"/>
                  <a:gd name="T18" fmla="*/ 42 w 138"/>
                  <a:gd name="T19" fmla="*/ 10 h 124"/>
                  <a:gd name="T20" fmla="*/ 66 w 138"/>
                  <a:gd name="T21" fmla="*/ 0 h 124"/>
                  <a:gd name="T22" fmla="*/ 86 w 138"/>
                  <a:gd name="T23" fmla="*/ 32 h 124"/>
                  <a:gd name="T24" fmla="*/ 75 w 138"/>
                  <a:gd name="T25" fmla="*/ 51 h 124"/>
                  <a:gd name="T26" fmla="*/ 116 w 138"/>
                  <a:gd name="T27" fmla="*/ 52 h 124"/>
                  <a:gd name="T28" fmla="*/ 127 w 138"/>
                  <a:gd name="T29" fmla="*/ 53 h 124"/>
                  <a:gd name="T30" fmla="*/ 125 w 138"/>
                  <a:gd name="T31" fmla="*/ 44 h 124"/>
                  <a:gd name="T32" fmla="*/ 126 w 138"/>
                  <a:gd name="T33" fmla="*/ 38 h 124"/>
                  <a:gd name="T34" fmla="*/ 130 w 138"/>
                  <a:gd name="T35" fmla="*/ 67 h 124"/>
                  <a:gd name="T36" fmla="*/ 100 w 138"/>
                  <a:gd name="T37" fmla="*/ 72 h 124"/>
                  <a:gd name="T38" fmla="*/ 88 w 138"/>
                  <a:gd name="T39" fmla="*/ 60 h 124"/>
                  <a:gd name="T40" fmla="*/ 64 w 138"/>
                  <a:gd name="T41" fmla="*/ 63 h 124"/>
                  <a:gd name="T42" fmla="*/ 90 w 138"/>
                  <a:gd name="T43" fmla="*/ 88 h 124"/>
                  <a:gd name="T44" fmla="*/ 101 w 138"/>
                  <a:gd name="T45" fmla="*/ 87 h 124"/>
                  <a:gd name="T46" fmla="*/ 108 w 138"/>
                  <a:gd name="T47" fmla="*/ 85 h 124"/>
                  <a:gd name="T48" fmla="*/ 109 w 138"/>
                  <a:gd name="T49" fmla="*/ 88 h 124"/>
                  <a:gd name="T50" fmla="*/ 58 w 138"/>
                  <a:gd name="T51" fmla="*/ 61 h 124"/>
                  <a:gd name="T52" fmla="*/ 71 w 138"/>
                  <a:gd name="T53" fmla="*/ 36 h 124"/>
                  <a:gd name="T54" fmla="*/ 53 w 138"/>
                  <a:gd name="T55" fmla="*/ 19 h 124"/>
                  <a:gd name="T56" fmla="*/ 35 w 138"/>
                  <a:gd name="T57" fmla="*/ 26 h 124"/>
                  <a:gd name="T58" fmla="*/ 40 w 138"/>
                  <a:gd name="T59" fmla="*/ 39 h 124"/>
                  <a:gd name="T60" fmla="*/ 58 w 138"/>
                  <a:gd name="T61" fmla="*/ 61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38" h="124">
                    <a:moveTo>
                      <a:pt x="109" y="88"/>
                    </a:moveTo>
                    <a:cubicBezTo>
                      <a:pt x="97" y="100"/>
                      <a:pt x="85" y="112"/>
                      <a:pt x="72" y="124"/>
                    </a:cubicBezTo>
                    <a:cubicBezTo>
                      <a:pt x="72" y="124"/>
                      <a:pt x="71" y="124"/>
                      <a:pt x="70" y="123"/>
                    </a:cubicBezTo>
                    <a:cubicBezTo>
                      <a:pt x="71" y="121"/>
                      <a:pt x="71" y="119"/>
                      <a:pt x="72" y="117"/>
                    </a:cubicBezTo>
                    <a:cubicBezTo>
                      <a:pt x="76" y="112"/>
                      <a:pt x="75" y="107"/>
                      <a:pt x="70" y="102"/>
                    </a:cubicBezTo>
                    <a:cubicBezTo>
                      <a:pt x="55" y="87"/>
                      <a:pt x="40" y="72"/>
                      <a:pt x="25" y="57"/>
                    </a:cubicBezTo>
                    <a:cubicBezTo>
                      <a:pt x="18" y="50"/>
                      <a:pt x="12" y="46"/>
                      <a:pt x="4" y="54"/>
                    </a:cubicBezTo>
                    <a:cubicBezTo>
                      <a:pt x="4" y="55"/>
                      <a:pt x="2" y="55"/>
                      <a:pt x="0" y="55"/>
                    </a:cubicBezTo>
                    <a:cubicBezTo>
                      <a:pt x="1" y="53"/>
                      <a:pt x="1" y="51"/>
                      <a:pt x="1" y="50"/>
                    </a:cubicBezTo>
                    <a:cubicBezTo>
                      <a:pt x="15" y="37"/>
                      <a:pt x="28" y="23"/>
                      <a:pt x="42" y="10"/>
                    </a:cubicBezTo>
                    <a:cubicBezTo>
                      <a:pt x="49" y="5"/>
                      <a:pt x="58" y="1"/>
                      <a:pt x="66" y="0"/>
                    </a:cubicBezTo>
                    <a:cubicBezTo>
                      <a:pt x="83" y="0"/>
                      <a:pt x="93" y="17"/>
                      <a:pt x="86" y="32"/>
                    </a:cubicBezTo>
                    <a:cubicBezTo>
                      <a:pt x="84" y="38"/>
                      <a:pt x="79" y="43"/>
                      <a:pt x="75" y="51"/>
                    </a:cubicBezTo>
                    <a:cubicBezTo>
                      <a:pt x="90" y="39"/>
                      <a:pt x="103" y="44"/>
                      <a:pt x="116" y="52"/>
                    </a:cubicBezTo>
                    <a:cubicBezTo>
                      <a:pt x="119" y="53"/>
                      <a:pt x="123" y="53"/>
                      <a:pt x="127" y="53"/>
                    </a:cubicBezTo>
                    <a:cubicBezTo>
                      <a:pt x="126" y="50"/>
                      <a:pt x="126" y="47"/>
                      <a:pt x="125" y="44"/>
                    </a:cubicBezTo>
                    <a:cubicBezTo>
                      <a:pt x="125" y="42"/>
                      <a:pt x="125" y="40"/>
                      <a:pt x="126" y="38"/>
                    </a:cubicBezTo>
                    <a:cubicBezTo>
                      <a:pt x="136" y="47"/>
                      <a:pt x="138" y="57"/>
                      <a:pt x="130" y="67"/>
                    </a:cubicBezTo>
                    <a:cubicBezTo>
                      <a:pt x="121" y="78"/>
                      <a:pt x="110" y="79"/>
                      <a:pt x="100" y="72"/>
                    </a:cubicBezTo>
                    <a:cubicBezTo>
                      <a:pt x="96" y="68"/>
                      <a:pt x="92" y="64"/>
                      <a:pt x="88" y="60"/>
                    </a:cubicBezTo>
                    <a:cubicBezTo>
                      <a:pt x="79" y="54"/>
                      <a:pt x="73" y="55"/>
                      <a:pt x="64" y="63"/>
                    </a:cubicBezTo>
                    <a:cubicBezTo>
                      <a:pt x="73" y="71"/>
                      <a:pt x="81" y="80"/>
                      <a:pt x="90" y="88"/>
                    </a:cubicBezTo>
                    <a:cubicBezTo>
                      <a:pt x="92" y="90"/>
                      <a:pt x="97" y="88"/>
                      <a:pt x="101" y="87"/>
                    </a:cubicBezTo>
                    <a:cubicBezTo>
                      <a:pt x="104" y="87"/>
                      <a:pt x="106" y="86"/>
                      <a:pt x="108" y="85"/>
                    </a:cubicBezTo>
                    <a:cubicBezTo>
                      <a:pt x="108" y="86"/>
                      <a:pt x="108" y="87"/>
                      <a:pt x="109" y="88"/>
                    </a:cubicBezTo>
                    <a:close/>
                    <a:moveTo>
                      <a:pt x="58" y="61"/>
                    </a:moveTo>
                    <a:cubicBezTo>
                      <a:pt x="67" y="52"/>
                      <a:pt x="73" y="46"/>
                      <a:pt x="71" y="36"/>
                    </a:cubicBezTo>
                    <a:cubicBezTo>
                      <a:pt x="69" y="27"/>
                      <a:pt x="62" y="21"/>
                      <a:pt x="53" y="19"/>
                    </a:cubicBezTo>
                    <a:cubicBezTo>
                      <a:pt x="46" y="16"/>
                      <a:pt x="39" y="19"/>
                      <a:pt x="35" y="26"/>
                    </a:cubicBezTo>
                    <a:cubicBezTo>
                      <a:pt x="31" y="32"/>
                      <a:pt x="36" y="35"/>
                      <a:pt x="40" y="39"/>
                    </a:cubicBezTo>
                    <a:cubicBezTo>
                      <a:pt x="46" y="46"/>
                      <a:pt x="52" y="53"/>
                      <a:pt x="58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3" name="Freeform 17">
                <a:extLst>
                  <a:ext uri="{FF2B5EF4-FFF2-40B4-BE49-F238E27FC236}">
                    <a16:creationId xmlns:a16="http://schemas.microsoft.com/office/drawing/2014/main" id="{54737033-7EFA-45ED-9A3E-3C513D17F0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73875" y="4589463"/>
                <a:ext cx="346075" cy="346075"/>
              </a:xfrm>
              <a:custGeom>
                <a:avLst/>
                <a:gdLst>
                  <a:gd name="T0" fmla="*/ 0 w 137"/>
                  <a:gd name="T1" fmla="*/ 55 h 137"/>
                  <a:gd name="T2" fmla="*/ 73 w 137"/>
                  <a:gd name="T3" fmla="*/ 0 h 137"/>
                  <a:gd name="T4" fmla="*/ 95 w 137"/>
                  <a:gd name="T5" fmla="*/ 27 h 137"/>
                  <a:gd name="T6" fmla="*/ 94 w 137"/>
                  <a:gd name="T7" fmla="*/ 30 h 137"/>
                  <a:gd name="T8" fmla="*/ 87 w 137"/>
                  <a:gd name="T9" fmla="*/ 28 h 137"/>
                  <a:gd name="T10" fmla="*/ 43 w 137"/>
                  <a:gd name="T11" fmla="*/ 31 h 137"/>
                  <a:gd name="T12" fmla="*/ 41 w 137"/>
                  <a:gd name="T13" fmla="*/ 45 h 137"/>
                  <a:gd name="T14" fmla="*/ 60 w 137"/>
                  <a:gd name="T15" fmla="*/ 70 h 137"/>
                  <a:gd name="T16" fmla="*/ 69 w 137"/>
                  <a:gd name="T17" fmla="*/ 54 h 137"/>
                  <a:gd name="T18" fmla="*/ 69 w 137"/>
                  <a:gd name="T19" fmla="*/ 38 h 137"/>
                  <a:gd name="T20" fmla="*/ 71 w 137"/>
                  <a:gd name="T21" fmla="*/ 37 h 137"/>
                  <a:gd name="T22" fmla="*/ 96 w 137"/>
                  <a:gd name="T23" fmla="*/ 69 h 137"/>
                  <a:gd name="T24" fmla="*/ 96 w 137"/>
                  <a:gd name="T25" fmla="*/ 72 h 137"/>
                  <a:gd name="T26" fmla="*/ 63 w 137"/>
                  <a:gd name="T27" fmla="*/ 74 h 137"/>
                  <a:gd name="T28" fmla="*/ 84 w 137"/>
                  <a:gd name="T29" fmla="*/ 101 h 137"/>
                  <a:gd name="T30" fmla="*/ 98 w 137"/>
                  <a:gd name="T31" fmla="*/ 102 h 137"/>
                  <a:gd name="T32" fmla="*/ 112 w 137"/>
                  <a:gd name="T33" fmla="*/ 59 h 137"/>
                  <a:gd name="T34" fmla="*/ 112 w 137"/>
                  <a:gd name="T35" fmla="*/ 50 h 137"/>
                  <a:gd name="T36" fmla="*/ 115 w 137"/>
                  <a:gd name="T37" fmla="*/ 50 h 137"/>
                  <a:gd name="T38" fmla="*/ 116 w 137"/>
                  <a:gd name="T39" fmla="*/ 51 h 137"/>
                  <a:gd name="T40" fmla="*/ 137 w 137"/>
                  <a:gd name="T41" fmla="*/ 80 h 137"/>
                  <a:gd name="T42" fmla="*/ 62 w 137"/>
                  <a:gd name="T43" fmla="*/ 137 h 137"/>
                  <a:gd name="T44" fmla="*/ 60 w 137"/>
                  <a:gd name="T45" fmla="*/ 136 h 137"/>
                  <a:gd name="T46" fmla="*/ 62 w 137"/>
                  <a:gd name="T47" fmla="*/ 131 h 137"/>
                  <a:gd name="T48" fmla="*/ 63 w 137"/>
                  <a:gd name="T49" fmla="*/ 114 h 137"/>
                  <a:gd name="T50" fmla="*/ 23 w 137"/>
                  <a:gd name="T51" fmla="*/ 62 h 137"/>
                  <a:gd name="T52" fmla="*/ 6 w 137"/>
                  <a:gd name="T53" fmla="*/ 57 h 137"/>
                  <a:gd name="T54" fmla="*/ 1 w 137"/>
                  <a:gd name="T55" fmla="*/ 58 h 137"/>
                  <a:gd name="T56" fmla="*/ 0 w 137"/>
                  <a:gd name="T57" fmla="*/ 55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7" h="137">
                    <a:moveTo>
                      <a:pt x="0" y="55"/>
                    </a:moveTo>
                    <a:cubicBezTo>
                      <a:pt x="24" y="37"/>
                      <a:pt x="48" y="19"/>
                      <a:pt x="73" y="0"/>
                    </a:cubicBezTo>
                    <a:cubicBezTo>
                      <a:pt x="81" y="9"/>
                      <a:pt x="88" y="18"/>
                      <a:pt x="95" y="27"/>
                    </a:cubicBezTo>
                    <a:cubicBezTo>
                      <a:pt x="95" y="28"/>
                      <a:pt x="95" y="29"/>
                      <a:pt x="94" y="30"/>
                    </a:cubicBezTo>
                    <a:cubicBezTo>
                      <a:pt x="92" y="29"/>
                      <a:pt x="89" y="29"/>
                      <a:pt x="87" y="28"/>
                    </a:cubicBezTo>
                    <a:cubicBezTo>
                      <a:pt x="70" y="19"/>
                      <a:pt x="56" y="20"/>
                      <a:pt x="43" y="31"/>
                    </a:cubicBezTo>
                    <a:cubicBezTo>
                      <a:pt x="38" y="35"/>
                      <a:pt x="36" y="39"/>
                      <a:pt x="41" y="45"/>
                    </a:cubicBezTo>
                    <a:cubicBezTo>
                      <a:pt x="47" y="52"/>
                      <a:pt x="52" y="60"/>
                      <a:pt x="60" y="70"/>
                    </a:cubicBezTo>
                    <a:cubicBezTo>
                      <a:pt x="64" y="64"/>
                      <a:pt x="68" y="59"/>
                      <a:pt x="69" y="54"/>
                    </a:cubicBezTo>
                    <a:cubicBezTo>
                      <a:pt x="71" y="49"/>
                      <a:pt x="69" y="43"/>
                      <a:pt x="69" y="38"/>
                    </a:cubicBezTo>
                    <a:cubicBezTo>
                      <a:pt x="70" y="37"/>
                      <a:pt x="71" y="37"/>
                      <a:pt x="71" y="37"/>
                    </a:cubicBezTo>
                    <a:cubicBezTo>
                      <a:pt x="80" y="47"/>
                      <a:pt x="88" y="58"/>
                      <a:pt x="96" y="69"/>
                    </a:cubicBezTo>
                    <a:cubicBezTo>
                      <a:pt x="96" y="70"/>
                      <a:pt x="96" y="71"/>
                      <a:pt x="96" y="72"/>
                    </a:cubicBezTo>
                    <a:cubicBezTo>
                      <a:pt x="84" y="68"/>
                      <a:pt x="72" y="61"/>
                      <a:pt x="63" y="74"/>
                    </a:cubicBezTo>
                    <a:cubicBezTo>
                      <a:pt x="69" y="83"/>
                      <a:pt x="77" y="92"/>
                      <a:pt x="84" y="101"/>
                    </a:cubicBezTo>
                    <a:cubicBezTo>
                      <a:pt x="88" y="107"/>
                      <a:pt x="92" y="106"/>
                      <a:pt x="98" y="102"/>
                    </a:cubicBezTo>
                    <a:cubicBezTo>
                      <a:pt x="112" y="93"/>
                      <a:pt x="117" y="77"/>
                      <a:pt x="112" y="59"/>
                    </a:cubicBezTo>
                    <a:cubicBezTo>
                      <a:pt x="112" y="56"/>
                      <a:pt x="112" y="53"/>
                      <a:pt x="112" y="50"/>
                    </a:cubicBezTo>
                    <a:cubicBezTo>
                      <a:pt x="113" y="50"/>
                      <a:pt x="114" y="50"/>
                      <a:pt x="115" y="50"/>
                    </a:cubicBezTo>
                    <a:cubicBezTo>
                      <a:pt x="115" y="50"/>
                      <a:pt x="116" y="51"/>
                      <a:pt x="116" y="51"/>
                    </a:cubicBezTo>
                    <a:cubicBezTo>
                      <a:pt x="123" y="61"/>
                      <a:pt x="130" y="70"/>
                      <a:pt x="137" y="80"/>
                    </a:cubicBezTo>
                    <a:cubicBezTo>
                      <a:pt x="112" y="99"/>
                      <a:pt x="87" y="118"/>
                      <a:pt x="62" y="137"/>
                    </a:cubicBezTo>
                    <a:cubicBezTo>
                      <a:pt x="62" y="137"/>
                      <a:pt x="61" y="136"/>
                      <a:pt x="60" y="136"/>
                    </a:cubicBezTo>
                    <a:cubicBezTo>
                      <a:pt x="61" y="134"/>
                      <a:pt x="61" y="132"/>
                      <a:pt x="62" y="131"/>
                    </a:cubicBezTo>
                    <a:cubicBezTo>
                      <a:pt x="68" y="125"/>
                      <a:pt x="67" y="120"/>
                      <a:pt x="63" y="114"/>
                    </a:cubicBezTo>
                    <a:cubicBezTo>
                      <a:pt x="49" y="97"/>
                      <a:pt x="36" y="79"/>
                      <a:pt x="23" y="62"/>
                    </a:cubicBezTo>
                    <a:cubicBezTo>
                      <a:pt x="18" y="55"/>
                      <a:pt x="13" y="53"/>
                      <a:pt x="6" y="57"/>
                    </a:cubicBezTo>
                    <a:cubicBezTo>
                      <a:pt x="5" y="58"/>
                      <a:pt x="3" y="58"/>
                      <a:pt x="1" y="58"/>
                    </a:cubicBezTo>
                    <a:cubicBezTo>
                      <a:pt x="1" y="57"/>
                      <a:pt x="0" y="56"/>
                      <a:pt x="0" y="5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4" name="Freeform 18">
                <a:extLst>
                  <a:ext uri="{FF2B5EF4-FFF2-40B4-BE49-F238E27FC236}">
                    <a16:creationId xmlns:a16="http://schemas.microsoft.com/office/drawing/2014/main" id="{F84FD3ED-D293-44A3-8B6B-74990915C5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48238" y="4872038"/>
                <a:ext cx="311150" cy="331788"/>
              </a:xfrm>
              <a:custGeom>
                <a:avLst/>
                <a:gdLst>
                  <a:gd name="T0" fmla="*/ 0 w 123"/>
                  <a:gd name="T1" fmla="*/ 93 h 131"/>
                  <a:gd name="T2" fmla="*/ 4 w 123"/>
                  <a:gd name="T3" fmla="*/ 92 h 131"/>
                  <a:gd name="T4" fmla="*/ 21 w 123"/>
                  <a:gd name="T5" fmla="*/ 82 h 131"/>
                  <a:gd name="T6" fmla="*/ 44 w 123"/>
                  <a:gd name="T7" fmla="*/ 25 h 131"/>
                  <a:gd name="T8" fmla="*/ 39 w 123"/>
                  <a:gd name="T9" fmla="*/ 6 h 131"/>
                  <a:gd name="T10" fmla="*/ 38 w 123"/>
                  <a:gd name="T11" fmla="*/ 0 h 131"/>
                  <a:gd name="T12" fmla="*/ 123 w 123"/>
                  <a:gd name="T13" fmla="*/ 35 h 131"/>
                  <a:gd name="T14" fmla="*/ 111 w 123"/>
                  <a:gd name="T15" fmla="*/ 68 h 131"/>
                  <a:gd name="T16" fmla="*/ 108 w 123"/>
                  <a:gd name="T17" fmla="*/ 69 h 131"/>
                  <a:gd name="T18" fmla="*/ 106 w 123"/>
                  <a:gd name="T19" fmla="*/ 61 h 131"/>
                  <a:gd name="T20" fmla="*/ 82 w 123"/>
                  <a:gd name="T21" fmla="*/ 25 h 131"/>
                  <a:gd name="T22" fmla="*/ 68 w 123"/>
                  <a:gd name="T23" fmla="*/ 31 h 131"/>
                  <a:gd name="T24" fmla="*/ 58 w 123"/>
                  <a:gd name="T25" fmla="*/ 56 h 131"/>
                  <a:gd name="T26" fmla="*/ 89 w 123"/>
                  <a:gd name="T27" fmla="*/ 50 h 131"/>
                  <a:gd name="T28" fmla="*/ 91 w 123"/>
                  <a:gd name="T29" fmla="*/ 52 h 131"/>
                  <a:gd name="T30" fmla="*/ 76 w 123"/>
                  <a:gd name="T31" fmla="*/ 89 h 131"/>
                  <a:gd name="T32" fmla="*/ 73 w 123"/>
                  <a:gd name="T33" fmla="*/ 91 h 131"/>
                  <a:gd name="T34" fmla="*/ 55 w 123"/>
                  <a:gd name="T35" fmla="*/ 64 h 131"/>
                  <a:gd name="T36" fmla="*/ 41 w 123"/>
                  <a:gd name="T37" fmla="*/ 97 h 131"/>
                  <a:gd name="T38" fmla="*/ 49 w 123"/>
                  <a:gd name="T39" fmla="*/ 109 h 131"/>
                  <a:gd name="T40" fmla="*/ 93 w 123"/>
                  <a:gd name="T41" fmla="*/ 99 h 131"/>
                  <a:gd name="T42" fmla="*/ 101 w 123"/>
                  <a:gd name="T43" fmla="*/ 94 h 131"/>
                  <a:gd name="T44" fmla="*/ 102 w 123"/>
                  <a:gd name="T45" fmla="*/ 96 h 131"/>
                  <a:gd name="T46" fmla="*/ 95 w 123"/>
                  <a:gd name="T47" fmla="*/ 113 h 131"/>
                  <a:gd name="T48" fmla="*/ 87 w 123"/>
                  <a:gd name="T49" fmla="*/ 131 h 131"/>
                  <a:gd name="T50" fmla="*/ 0 w 123"/>
                  <a:gd name="T51" fmla="*/ 96 h 131"/>
                  <a:gd name="T52" fmla="*/ 0 w 123"/>
                  <a:gd name="T53" fmla="*/ 93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23" h="131">
                    <a:moveTo>
                      <a:pt x="0" y="93"/>
                    </a:moveTo>
                    <a:cubicBezTo>
                      <a:pt x="2" y="93"/>
                      <a:pt x="3" y="92"/>
                      <a:pt x="4" y="92"/>
                    </a:cubicBezTo>
                    <a:cubicBezTo>
                      <a:pt x="14" y="96"/>
                      <a:pt x="18" y="91"/>
                      <a:pt x="21" y="82"/>
                    </a:cubicBezTo>
                    <a:cubicBezTo>
                      <a:pt x="28" y="63"/>
                      <a:pt x="36" y="44"/>
                      <a:pt x="44" y="25"/>
                    </a:cubicBezTo>
                    <a:cubicBezTo>
                      <a:pt x="47" y="17"/>
                      <a:pt x="48" y="11"/>
                      <a:pt x="39" y="6"/>
                    </a:cubicBezTo>
                    <a:cubicBezTo>
                      <a:pt x="38" y="6"/>
                      <a:pt x="37" y="4"/>
                      <a:pt x="38" y="0"/>
                    </a:cubicBezTo>
                    <a:cubicBezTo>
                      <a:pt x="66" y="12"/>
                      <a:pt x="94" y="23"/>
                      <a:pt x="123" y="35"/>
                    </a:cubicBezTo>
                    <a:cubicBezTo>
                      <a:pt x="119" y="46"/>
                      <a:pt x="115" y="57"/>
                      <a:pt x="111" y="68"/>
                    </a:cubicBezTo>
                    <a:cubicBezTo>
                      <a:pt x="110" y="68"/>
                      <a:pt x="109" y="68"/>
                      <a:pt x="108" y="69"/>
                    </a:cubicBezTo>
                    <a:cubicBezTo>
                      <a:pt x="108" y="66"/>
                      <a:pt x="106" y="63"/>
                      <a:pt x="106" y="61"/>
                    </a:cubicBezTo>
                    <a:cubicBezTo>
                      <a:pt x="106" y="43"/>
                      <a:pt x="98" y="31"/>
                      <a:pt x="82" y="25"/>
                    </a:cubicBezTo>
                    <a:cubicBezTo>
                      <a:pt x="75" y="22"/>
                      <a:pt x="70" y="23"/>
                      <a:pt x="68" y="31"/>
                    </a:cubicBezTo>
                    <a:cubicBezTo>
                      <a:pt x="65" y="39"/>
                      <a:pt x="61" y="48"/>
                      <a:pt x="58" y="56"/>
                    </a:cubicBezTo>
                    <a:cubicBezTo>
                      <a:pt x="70" y="67"/>
                      <a:pt x="79" y="57"/>
                      <a:pt x="89" y="50"/>
                    </a:cubicBezTo>
                    <a:cubicBezTo>
                      <a:pt x="89" y="51"/>
                      <a:pt x="90" y="51"/>
                      <a:pt x="91" y="52"/>
                    </a:cubicBezTo>
                    <a:cubicBezTo>
                      <a:pt x="86" y="64"/>
                      <a:pt x="81" y="77"/>
                      <a:pt x="76" y="89"/>
                    </a:cubicBezTo>
                    <a:cubicBezTo>
                      <a:pt x="75" y="90"/>
                      <a:pt x="74" y="90"/>
                      <a:pt x="73" y="91"/>
                    </a:cubicBezTo>
                    <a:cubicBezTo>
                      <a:pt x="70" y="80"/>
                      <a:pt x="71" y="66"/>
                      <a:pt x="55" y="64"/>
                    </a:cubicBezTo>
                    <a:cubicBezTo>
                      <a:pt x="51" y="74"/>
                      <a:pt x="46" y="86"/>
                      <a:pt x="41" y="97"/>
                    </a:cubicBezTo>
                    <a:cubicBezTo>
                      <a:pt x="39" y="104"/>
                      <a:pt x="44" y="107"/>
                      <a:pt x="49" y="109"/>
                    </a:cubicBezTo>
                    <a:cubicBezTo>
                      <a:pt x="65" y="116"/>
                      <a:pt x="80" y="112"/>
                      <a:pt x="93" y="99"/>
                    </a:cubicBezTo>
                    <a:cubicBezTo>
                      <a:pt x="95" y="97"/>
                      <a:pt x="98" y="95"/>
                      <a:pt x="101" y="94"/>
                    </a:cubicBezTo>
                    <a:cubicBezTo>
                      <a:pt x="101" y="95"/>
                      <a:pt x="102" y="95"/>
                      <a:pt x="102" y="96"/>
                    </a:cubicBezTo>
                    <a:cubicBezTo>
                      <a:pt x="100" y="102"/>
                      <a:pt x="98" y="107"/>
                      <a:pt x="95" y="113"/>
                    </a:cubicBezTo>
                    <a:cubicBezTo>
                      <a:pt x="93" y="119"/>
                      <a:pt x="90" y="124"/>
                      <a:pt x="87" y="131"/>
                    </a:cubicBezTo>
                    <a:cubicBezTo>
                      <a:pt x="58" y="119"/>
                      <a:pt x="29" y="107"/>
                      <a:pt x="0" y="96"/>
                    </a:cubicBezTo>
                    <a:cubicBezTo>
                      <a:pt x="0" y="95"/>
                      <a:pt x="0" y="94"/>
                      <a:pt x="0" y="9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5" name="Freeform 19">
                <a:extLst>
                  <a:ext uri="{FF2B5EF4-FFF2-40B4-BE49-F238E27FC236}">
                    <a16:creationId xmlns:a16="http://schemas.microsoft.com/office/drawing/2014/main" id="{EBC32428-8F94-40E6-8315-EC74B7B8828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871913" y="3857625"/>
                <a:ext cx="261938" cy="266700"/>
              </a:xfrm>
              <a:custGeom>
                <a:avLst/>
                <a:gdLst>
                  <a:gd name="T0" fmla="*/ 50 w 104"/>
                  <a:gd name="T1" fmla="*/ 104 h 105"/>
                  <a:gd name="T2" fmla="*/ 0 w 104"/>
                  <a:gd name="T3" fmla="*/ 51 h 105"/>
                  <a:gd name="T4" fmla="*/ 53 w 104"/>
                  <a:gd name="T5" fmla="*/ 1 h 105"/>
                  <a:gd name="T6" fmla="*/ 104 w 104"/>
                  <a:gd name="T7" fmla="*/ 52 h 105"/>
                  <a:gd name="T8" fmla="*/ 50 w 104"/>
                  <a:gd name="T9" fmla="*/ 104 h 105"/>
                  <a:gd name="T10" fmla="*/ 69 w 104"/>
                  <a:gd name="T11" fmla="*/ 21 h 105"/>
                  <a:gd name="T12" fmla="*/ 15 w 104"/>
                  <a:gd name="T13" fmla="*/ 47 h 105"/>
                  <a:gd name="T14" fmla="*/ 9 w 104"/>
                  <a:gd name="T15" fmla="*/ 72 h 105"/>
                  <a:gd name="T16" fmla="*/ 32 w 104"/>
                  <a:gd name="T17" fmla="*/ 84 h 105"/>
                  <a:gd name="T18" fmla="*/ 89 w 104"/>
                  <a:gd name="T19" fmla="*/ 57 h 105"/>
                  <a:gd name="T20" fmla="*/ 94 w 104"/>
                  <a:gd name="T21" fmla="*/ 34 h 105"/>
                  <a:gd name="T22" fmla="*/ 69 w 104"/>
                  <a:gd name="T23" fmla="*/ 21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04" h="105">
                    <a:moveTo>
                      <a:pt x="50" y="104"/>
                    </a:moveTo>
                    <a:cubicBezTo>
                      <a:pt x="22" y="104"/>
                      <a:pt x="0" y="81"/>
                      <a:pt x="0" y="51"/>
                    </a:cubicBezTo>
                    <a:cubicBezTo>
                      <a:pt x="0" y="23"/>
                      <a:pt x="23" y="1"/>
                      <a:pt x="53" y="1"/>
                    </a:cubicBezTo>
                    <a:cubicBezTo>
                      <a:pt x="81" y="0"/>
                      <a:pt x="103" y="23"/>
                      <a:pt x="104" y="52"/>
                    </a:cubicBezTo>
                    <a:cubicBezTo>
                      <a:pt x="104" y="76"/>
                      <a:pt x="81" y="105"/>
                      <a:pt x="50" y="104"/>
                    </a:cubicBezTo>
                    <a:close/>
                    <a:moveTo>
                      <a:pt x="69" y="21"/>
                    </a:moveTo>
                    <a:cubicBezTo>
                      <a:pt x="51" y="23"/>
                      <a:pt x="31" y="32"/>
                      <a:pt x="15" y="47"/>
                    </a:cubicBezTo>
                    <a:cubicBezTo>
                      <a:pt x="6" y="55"/>
                      <a:pt x="5" y="64"/>
                      <a:pt x="9" y="72"/>
                    </a:cubicBezTo>
                    <a:cubicBezTo>
                      <a:pt x="13" y="81"/>
                      <a:pt x="21" y="86"/>
                      <a:pt x="32" y="84"/>
                    </a:cubicBezTo>
                    <a:cubicBezTo>
                      <a:pt x="54" y="81"/>
                      <a:pt x="73" y="72"/>
                      <a:pt x="89" y="57"/>
                    </a:cubicBezTo>
                    <a:cubicBezTo>
                      <a:pt x="96" y="51"/>
                      <a:pt x="98" y="43"/>
                      <a:pt x="94" y="34"/>
                    </a:cubicBezTo>
                    <a:cubicBezTo>
                      <a:pt x="90" y="25"/>
                      <a:pt x="84" y="21"/>
                      <a:pt x="69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6" name="Freeform 20">
                <a:extLst>
                  <a:ext uri="{FF2B5EF4-FFF2-40B4-BE49-F238E27FC236}">
                    <a16:creationId xmlns:a16="http://schemas.microsoft.com/office/drawing/2014/main" id="{C614F9F3-BD52-4D49-8A44-9307C921AF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43638" y="4929188"/>
                <a:ext cx="303213" cy="317500"/>
              </a:xfrm>
              <a:custGeom>
                <a:avLst/>
                <a:gdLst>
                  <a:gd name="T0" fmla="*/ 105 w 120"/>
                  <a:gd name="T1" fmla="*/ 0 h 126"/>
                  <a:gd name="T2" fmla="*/ 105 w 120"/>
                  <a:gd name="T3" fmla="*/ 2 h 126"/>
                  <a:gd name="T4" fmla="*/ 98 w 120"/>
                  <a:gd name="T5" fmla="*/ 27 h 126"/>
                  <a:gd name="T6" fmla="*/ 120 w 120"/>
                  <a:gd name="T7" fmla="*/ 99 h 126"/>
                  <a:gd name="T8" fmla="*/ 100 w 120"/>
                  <a:gd name="T9" fmla="*/ 98 h 126"/>
                  <a:gd name="T10" fmla="*/ 37 w 120"/>
                  <a:gd name="T11" fmla="*/ 49 h 126"/>
                  <a:gd name="T12" fmla="*/ 28 w 120"/>
                  <a:gd name="T13" fmla="*/ 43 h 126"/>
                  <a:gd name="T14" fmla="*/ 47 w 120"/>
                  <a:gd name="T15" fmla="*/ 107 h 126"/>
                  <a:gd name="T16" fmla="*/ 60 w 120"/>
                  <a:gd name="T17" fmla="*/ 113 h 126"/>
                  <a:gd name="T18" fmla="*/ 69 w 120"/>
                  <a:gd name="T19" fmla="*/ 112 h 126"/>
                  <a:gd name="T20" fmla="*/ 28 w 120"/>
                  <a:gd name="T21" fmla="*/ 123 h 126"/>
                  <a:gd name="T22" fmla="*/ 35 w 120"/>
                  <a:gd name="T23" fmla="*/ 119 h 126"/>
                  <a:gd name="T24" fmla="*/ 39 w 120"/>
                  <a:gd name="T25" fmla="*/ 108 h 126"/>
                  <a:gd name="T26" fmla="*/ 19 w 120"/>
                  <a:gd name="T27" fmla="*/ 39 h 126"/>
                  <a:gd name="T28" fmla="*/ 9 w 120"/>
                  <a:gd name="T29" fmla="*/ 32 h 126"/>
                  <a:gd name="T30" fmla="*/ 1 w 120"/>
                  <a:gd name="T31" fmla="*/ 32 h 126"/>
                  <a:gd name="T32" fmla="*/ 0 w 120"/>
                  <a:gd name="T33" fmla="*/ 28 h 126"/>
                  <a:gd name="T34" fmla="*/ 34 w 120"/>
                  <a:gd name="T35" fmla="*/ 19 h 126"/>
                  <a:gd name="T36" fmla="*/ 40 w 120"/>
                  <a:gd name="T37" fmla="*/ 23 h 126"/>
                  <a:gd name="T38" fmla="*/ 96 w 120"/>
                  <a:gd name="T39" fmla="*/ 66 h 126"/>
                  <a:gd name="T40" fmla="*/ 104 w 120"/>
                  <a:gd name="T41" fmla="*/ 72 h 126"/>
                  <a:gd name="T42" fmla="*/ 88 w 120"/>
                  <a:gd name="T43" fmla="*/ 19 h 126"/>
                  <a:gd name="T44" fmla="*/ 78 w 120"/>
                  <a:gd name="T45" fmla="*/ 12 h 126"/>
                  <a:gd name="T46" fmla="*/ 70 w 120"/>
                  <a:gd name="T47" fmla="*/ 12 h 126"/>
                  <a:gd name="T48" fmla="*/ 69 w 120"/>
                  <a:gd name="T49" fmla="*/ 8 h 126"/>
                  <a:gd name="T50" fmla="*/ 87 w 120"/>
                  <a:gd name="T51" fmla="*/ 3 h 126"/>
                  <a:gd name="T52" fmla="*/ 105 w 120"/>
                  <a:gd name="T53" fmla="*/ 0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20" h="126">
                    <a:moveTo>
                      <a:pt x="105" y="0"/>
                    </a:moveTo>
                    <a:cubicBezTo>
                      <a:pt x="105" y="0"/>
                      <a:pt x="105" y="2"/>
                      <a:pt x="105" y="2"/>
                    </a:cubicBezTo>
                    <a:cubicBezTo>
                      <a:pt x="93" y="8"/>
                      <a:pt x="95" y="17"/>
                      <a:pt x="98" y="27"/>
                    </a:cubicBezTo>
                    <a:cubicBezTo>
                      <a:pt x="106" y="51"/>
                      <a:pt x="113" y="75"/>
                      <a:pt x="120" y="99"/>
                    </a:cubicBezTo>
                    <a:cubicBezTo>
                      <a:pt x="113" y="103"/>
                      <a:pt x="107" y="104"/>
                      <a:pt x="100" y="98"/>
                    </a:cubicBezTo>
                    <a:cubicBezTo>
                      <a:pt x="79" y="81"/>
                      <a:pt x="58" y="65"/>
                      <a:pt x="37" y="49"/>
                    </a:cubicBezTo>
                    <a:cubicBezTo>
                      <a:pt x="35" y="47"/>
                      <a:pt x="32" y="46"/>
                      <a:pt x="28" y="43"/>
                    </a:cubicBezTo>
                    <a:cubicBezTo>
                      <a:pt x="35" y="66"/>
                      <a:pt x="41" y="86"/>
                      <a:pt x="47" y="107"/>
                    </a:cubicBezTo>
                    <a:cubicBezTo>
                      <a:pt x="49" y="113"/>
                      <a:pt x="54" y="113"/>
                      <a:pt x="60" y="113"/>
                    </a:cubicBezTo>
                    <a:cubicBezTo>
                      <a:pt x="62" y="112"/>
                      <a:pt x="65" y="112"/>
                      <a:pt x="69" y="112"/>
                    </a:cubicBezTo>
                    <a:cubicBezTo>
                      <a:pt x="61" y="119"/>
                      <a:pt x="34" y="126"/>
                      <a:pt x="28" y="123"/>
                    </a:cubicBezTo>
                    <a:cubicBezTo>
                      <a:pt x="31" y="122"/>
                      <a:pt x="34" y="121"/>
                      <a:pt x="35" y="119"/>
                    </a:cubicBezTo>
                    <a:cubicBezTo>
                      <a:pt x="37" y="116"/>
                      <a:pt x="40" y="111"/>
                      <a:pt x="39" y="108"/>
                    </a:cubicBezTo>
                    <a:cubicBezTo>
                      <a:pt x="33" y="85"/>
                      <a:pt x="26" y="62"/>
                      <a:pt x="19" y="39"/>
                    </a:cubicBezTo>
                    <a:cubicBezTo>
                      <a:pt x="18" y="34"/>
                      <a:pt x="14" y="31"/>
                      <a:pt x="9" y="32"/>
                    </a:cubicBezTo>
                    <a:cubicBezTo>
                      <a:pt x="6" y="32"/>
                      <a:pt x="3" y="32"/>
                      <a:pt x="1" y="32"/>
                    </a:cubicBezTo>
                    <a:cubicBezTo>
                      <a:pt x="0" y="31"/>
                      <a:pt x="0" y="30"/>
                      <a:pt x="0" y="28"/>
                    </a:cubicBezTo>
                    <a:cubicBezTo>
                      <a:pt x="11" y="25"/>
                      <a:pt x="23" y="22"/>
                      <a:pt x="34" y="19"/>
                    </a:cubicBezTo>
                    <a:cubicBezTo>
                      <a:pt x="36" y="19"/>
                      <a:pt x="38" y="21"/>
                      <a:pt x="40" y="23"/>
                    </a:cubicBezTo>
                    <a:cubicBezTo>
                      <a:pt x="59" y="37"/>
                      <a:pt x="77" y="52"/>
                      <a:pt x="96" y="66"/>
                    </a:cubicBezTo>
                    <a:cubicBezTo>
                      <a:pt x="98" y="68"/>
                      <a:pt x="100" y="69"/>
                      <a:pt x="104" y="72"/>
                    </a:cubicBezTo>
                    <a:cubicBezTo>
                      <a:pt x="99" y="53"/>
                      <a:pt x="94" y="36"/>
                      <a:pt x="88" y="19"/>
                    </a:cubicBezTo>
                    <a:cubicBezTo>
                      <a:pt x="87" y="16"/>
                      <a:pt x="81" y="14"/>
                      <a:pt x="78" y="12"/>
                    </a:cubicBezTo>
                    <a:cubicBezTo>
                      <a:pt x="75" y="12"/>
                      <a:pt x="72" y="12"/>
                      <a:pt x="70" y="12"/>
                    </a:cubicBezTo>
                    <a:cubicBezTo>
                      <a:pt x="70" y="11"/>
                      <a:pt x="69" y="10"/>
                      <a:pt x="69" y="8"/>
                    </a:cubicBezTo>
                    <a:cubicBezTo>
                      <a:pt x="75" y="7"/>
                      <a:pt x="81" y="4"/>
                      <a:pt x="87" y="3"/>
                    </a:cubicBezTo>
                    <a:cubicBezTo>
                      <a:pt x="93" y="1"/>
                      <a:pt x="99" y="1"/>
                      <a:pt x="10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7" name="Freeform 21">
                <a:extLst>
                  <a:ext uri="{FF2B5EF4-FFF2-40B4-BE49-F238E27FC236}">
                    <a16:creationId xmlns:a16="http://schemas.microsoft.com/office/drawing/2014/main" id="{A098812A-76D1-450F-8C4D-56268F1D20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60788" y="3636963"/>
                <a:ext cx="307975" cy="244475"/>
              </a:xfrm>
              <a:custGeom>
                <a:avLst/>
                <a:gdLst>
                  <a:gd name="T0" fmla="*/ 2 w 122"/>
                  <a:gd name="T1" fmla="*/ 22 h 96"/>
                  <a:gd name="T2" fmla="*/ 33 w 122"/>
                  <a:gd name="T3" fmla="*/ 13 h 96"/>
                  <a:gd name="T4" fmla="*/ 39 w 122"/>
                  <a:gd name="T5" fmla="*/ 14 h 96"/>
                  <a:gd name="T6" fmla="*/ 36 w 122"/>
                  <a:gd name="T7" fmla="*/ 19 h 96"/>
                  <a:gd name="T8" fmla="*/ 17 w 122"/>
                  <a:gd name="T9" fmla="*/ 47 h 96"/>
                  <a:gd name="T10" fmla="*/ 22 w 122"/>
                  <a:gd name="T11" fmla="*/ 67 h 96"/>
                  <a:gd name="T12" fmla="*/ 47 w 122"/>
                  <a:gd name="T13" fmla="*/ 63 h 96"/>
                  <a:gd name="T14" fmla="*/ 51 w 122"/>
                  <a:gd name="T15" fmla="*/ 32 h 96"/>
                  <a:gd name="T16" fmla="*/ 83 w 122"/>
                  <a:gd name="T17" fmla="*/ 1 h 96"/>
                  <a:gd name="T18" fmla="*/ 113 w 122"/>
                  <a:gd name="T19" fmla="*/ 37 h 96"/>
                  <a:gd name="T20" fmla="*/ 122 w 122"/>
                  <a:gd name="T21" fmla="*/ 60 h 96"/>
                  <a:gd name="T22" fmla="*/ 121 w 122"/>
                  <a:gd name="T23" fmla="*/ 62 h 96"/>
                  <a:gd name="T24" fmla="*/ 90 w 122"/>
                  <a:gd name="T25" fmla="*/ 71 h 96"/>
                  <a:gd name="T26" fmla="*/ 87 w 122"/>
                  <a:gd name="T27" fmla="*/ 70 h 96"/>
                  <a:gd name="T28" fmla="*/ 88 w 122"/>
                  <a:gd name="T29" fmla="*/ 66 h 96"/>
                  <a:gd name="T30" fmla="*/ 100 w 122"/>
                  <a:gd name="T31" fmla="*/ 54 h 96"/>
                  <a:gd name="T32" fmla="*/ 103 w 122"/>
                  <a:gd name="T33" fmla="*/ 23 h 96"/>
                  <a:gd name="T34" fmla="*/ 90 w 122"/>
                  <a:gd name="T35" fmla="*/ 17 h 96"/>
                  <a:gd name="T36" fmla="*/ 79 w 122"/>
                  <a:gd name="T37" fmla="*/ 26 h 96"/>
                  <a:gd name="T38" fmla="*/ 76 w 122"/>
                  <a:gd name="T39" fmla="*/ 46 h 96"/>
                  <a:gd name="T40" fmla="*/ 72 w 122"/>
                  <a:gd name="T41" fmla="*/ 70 h 96"/>
                  <a:gd name="T42" fmla="*/ 25 w 122"/>
                  <a:gd name="T43" fmla="*/ 81 h 96"/>
                  <a:gd name="T44" fmla="*/ 10 w 122"/>
                  <a:gd name="T45" fmla="*/ 50 h 96"/>
                  <a:gd name="T46" fmla="*/ 0 w 122"/>
                  <a:gd name="T47" fmla="*/ 24 h 96"/>
                  <a:gd name="T48" fmla="*/ 2 w 122"/>
                  <a:gd name="T49" fmla="*/ 22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22" h="96">
                    <a:moveTo>
                      <a:pt x="2" y="22"/>
                    </a:moveTo>
                    <a:cubicBezTo>
                      <a:pt x="12" y="19"/>
                      <a:pt x="23" y="16"/>
                      <a:pt x="33" y="13"/>
                    </a:cubicBezTo>
                    <a:cubicBezTo>
                      <a:pt x="35" y="12"/>
                      <a:pt x="37" y="13"/>
                      <a:pt x="39" y="14"/>
                    </a:cubicBezTo>
                    <a:cubicBezTo>
                      <a:pt x="38" y="16"/>
                      <a:pt x="38" y="18"/>
                      <a:pt x="36" y="19"/>
                    </a:cubicBezTo>
                    <a:cubicBezTo>
                      <a:pt x="27" y="26"/>
                      <a:pt x="17" y="34"/>
                      <a:pt x="17" y="47"/>
                    </a:cubicBezTo>
                    <a:cubicBezTo>
                      <a:pt x="16" y="53"/>
                      <a:pt x="18" y="62"/>
                      <a:pt x="22" y="67"/>
                    </a:cubicBezTo>
                    <a:cubicBezTo>
                      <a:pt x="29" y="77"/>
                      <a:pt x="44" y="75"/>
                      <a:pt x="47" y="63"/>
                    </a:cubicBezTo>
                    <a:cubicBezTo>
                      <a:pt x="50" y="53"/>
                      <a:pt x="50" y="43"/>
                      <a:pt x="51" y="32"/>
                    </a:cubicBezTo>
                    <a:cubicBezTo>
                      <a:pt x="54" y="9"/>
                      <a:pt x="64" y="0"/>
                      <a:pt x="83" y="1"/>
                    </a:cubicBezTo>
                    <a:cubicBezTo>
                      <a:pt x="100" y="2"/>
                      <a:pt x="113" y="18"/>
                      <a:pt x="113" y="37"/>
                    </a:cubicBezTo>
                    <a:cubicBezTo>
                      <a:pt x="113" y="46"/>
                      <a:pt x="109" y="56"/>
                      <a:pt x="122" y="60"/>
                    </a:cubicBezTo>
                    <a:cubicBezTo>
                      <a:pt x="122" y="61"/>
                      <a:pt x="121" y="61"/>
                      <a:pt x="121" y="62"/>
                    </a:cubicBezTo>
                    <a:cubicBezTo>
                      <a:pt x="111" y="65"/>
                      <a:pt x="101" y="68"/>
                      <a:pt x="90" y="71"/>
                    </a:cubicBezTo>
                    <a:cubicBezTo>
                      <a:pt x="89" y="71"/>
                      <a:pt x="87" y="71"/>
                      <a:pt x="87" y="70"/>
                    </a:cubicBezTo>
                    <a:cubicBezTo>
                      <a:pt x="87" y="69"/>
                      <a:pt x="87" y="67"/>
                      <a:pt x="88" y="66"/>
                    </a:cubicBezTo>
                    <a:cubicBezTo>
                      <a:pt x="92" y="62"/>
                      <a:pt x="97" y="59"/>
                      <a:pt x="100" y="54"/>
                    </a:cubicBezTo>
                    <a:cubicBezTo>
                      <a:pt x="109" y="45"/>
                      <a:pt x="110" y="32"/>
                      <a:pt x="103" y="23"/>
                    </a:cubicBezTo>
                    <a:cubicBezTo>
                      <a:pt x="100" y="20"/>
                      <a:pt x="94" y="17"/>
                      <a:pt x="90" y="17"/>
                    </a:cubicBezTo>
                    <a:cubicBezTo>
                      <a:pt x="86" y="18"/>
                      <a:pt x="81" y="22"/>
                      <a:pt x="79" y="26"/>
                    </a:cubicBezTo>
                    <a:cubicBezTo>
                      <a:pt x="77" y="32"/>
                      <a:pt x="77" y="39"/>
                      <a:pt x="76" y="46"/>
                    </a:cubicBezTo>
                    <a:cubicBezTo>
                      <a:pt x="75" y="54"/>
                      <a:pt x="74" y="62"/>
                      <a:pt x="72" y="70"/>
                    </a:cubicBezTo>
                    <a:cubicBezTo>
                      <a:pt x="66" y="90"/>
                      <a:pt x="40" y="96"/>
                      <a:pt x="25" y="81"/>
                    </a:cubicBezTo>
                    <a:cubicBezTo>
                      <a:pt x="16" y="73"/>
                      <a:pt x="12" y="62"/>
                      <a:pt x="10" y="50"/>
                    </a:cubicBezTo>
                    <a:cubicBezTo>
                      <a:pt x="9" y="41"/>
                      <a:pt x="14" y="29"/>
                      <a:pt x="0" y="24"/>
                    </a:cubicBezTo>
                    <a:cubicBezTo>
                      <a:pt x="0" y="24"/>
                      <a:pt x="1" y="23"/>
                      <a:pt x="2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8" name="Freeform 22">
                <a:extLst>
                  <a:ext uri="{FF2B5EF4-FFF2-40B4-BE49-F238E27FC236}">
                    <a16:creationId xmlns:a16="http://schemas.microsoft.com/office/drawing/2014/main" id="{BC160648-C668-4C43-B618-7940BA9E0E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72338" y="4254500"/>
                <a:ext cx="279400" cy="293688"/>
              </a:xfrm>
              <a:custGeom>
                <a:avLst/>
                <a:gdLst>
                  <a:gd name="T0" fmla="*/ 30 w 110"/>
                  <a:gd name="T1" fmla="*/ 0 h 116"/>
                  <a:gd name="T2" fmla="*/ 60 w 110"/>
                  <a:gd name="T3" fmla="*/ 19 h 116"/>
                  <a:gd name="T4" fmla="*/ 59 w 110"/>
                  <a:gd name="T5" fmla="*/ 22 h 116"/>
                  <a:gd name="T6" fmla="*/ 49 w 110"/>
                  <a:gd name="T7" fmla="*/ 21 h 116"/>
                  <a:gd name="T8" fmla="*/ 15 w 110"/>
                  <a:gd name="T9" fmla="*/ 33 h 116"/>
                  <a:gd name="T10" fmla="*/ 13 w 110"/>
                  <a:gd name="T11" fmla="*/ 48 h 116"/>
                  <a:gd name="T12" fmla="*/ 30 w 110"/>
                  <a:gd name="T13" fmla="*/ 55 h 116"/>
                  <a:gd name="T14" fmla="*/ 47 w 110"/>
                  <a:gd name="T15" fmla="*/ 45 h 116"/>
                  <a:gd name="T16" fmla="*/ 65 w 110"/>
                  <a:gd name="T17" fmla="*/ 33 h 116"/>
                  <a:gd name="T18" fmla="*/ 96 w 110"/>
                  <a:gd name="T19" fmla="*/ 35 h 116"/>
                  <a:gd name="T20" fmla="*/ 106 w 110"/>
                  <a:gd name="T21" fmla="*/ 69 h 116"/>
                  <a:gd name="T22" fmla="*/ 87 w 110"/>
                  <a:gd name="T23" fmla="*/ 97 h 116"/>
                  <a:gd name="T24" fmla="*/ 80 w 110"/>
                  <a:gd name="T25" fmla="*/ 112 h 116"/>
                  <a:gd name="T26" fmla="*/ 77 w 110"/>
                  <a:gd name="T27" fmla="*/ 116 h 116"/>
                  <a:gd name="T28" fmla="*/ 45 w 110"/>
                  <a:gd name="T29" fmla="*/ 95 h 116"/>
                  <a:gd name="T30" fmla="*/ 45 w 110"/>
                  <a:gd name="T31" fmla="*/ 93 h 116"/>
                  <a:gd name="T32" fmla="*/ 53 w 110"/>
                  <a:gd name="T33" fmla="*/ 92 h 116"/>
                  <a:gd name="T34" fmla="*/ 80 w 110"/>
                  <a:gd name="T35" fmla="*/ 92 h 116"/>
                  <a:gd name="T36" fmla="*/ 99 w 110"/>
                  <a:gd name="T37" fmla="*/ 70 h 116"/>
                  <a:gd name="T38" fmla="*/ 79 w 110"/>
                  <a:gd name="T39" fmla="*/ 55 h 116"/>
                  <a:gd name="T40" fmla="*/ 64 w 110"/>
                  <a:gd name="T41" fmla="*/ 64 h 116"/>
                  <a:gd name="T42" fmla="*/ 46 w 110"/>
                  <a:gd name="T43" fmla="*/ 76 h 116"/>
                  <a:gd name="T44" fmla="*/ 14 w 110"/>
                  <a:gd name="T45" fmla="*/ 74 h 116"/>
                  <a:gd name="T46" fmla="*/ 5 w 110"/>
                  <a:gd name="T47" fmla="*/ 40 h 116"/>
                  <a:gd name="T48" fmla="*/ 16 w 110"/>
                  <a:gd name="T49" fmla="*/ 22 h 116"/>
                  <a:gd name="T50" fmla="*/ 30 w 110"/>
                  <a:gd name="T51" fmla="*/ 0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10" h="116">
                    <a:moveTo>
                      <a:pt x="30" y="0"/>
                    </a:moveTo>
                    <a:cubicBezTo>
                      <a:pt x="41" y="6"/>
                      <a:pt x="50" y="12"/>
                      <a:pt x="60" y="19"/>
                    </a:cubicBezTo>
                    <a:cubicBezTo>
                      <a:pt x="60" y="20"/>
                      <a:pt x="59" y="21"/>
                      <a:pt x="59" y="22"/>
                    </a:cubicBezTo>
                    <a:cubicBezTo>
                      <a:pt x="56" y="21"/>
                      <a:pt x="52" y="21"/>
                      <a:pt x="49" y="21"/>
                    </a:cubicBezTo>
                    <a:cubicBezTo>
                      <a:pt x="33" y="18"/>
                      <a:pt x="21" y="22"/>
                      <a:pt x="15" y="33"/>
                    </a:cubicBezTo>
                    <a:cubicBezTo>
                      <a:pt x="13" y="37"/>
                      <a:pt x="12" y="43"/>
                      <a:pt x="13" y="48"/>
                    </a:cubicBezTo>
                    <a:cubicBezTo>
                      <a:pt x="15" y="55"/>
                      <a:pt x="23" y="58"/>
                      <a:pt x="30" y="55"/>
                    </a:cubicBezTo>
                    <a:cubicBezTo>
                      <a:pt x="36" y="52"/>
                      <a:pt x="41" y="48"/>
                      <a:pt x="47" y="45"/>
                    </a:cubicBezTo>
                    <a:cubicBezTo>
                      <a:pt x="53" y="41"/>
                      <a:pt x="58" y="36"/>
                      <a:pt x="65" y="33"/>
                    </a:cubicBezTo>
                    <a:cubicBezTo>
                      <a:pt x="75" y="28"/>
                      <a:pt x="86" y="27"/>
                      <a:pt x="96" y="35"/>
                    </a:cubicBezTo>
                    <a:cubicBezTo>
                      <a:pt x="107" y="44"/>
                      <a:pt x="110" y="56"/>
                      <a:pt x="106" y="69"/>
                    </a:cubicBezTo>
                    <a:cubicBezTo>
                      <a:pt x="103" y="81"/>
                      <a:pt x="96" y="89"/>
                      <a:pt x="87" y="97"/>
                    </a:cubicBezTo>
                    <a:cubicBezTo>
                      <a:pt x="82" y="101"/>
                      <a:pt x="76" y="104"/>
                      <a:pt x="80" y="112"/>
                    </a:cubicBezTo>
                    <a:cubicBezTo>
                      <a:pt x="80" y="112"/>
                      <a:pt x="79" y="114"/>
                      <a:pt x="77" y="116"/>
                    </a:cubicBezTo>
                    <a:cubicBezTo>
                      <a:pt x="66" y="109"/>
                      <a:pt x="56" y="102"/>
                      <a:pt x="45" y="95"/>
                    </a:cubicBezTo>
                    <a:cubicBezTo>
                      <a:pt x="45" y="94"/>
                      <a:pt x="45" y="93"/>
                      <a:pt x="45" y="93"/>
                    </a:cubicBezTo>
                    <a:cubicBezTo>
                      <a:pt x="48" y="92"/>
                      <a:pt x="50" y="92"/>
                      <a:pt x="53" y="92"/>
                    </a:cubicBezTo>
                    <a:cubicBezTo>
                      <a:pt x="62" y="92"/>
                      <a:pt x="71" y="93"/>
                      <a:pt x="80" y="92"/>
                    </a:cubicBezTo>
                    <a:cubicBezTo>
                      <a:pt x="91" y="90"/>
                      <a:pt x="98" y="80"/>
                      <a:pt x="99" y="70"/>
                    </a:cubicBezTo>
                    <a:cubicBezTo>
                      <a:pt x="100" y="58"/>
                      <a:pt x="90" y="51"/>
                      <a:pt x="79" y="55"/>
                    </a:cubicBezTo>
                    <a:cubicBezTo>
                      <a:pt x="74" y="58"/>
                      <a:pt x="69" y="61"/>
                      <a:pt x="64" y="64"/>
                    </a:cubicBezTo>
                    <a:cubicBezTo>
                      <a:pt x="58" y="68"/>
                      <a:pt x="52" y="73"/>
                      <a:pt x="46" y="76"/>
                    </a:cubicBezTo>
                    <a:cubicBezTo>
                      <a:pt x="32" y="83"/>
                      <a:pt x="23" y="82"/>
                      <a:pt x="14" y="74"/>
                    </a:cubicBezTo>
                    <a:cubicBezTo>
                      <a:pt x="3" y="65"/>
                      <a:pt x="0" y="52"/>
                      <a:pt x="5" y="40"/>
                    </a:cubicBezTo>
                    <a:cubicBezTo>
                      <a:pt x="8" y="33"/>
                      <a:pt x="12" y="27"/>
                      <a:pt x="16" y="22"/>
                    </a:cubicBezTo>
                    <a:cubicBezTo>
                      <a:pt x="21" y="16"/>
                      <a:pt x="29" y="6"/>
                      <a:pt x="3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9" name="Freeform 23">
                <a:extLst>
                  <a:ext uri="{FF2B5EF4-FFF2-40B4-BE49-F238E27FC236}">
                    <a16:creationId xmlns:a16="http://schemas.microsoft.com/office/drawing/2014/main" id="{51EC974B-C963-46EE-AF86-EEA8FA573D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19700" y="4976813"/>
                <a:ext cx="239713" cy="280988"/>
              </a:xfrm>
              <a:custGeom>
                <a:avLst/>
                <a:gdLst>
                  <a:gd name="T0" fmla="*/ 95 w 95"/>
                  <a:gd name="T1" fmla="*/ 13 h 111"/>
                  <a:gd name="T2" fmla="*/ 87 w 95"/>
                  <a:gd name="T3" fmla="*/ 44 h 111"/>
                  <a:gd name="T4" fmla="*/ 84 w 95"/>
                  <a:gd name="T5" fmla="*/ 49 h 111"/>
                  <a:gd name="T6" fmla="*/ 81 w 95"/>
                  <a:gd name="T7" fmla="*/ 43 h 111"/>
                  <a:gd name="T8" fmla="*/ 76 w 95"/>
                  <a:gd name="T9" fmla="*/ 25 h 111"/>
                  <a:gd name="T10" fmla="*/ 56 w 95"/>
                  <a:gd name="T11" fmla="*/ 11 h 111"/>
                  <a:gd name="T12" fmla="*/ 39 w 95"/>
                  <a:gd name="T13" fmla="*/ 19 h 111"/>
                  <a:gd name="T14" fmla="*/ 44 w 95"/>
                  <a:gd name="T15" fmla="*/ 35 h 111"/>
                  <a:gd name="T16" fmla="*/ 58 w 95"/>
                  <a:gd name="T17" fmla="*/ 46 h 111"/>
                  <a:gd name="T18" fmla="*/ 76 w 95"/>
                  <a:gd name="T19" fmla="*/ 62 h 111"/>
                  <a:gd name="T20" fmla="*/ 58 w 95"/>
                  <a:gd name="T21" fmla="*/ 108 h 111"/>
                  <a:gd name="T22" fmla="*/ 19 w 95"/>
                  <a:gd name="T23" fmla="*/ 98 h 111"/>
                  <a:gd name="T24" fmla="*/ 5 w 95"/>
                  <a:gd name="T25" fmla="*/ 97 h 111"/>
                  <a:gd name="T26" fmla="*/ 0 w 95"/>
                  <a:gd name="T27" fmla="*/ 94 h 111"/>
                  <a:gd name="T28" fmla="*/ 7 w 95"/>
                  <a:gd name="T29" fmla="*/ 63 h 111"/>
                  <a:gd name="T30" fmla="*/ 11 w 95"/>
                  <a:gd name="T31" fmla="*/ 60 h 111"/>
                  <a:gd name="T32" fmla="*/ 14 w 95"/>
                  <a:gd name="T33" fmla="*/ 64 h 111"/>
                  <a:gd name="T34" fmla="*/ 18 w 95"/>
                  <a:gd name="T35" fmla="*/ 83 h 111"/>
                  <a:gd name="T36" fmla="*/ 45 w 95"/>
                  <a:gd name="T37" fmla="*/ 103 h 111"/>
                  <a:gd name="T38" fmla="*/ 60 w 95"/>
                  <a:gd name="T39" fmla="*/ 94 h 111"/>
                  <a:gd name="T40" fmla="*/ 56 w 95"/>
                  <a:gd name="T41" fmla="*/ 78 h 111"/>
                  <a:gd name="T42" fmla="*/ 43 w 95"/>
                  <a:gd name="T43" fmla="*/ 67 h 111"/>
                  <a:gd name="T44" fmla="*/ 31 w 95"/>
                  <a:gd name="T45" fmla="*/ 58 h 111"/>
                  <a:gd name="T46" fmla="*/ 21 w 95"/>
                  <a:gd name="T47" fmla="*/ 19 h 111"/>
                  <a:gd name="T48" fmla="*/ 61 w 95"/>
                  <a:gd name="T49" fmla="*/ 5 h 111"/>
                  <a:gd name="T50" fmla="*/ 66 w 95"/>
                  <a:gd name="T51" fmla="*/ 8 h 111"/>
                  <a:gd name="T52" fmla="*/ 95 w 95"/>
                  <a:gd name="T53" fmla="*/ 13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95" h="111">
                    <a:moveTo>
                      <a:pt x="95" y="13"/>
                    </a:moveTo>
                    <a:cubicBezTo>
                      <a:pt x="92" y="26"/>
                      <a:pt x="90" y="35"/>
                      <a:pt x="87" y="44"/>
                    </a:cubicBezTo>
                    <a:cubicBezTo>
                      <a:pt x="87" y="46"/>
                      <a:pt x="85" y="47"/>
                      <a:pt x="84" y="49"/>
                    </a:cubicBezTo>
                    <a:cubicBezTo>
                      <a:pt x="83" y="47"/>
                      <a:pt x="81" y="45"/>
                      <a:pt x="81" y="43"/>
                    </a:cubicBezTo>
                    <a:cubicBezTo>
                      <a:pt x="79" y="37"/>
                      <a:pt x="78" y="31"/>
                      <a:pt x="76" y="25"/>
                    </a:cubicBezTo>
                    <a:cubicBezTo>
                      <a:pt x="72" y="17"/>
                      <a:pt x="65" y="12"/>
                      <a:pt x="56" y="11"/>
                    </a:cubicBezTo>
                    <a:cubicBezTo>
                      <a:pt x="49" y="10"/>
                      <a:pt x="43" y="12"/>
                      <a:pt x="39" y="19"/>
                    </a:cubicBezTo>
                    <a:cubicBezTo>
                      <a:pt x="36" y="25"/>
                      <a:pt x="39" y="30"/>
                      <a:pt x="44" y="35"/>
                    </a:cubicBezTo>
                    <a:cubicBezTo>
                      <a:pt x="48" y="39"/>
                      <a:pt x="53" y="42"/>
                      <a:pt x="58" y="46"/>
                    </a:cubicBezTo>
                    <a:cubicBezTo>
                      <a:pt x="64" y="51"/>
                      <a:pt x="71" y="56"/>
                      <a:pt x="76" y="62"/>
                    </a:cubicBezTo>
                    <a:cubicBezTo>
                      <a:pt x="91" y="79"/>
                      <a:pt x="81" y="104"/>
                      <a:pt x="58" y="108"/>
                    </a:cubicBezTo>
                    <a:cubicBezTo>
                      <a:pt x="44" y="111"/>
                      <a:pt x="31" y="107"/>
                      <a:pt x="19" y="98"/>
                    </a:cubicBezTo>
                    <a:cubicBezTo>
                      <a:pt x="14" y="95"/>
                      <a:pt x="10" y="92"/>
                      <a:pt x="5" y="97"/>
                    </a:cubicBezTo>
                    <a:cubicBezTo>
                      <a:pt x="5" y="97"/>
                      <a:pt x="0" y="94"/>
                      <a:pt x="0" y="94"/>
                    </a:cubicBezTo>
                    <a:cubicBezTo>
                      <a:pt x="2" y="83"/>
                      <a:pt x="5" y="73"/>
                      <a:pt x="7" y="63"/>
                    </a:cubicBezTo>
                    <a:cubicBezTo>
                      <a:pt x="8" y="62"/>
                      <a:pt x="10" y="61"/>
                      <a:pt x="11" y="60"/>
                    </a:cubicBezTo>
                    <a:cubicBezTo>
                      <a:pt x="12" y="61"/>
                      <a:pt x="13" y="63"/>
                      <a:pt x="14" y="64"/>
                    </a:cubicBezTo>
                    <a:cubicBezTo>
                      <a:pt x="15" y="70"/>
                      <a:pt x="16" y="77"/>
                      <a:pt x="18" y="83"/>
                    </a:cubicBezTo>
                    <a:cubicBezTo>
                      <a:pt x="22" y="96"/>
                      <a:pt x="33" y="103"/>
                      <a:pt x="45" y="103"/>
                    </a:cubicBezTo>
                    <a:cubicBezTo>
                      <a:pt x="52" y="103"/>
                      <a:pt x="57" y="100"/>
                      <a:pt x="60" y="94"/>
                    </a:cubicBezTo>
                    <a:cubicBezTo>
                      <a:pt x="63" y="87"/>
                      <a:pt x="61" y="82"/>
                      <a:pt x="56" y="78"/>
                    </a:cubicBezTo>
                    <a:cubicBezTo>
                      <a:pt x="52" y="74"/>
                      <a:pt x="47" y="70"/>
                      <a:pt x="43" y="67"/>
                    </a:cubicBezTo>
                    <a:cubicBezTo>
                      <a:pt x="39" y="64"/>
                      <a:pt x="34" y="61"/>
                      <a:pt x="31" y="58"/>
                    </a:cubicBezTo>
                    <a:cubicBezTo>
                      <a:pt x="15" y="45"/>
                      <a:pt x="13" y="34"/>
                      <a:pt x="21" y="19"/>
                    </a:cubicBezTo>
                    <a:cubicBezTo>
                      <a:pt x="29" y="5"/>
                      <a:pt x="44" y="0"/>
                      <a:pt x="61" y="5"/>
                    </a:cubicBezTo>
                    <a:cubicBezTo>
                      <a:pt x="63" y="6"/>
                      <a:pt x="65" y="7"/>
                      <a:pt x="66" y="8"/>
                    </a:cubicBezTo>
                    <a:cubicBezTo>
                      <a:pt x="75" y="11"/>
                      <a:pt x="81" y="24"/>
                      <a:pt x="95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0" name="Freeform 24">
                <a:extLst>
                  <a:ext uri="{FF2B5EF4-FFF2-40B4-BE49-F238E27FC236}">
                    <a16:creationId xmlns:a16="http://schemas.microsoft.com/office/drawing/2014/main" id="{A0540C07-CC80-4082-9996-C1B431F42E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62425" y="4287838"/>
                <a:ext cx="319088" cy="311150"/>
              </a:xfrm>
              <a:custGeom>
                <a:avLst/>
                <a:gdLst>
                  <a:gd name="T0" fmla="*/ 126 w 126"/>
                  <a:gd name="T1" fmla="*/ 72 h 123"/>
                  <a:gd name="T2" fmla="*/ 100 w 126"/>
                  <a:gd name="T3" fmla="*/ 95 h 123"/>
                  <a:gd name="T4" fmla="*/ 97 w 126"/>
                  <a:gd name="T5" fmla="*/ 94 h 123"/>
                  <a:gd name="T6" fmla="*/ 98 w 126"/>
                  <a:gd name="T7" fmla="*/ 86 h 123"/>
                  <a:gd name="T8" fmla="*/ 97 w 126"/>
                  <a:gd name="T9" fmla="*/ 49 h 123"/>
                  <a:gd name="T10" fmla="*/ 90 w 126"/>
                  <a:gd name="T11" fmla="*/ 55 h 123"/>
                  <a:gd name="T12" fmla="*/ 41 w 126"/>
                  <a:gd name="T13" fmla="*/ 99 h 123"/>
                  <a:gd name="T14" fmla="*/ 38 w 126"/>
                  <a:gd name="T15" fmla="*/ 119 h 123"/>
                  <a:gd name="T16" fmla="*/ 39 w 126"/>
                  <a:gd name="T17" fmla="*/ 123 h 123"/>
                  <a:gd name="T18" fmla="*/ 0 w 126"/>
                  <a:gd name="T19" fmla="*/ 80 h 123"/>
                  <a:gd name="T20" fmla="*/ 5 w 126"/>
                  <a:gd name="T21" fmla="*/ 82 h 123"/>
                  <a:gd name="T22" fmla="*/ 23 w 126"/>
                  <a:gd name="T23" fmla="*/ 82 h 123"/>
                  <a:gd name="T24" fmla="*/ 80 w 126"/>
                  <a:gd name="T25" fmla="*/ 31 h 123"/>
                  <a:gd name="T26" fmla="*/ 45 w 126"/>
                  <a:gd name="T27" fmla="*/ 25 h 123"/>
                  <a:gd name="T28" fmla="*/ 36 w 126"/>
                  <a:gd name="T29" fmla="*/ 25 h 123"/>
                  <a:gd name="T30" fmla="*/ 36 w 126"/>
                  <a:gd name="T31" fmla="*/ 22 h 123"/>
                  <a:gd name="T32" fmla="*/ 62 w 126"/>
                  <a:gd name="T33" fmla="*/ 0 h 123"/>
                  <a:gd name="T34" fmla="*/ 94 w 126"/>
                  <a:gd name="T35" fmla="*/ 35 h 123"/>
                  <a:gd name="T36" fmla="*/ 126 w 126"/>
                  <a:gd name="T37" fmla="*/ 72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6" h="123">
                    <a:moveTo>
                      <a:pt x="126" y="72"/>
                    </a:moveTo>
                    <a:cubicBezTo>
                      <a:pt x="117" y="80"/>
                      <a:pt x="108" y="87"/>
                      <a:pt x="100" y="95"/>
                    </a:cubicBezTo>
                    <a:cubicBezTo>
                      <a:pt x="99" y="95"/>
                      <a:pt x="98" y="95"/>
                      <a:pt x="97" y="94"/>
                    </a:cubicBezTo>
                    <a:cubicBezTo>
                      <a:pt x="98" y="92"/>
                      <a:pt x="97" y="88"/>
                      <a:pt x="98" y="86"/>
                    </a:cubicBezTo>
                    <a:cubicBezTo>
                      <a:pt x="105" y="74"/>
                      <a:pt x="108" y="62"/>
                      <a:pt x="97" y="49"/>
                    </a:cubicBezTo>
                    <a:cubicBezTo>
                      <a:pt x="95" y="51"/>
                      <a:pt x="92" y="53"/>
                      <a:pt x="90" y="55"/>
                    </a:cubicBezTo>
                    <a:cubicBezTo>
                      <a:pt x="74" y="70"/>
                      <a:pt x="57" y="84"/>
                      <a:pt x="41" y="99"/>
                    </a:cubicBezTo>
                    <a:cubicBezTo>
                      <a:pt x="31" y="108"/>
                      <a:pt x="31" y="108"/>
                      <a:pt x="38" y="119"/>
                    </a:cubicBezTo>
                    <a:cubicBezTo>
                      <a:pt x="38" y="120"/>
                      <a:pt x="38" y="121"/>
                      <a:pt x="39" y="123"/>
                    </a:cubicBezTo>
                    <a:cubicBezTo>
                      <a:pt x="33" y="123"/>
                      <a:pt x="8" y="97"/>
                      <a:pt x="0" y="80"/>
                    </a:cubicBezTo>
                    <a:cubicBezTo>
                      <a:pt x="2" y="80"/>
                      <a:pt x="4" y="81"/>
                      <a:pt x="5" y="82"/>
                    </a:cubicBezTo>
                    <a:cubicBezTo>
                      <a:pt x="11" y="88"/>
                      <a:pt x="16" y="88"/>
                      <a:pt x="23" y="82"/>
                    </a:cubicBezTo>
                    <a:cubicBezTo>
                      <a:pt x="42" y="65"/>
                      <a:pt x="61" y="48"/>
                      <a:pt x="80" y="31"/>
                    </a:cubicBezTo>
                    <a:cubicBezTo>
                      <a:pt x="73" y="20"/>
                      <a:pt x="62" y="18"/>
                      <a:pt x="45" y="25"/>
                    </a:cubicBezTo>
                    <a:cubicBezTo>
                      <a:pt x="42" y="26"/>
                      <a:pt x="39" y="25"/>
                      <a:pt x="36" y="25"/>
                    </a:cubicBezTo>
                    <a:cubicBezTo>
                      <a:pt x="36" y="24"/>
                      <a:pt x="36" y="23"/>
                      <a:pt x="36" y="22"/>
                    </a:cubicBezTo>
                    <a:cubicBezTo>
                      <a:pt x="44" y="15"/>
                      <a:pt x="53" y="8"/>
                      <a:pt x="62" y="0"/>
                    </a:cubicBezTo>
                    <a:cubicBezTo>
                      <a:pt x="73" y="12"/>
                      <a:pt x="83" y="23"/>
                      <a:pt x="94" y="35"/>
                    </a:cubicBezTo>
                    <a:cubicBezTo>
                      <a:pt x="104" y="47"/>
                      <a:pt x="115" y="59"/>
                      <a:pt x="126" y="7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1" name="Freeform 25">
                <a:extLst>
                  <a:ext uri="{FF2B5EF4-FFF2-40B4-BE49-F238E27FC236}">
                    <a16:creationId xmlns:a16="http://schemas.microsoft.com/office/drawing/2014/main" id="{BE208746-0331-4CFC-ACF1-C6A2B66554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84813" y="5014913"/>
                <a:ext cx="252413" cy="282575"/>
              </a:xfrm>
              <a:custGeom>
                <a:avLst/>
                <a:gdLst>
                  <a:gd name="T0" fmla="*/ 39 w 100"/>
                  <a:gd name="T1" fmla="*/ 11 h 112"/>
                  <a:gd name="T2" fmla="*/ 16 w 100"/>
                  <a:gd name="T3" fmla="*/ 19 h 112"/>
                  <a:gd name="T4" fmla="*/ 0 w 100"/>
                  <a:gd name="T5" fmla="*/ 36 h 112"/>
                  <a:gd name="T6" fmla="*/ 4 w 100"/>
                  <a:gd name="T7" fmla="*/ 0 h 112"/>
                  <a:gd name="T8" fmla="*/ 100 w 100"/>
                  <a:gd name="T9" fmla="*/ 11 h 112"/>
                  <a:gd name="T10" fmla="*/ 97 w 100"/>
                  <a:gd name="T11" fmla="*/ 42 h 112"/>
                  <a:gd name="T12" fmla="*/ 94 w 100"/>
                  <a:gd name="T13" fmla="*/ 46 h 112"/>
                  <a:gd name="T14" fmla="*/ 90 w 100"/>
                  <a:gd name="T15" fmla="*/ 42 h 112"/>
                  <a:gd name="T16" fmla="*/ 84 w 100"/>
                  <a:gd name="T17" fmla="*/ 26 h 112"/>
                  <a:gd name="T18" fmla="*/ 63 w 100"/>
                  <a:gd name="T19" fmla="*/ 13 h 112"/>
                  <a:gd name="T20" fmla="*/ 56 w 100"/>
                  <a:gd name="T21" fmla="*/ 81 h 112"/>
                  <a:gd name="T22" fmla="*/ 55 w 100"/>
                  <a:gd name="T23" fmla="*/ 86 h 112"/>
                  <a:gd name="T24" fmla="*/ 67 w 100"/>
                  <a:gd name="T25" fmla="*/ 106 h 112"/>
                  <a:gd name="T26" fmla="*/ 69 w 100"/>
                  <a:gd name="T27" fmla="*/ 107 h 112"/>
                  <a:gd name="T28" fmla="*/ 12 w 100"/>
                  <a:gd name="T29" fmla="*/ 101 h 112"/>
                  <a:gd name="T30" fmla="*/ 13 w 100"/>
                  <a:gd name="T31" fmla="*/ 100 h 112"/>
                  <a:gd name="T32" fmla="*/ 31 w 100"/>
                  <a:gd name="T33" fmla="*/ 81 h 112"/>
                  <a:gd name="T34" fmla="*/ 38 w 100"/>
                  <a:gd name="T35" fmla="*/ 22 h 112"/>
                  <a:gd name="T36" fmla="*/ 39 w 100"/>
                  <a:gd name="T37" fmla="*/ 11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00" h="112">
                    <a:moveTo>
                      <a:pt x="39" y="11"/>
                    </a:moveTo>
                    <a:cubicBezTo>
                      <a:pt x="29" y="9"/>
                      <a:pt x="22" y="13"/>
                      <a:pt x="16" y="19"/>
                    </a:cubicBezTo>
                    <a:cubicBezTo>
                      <a:pt x="10" y="23"/>
                      <a:pt x="11" y="34"/>
                      <a:pt x="0" y="36"/>
                    </a:cubicBezTo>
                    <a:cubicBezTo>
                      <a:pt x="1" y="23"/>
                      <a:pt x="3" y="12"/>
                      <a:pt x="4" y="0"/>
                    </a:cubicBezTo>
                    <a:cubicBezTo>
                      <a:pt x="36" y="3"/>
                      <a:pt x="67" y="7"/>
                      <a:pt x="100" y="11"/>
                    </a:cubicBezTo>
                    <a:cubicBezTo>
                      <a:pt x="99" y="22"/>
                      <a:pt x="98" y="32"/>
                      <a:pt x="97" y="42"/>
                    </a:cubicBezTo>
                    <a:cubicBezTo>
                      <a:pt x="97" y="44"/>
                      <a:pt x="95" y="45"/>
                      <a:pt x="94" y="46"/>
                    </a:cubicBezTo>
                    <a:cubicBezTo>
                      <a:pt x="92" y="45"/>
                      <a:pt x="90" y="44"/>
                      <a:pt x="90" y="42"/>
                    </a:cubicBezTo>
                    <a:cubicBezTo>
                      <a:pt x="87" y="37"/>
                      <a:pt x="86" y="31"/>
                      <a:pt x="84" y="26"/>
                    </a:cubicBezTo>
                    <a:cubicBezTo>
                      <a:pt x="80" y="18"/>
                      <a:pt x="73" y="14"/>
                      <a:pt x="63" y="13"/>
                    </a:cubicBezTo>
                    <a:cubicBezTo>
                      <a:pt x="61" y="36"/>
                      <a:pt x="58" y="58"/>
                      <a:pt x="56" y="81"/>
                    </a:cubicBezTo>
                    <a:cubicBezTo>
                      <a:pt x="56" y="82"/>
                      <a:pt x="56" y="84"/>
                      <a:pt x="55" y="86"/>
                    </a:cubicBezTo>
                    <a:cubicBezTo>
                      <a:pt x="53" y="100"/>
                      <a:pt x="53" y="100"/>
                      <a:pt x="67" y="106"/>
                    </a:cubicBezTo>
                    <a:cubicBezTo>
                      <a:pt x="68" y="106"/>
                      <a:pt x="68" y="107"/>
                      <a:pt x="69" y="107"/>
                    </a:cubicBezTo>
                    <a:cubicBezTo>
                      <a:pt x="64" y="112"/>
                      <a:pt x="16" y="106"/>
                      <a:pt x="12" y="101"/>
                    </a:cubicBezTo>
                    <a:cubicBezTo>
                      <a:pt x="12" y="100"/>
                      <a:pt x="12" y="100"/>
                      <a:pt x="13" y="100"/>
                    </a:cubicBezTo>
                    <a:cubicBezTo>
                      <a:pt x="30" y="98"/>
                      <a:pt x="29" y="98"/>
                      <a:pt x="31" y="81"/>
                    </a:cubicBezTo>
                    <a:cubicBezTo>
                      <a:pt x="33" y="61"/>
                      <a:pt x="36" y="42"/>
                      <a:pt x="38" y="22"/>
                    </a:cubicBezTo>
                    <a:cubicBezTo>
                      <a:pt x="38" y="18"/>
                      <a:pt x="38" y="15"/>
                      <a:pt x="39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2" name="Freeform 26">
                <a:extLst>
                  <a:ext uri="{FF2B5EF4-FFF2-40B4-BE49-F238E27FC236}">
                    <a16:creationId xmlns:a16="http://schemas.microsoft.com/office/drawing/2014/main" id="{4DE0AB4B-5814-4858-A792-4AF54F7DCB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54900" y="3878263"/>
                <a:ext cx="315913" cy="282575"/>
              </a:xfrm>
              <a:custGeom>
                <a:avLst/>
                <a:gdLst>
                  <a:gd name="T0" fmla="*/ 20 w 125"/>
                  <a:gd name="T1" fmla="*/ 58 h 112"/>
                  <a:gd name="T2" fmla="*/ 30 w 125"/>
                  <a:gd name="T3" fmla="*/ 93 h 112"/>
                  <a:gd name="T4" fmla="*/ 34 w 125"/>
                  <a:gd name="T5" fmla="*/ 101 h 112"/>
                  <a:gd name="T6" fmla="*/ 31 w 125"/>
                  <a:gd name="T7" fmla="*/ 103 h 112"/>
                  <a:gd name="T8" fmla="*/ 0 w 125"/>
                  <a:gd name="T9" fmla="*/ 88 h 112"/>
                  <a:gd name="T10" fmla="*/ 40 w 125"/>
                  <a:gd name="T11" fmla="*/ 0 h 112"/>
                  <a:gd name="T12" fmla="*/ 72 w 125"/>
                  <a:gd name="T13" fmla="*/ 14 h 112"/>
                  <a:gd name="T14" fmla="*/ 72 w 125"/>
                  <a:gd name="T15" fmla="*/ 17 h 112"/>
                  <a:gd name="T16" fmla="*/ 63 w 125"/>
                  <a:gd name="T17" fmla="*/ 19 h 112"/>
                  <a:gd name="T18" fmla="*/ 31 w 125"/>
                  <a:gd name="T19" fmla="*/ 36 h 112"/>
                  <a:gd name="T20" fmla="*/ 71 w 125"/>
                  <a:gd name="T21" fmla="*/ 54 h 112"/>
                  <a:gd name="T22" fmla="*/ 102 w 125"/>
                  <a:gd name="T23" fmla="*/ 68 h 112"/>
                  <a:gd name="T24" fmla="*/ 118 w 125"/>
                  <a:gd name="T25" fmla="*/ 63 h 112"/>
                  <a:gd name="T26" fmla="*/ 123 w 125"/>
                  <a:gd name="T27" fmla="*/ 59 h 112"/>
                  <a:gd name="T28" fmla="*/ 125 w 125"/>
                  <a:gd name="T29" fmla="*/ 61 h 112"/>
                  <a:gd name="T30" fmla="*/ 101 w 125"/>
                  <a:gd name="T31" fmla="*/ 112 h 112"/>
                  <a:gd name="T32" fmla="*/ 97 w 125"/>
                  <a:gd name="T33" fmla="*/ 111 h 112"/>
                  <a:gd name="T34" fmla="*/ 99 w 125"/>
                  <a:gd name="T35" fmla="*/ 103 h 112"/>
                  <a:gd name="T36" fmla="*/ 94 w 125"/>
                  <a:gd name="T37" fmla="*/ 92 h 112"/>
                  <a:gd name="T38" fmla="*/ 20 w 125"/>
                  <a:gd name="T39" fmla="*/ 58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25" h="112">
                    <a:moveTo>
                      <a:pt x="20" y="58"/>
                    </a:moveTo>
                    <a:cubicBezTo>
                      <a:pt x="14" y="73"/>
                      <a:pt x="20" y="84"/>
                      <a:pt x="30" y="93"/>
                    </a:cubicBezTo>
                    <a:cubicBezTo>
                      <a:pt x="32" y="95"/>
                      <a:pt x="33" y="99"/>
                      <a:pt x="34" y="101"/>
                    </a:cubicBezTo>
                    <a:cubicBezTo>
                      <a:pt x="33" y="102"/>
                      <a:pt x="32" y="102"/>
                      <a:pt x="31" y="103"/>
                    </a:cubicBezTo>
                    <a:cubicBezTo>
                      <a:pt x="21" y="98"/>
                      <a:pt x="11" y="93"/>
                      <a:pt x="0" y="88"/>
                    </a:cubicBezTo>
                    <a:cubicBezTo>
                      <a:pt x="13" y="59"/>
                      <a:pt x="26" y="30"/>
                      <a:pt x="40" y="0"/>
                    </a:cubicBezTo>
                    <a:cubicBezTo>
                      <a:pt x="51" y="5"/>
                      <a:pt x="61" y="10"/>
                      <a:pt x="72" y="14"/>
                    </a:cubicBezTo>
                    <a:cubicBezTo>
                      <a:pt x="72" y="15"/>
                      <a:pt x="72" y="16"/>
                      <a:pt x="72" y="17"/>
                    </a:cubicBezTo>
                    <a:cubicBezTo>
                      <a:pt x="69" y="18"/>
                      <a:pt x="66" y="19"/>
                      <a:pt x="63" y="19"/>
                    </a:cubicBezTo>
                    <a:cubicBezTo>
                      <a:pt x="46" y="18"/>
                      <a:pt x="38" y="22"/>
                      <a:pt x="31" y="36"/>
                    </a:cubicBezTo>
                    <a:cubicBezTo>
                      <a:pt x="44" y="42"/>
                      <a:pt x="58" y="48"/>
                      <a:pt x="71" y="54"/>
                    </a:cubicBezTo>
                    <a:cubicBezTo>
                      <a:pt x="81" y="59"/>
                      <a:pt x="92" y="63"/>
                      <a:pt x="102" y="68"/>
                    </a:cubicBezTo>
                    <a:cubicBezTo>
                      <a:pt x="109" y="72"/>
                      <a:pt x="114" y="70"/>
                      <a:pt x="118" y="63"/>
                    </a:cubicBezTo>
                    <a:cubicBezTo>
                      <a:pt x="119" y="62"/>
                      <a:pt x="121" y="60"/>
                      <a:pt x="123" y="59"/>
                    </a:cubicBezTo>
                    <a:cubicBezTo>
                      <a:pt x="123" y="60"/>
                      <a:pt x="124" y="60"/>
                      <a:pt x="125" y="61"/>
                    </a:cubicBezTo>
                    <a:cubicBezTo>
                      <a:pt x="117" y="78"/>
                      <a:pt x="109" y="95"/>
                      <a:pt x="101" y="112"/>
                    </a:cubicBezTo>
                    <a:cubicBezTo>
                      <a:pt x="101" y="112"/>
                      <a:pt x="98" y="112"/>
                      <a:pt x="97" y="111"/>
                    </a:cubicBezTo>
                    <a:cubicBezTo>
                      <a:pt x="98" y="108"/>
                      <a:pt x="100" y="105"/>
                      <a:pt x="99" y="103"/>
                    </a:cubicBezTo>
                    <a:cubicBezTo>
                      <a:pt x="99" y="99"/>
                      <a:pt x="97" y="93"/>
                      <a:pt x="94" y="92"/>
                    </a:cubicBezTo>
                    <a:cubicBezTo>
                      <a:pt x="70" y="80"/>
                      <a:pt x="46" y="69"/>
                      <a:pt x="20" y="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3" name="Freeform 27">
                <a:extLst>
                  <a:ext uri="{FF2B5EF4-FFF2-40B4-BE49-F238E27FC236}">
                    <a16:creationId xmlns:a16="http://schemas.microsoft.com/office/drawing/2014/main" id="{E9C4E9A3-D1F9-40C5-8266-020B72D15B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08850" y="2306638"/>
                <a:ext cx="269875" cy="209550"/>
              </a:xfrm>
              <a:custGeom>
                <a:avLst/>
                <a:gdLst>
                  <a:gd name="T0" fmla="*/ 91 w 107"/>
                  <a:gd name="T1" fmla="*/ 26 h 83"/>
                  <a:gd name="T2" fmla="*/ 69 w 107"/>
                  <a:gd name="T3" fmla="*/ 11 h 83"/>
                  <a:gd name="T4" fmla="*/ 64 w 107"/>
                  <a:gd name="T5" fmla="*/ 3 h 83"/>
                  <a:gd name="T6" fmla="*/ 73 w 107"/>
                  <a:gd name="T7" fmla="*/ 4 h 83"/>
                  <a:gd name="T8" fmla="*/ 101 w 107"/>
                  <a:gd name="T9" fmla="*/ 24 h 83"/>
                  <a:gd name="T10" fmla="*/ 105 w 107"/>
                  <a:gd name="T11" fmla="*/ 33 h 83"/>
                  <a:gd name="T12" fmla="*/ 97 w 107"/>
                  <a:gd name="T13" fmla="*/ 41 h 83"/>
                  <a:gd name="T14" fmla="*/ 79 w 107"/>
                  <a:gd name="T15" fmla="*/ 34 h 83"/>
                  <a:gd name="T16" fmla="*/ 84 w 107"/>
                  <a:gd name="T17" fmla="*/ 53 h 83"/>
                  <a:gd name="T18" fmla="*/ 94 w 107"/>
                  <a:gd name="T19" fmla="*/ 63 h 83"/>
                  <a:gd name="T20" fmla="*/ 89 w 107"/>
                  <a:gd name="T21" fmla="*/ 79 h 83"/>
                  <a:gd name="T22" fmla="*/ 77 w 107"/>
                  <a:gd name="T23" fmla="*/ 74 h 83"/>
                  <a:gd name="T24" fmla="*/ 72 w 107"/>
                  <a:gd name="T25" fmla="*/ 67 h 83"/>
                  <a:gd name="T26" fmla="*/ 58 w 107"/>
                  <a:gd name="T27" fmla="*/ 62 h 83"/>
                  <a:gd name="T28" fmla="*/ 25 w 107"/>
                  <a:gd name="T29" fmla="*/ 65 h 83"/>
                  <a:gd name="T30" fmla="*/ 12 w 107"/>
                  <a:gd name="T31" fmla="*/ 59 h 83"/>
                  <a:gd name="T32" fmla="*/ 1 w 107"/>
                  <a:gd name="T33" fmla="*/ 22 h 83"/>
                  <a:gd name="T34" fmla="*/ 4 w 107"/>
                  <a:gd name="T35" fmla="*/ 16 h 83"/>
                  <a:gd name="T36" fmla="*/ 11 w 107"/>
                  <a:gd name="T37" fmla="*/ 35 h 83"/>
                  <a:gd name="T38" fmla="*/ 35 w 107"/>
                  <a:gd name="T39" fmla="*/ 50 h 83"/>
                  <a:gd name="T40" fmla="*/ 50 w 107"/>
                  <a:gd name="T41" fmla="*/ 47 h 83"/>
                  <a:gd name="T42" fmla="*/ 51 w 107"/>
                  <a:gd name="T43" fmla="*/ 44 h 83"/>
                  <a:gd name="T44" fmla="*/ 34 w 107"/>
                  <a:gd name="T45" fmla="*/ 30 h 83"/>
                  <a:gd name="T46" fmla="*/ 38 w 107"/>
                  <a:gd name="T47" fmla="*/ 0 h 83"/>
                  <a:gd name="T48" fmla="*/ 64 w 107"/>
                  <a:gd name="T49" fmla="*/ 33 h 83"/>
                  <a:gd name="T50" fmla="*/ 90 w 107"/>
                  <a:gd name="T51" fmla="*/ 28 h 83"/>
                  <a:gd name="T52" fmla="*/ 91 w 107"/>
                  <a:gd name="T53" fmla="*/ 26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07" h="83">
                    <a:moveTo>
                      <a:pt x="91" y="26"/>
                    </a:moveTo>
                    <a:cubicBezTo>
                      <a:pt x="84" y="21"/>
                      <a:pt x="76" y="16"/>
                      <a:pt x="69" y="11"/>
                    </a:cubicBezTo>
                    <a:cubicBezTo>
                      <a:pt x="67" y="9"/>
                      <a:pt x="66" y="6"/>
                      <a:pt x="64" y="3"/>
                    </a:cubicBezTo>
                    <a:cubicBezTo>
                      <a:pt x="67" y="4"/>
                      <a:pt x="71" y="3"/>
                      <a:pt x="73" y="4"/>
                    </a:cubicBezTo>
                    <a:cubicBezTo>
                      <a:pt x="83" y="10"/>
                      <a:pt x="92" y="17"/>
                      <a:pt x="101" y="24"/>
                    </a:cubicBezTo>
                    <a:cubicBezTo>
                      <a:pt x="103" y="26"/>
                      <a:pt x="105" y="30"/>
                      <a:pt x="105" y="33"/>
                    </a:cubicBezTo>
                    <a:cubicBezTo>
                      <a:pt x="107" y="39"/>
                      <a:pt x="103" y="43"/>
                      <a:pt x="97" y="41"/>
                    </a:cubicBezTo>
                    <a:cubicBezTo>
                      <a:pt x="91" y="39"/>
                      <a:pt x="85" y="37"/>
                      <a:pt x="79" y="34"/>
                    </a:cubicBezTo>
                    <a:cubicBezTo>
                      <a:pt x="75" y="43"/>
                      <a:pt x="79" y="48"/>
                      <a:pt x="84" y="53"/>
                    </a:cubicBezTo>
                    <a:cubicBezTo>
                      <a:pt x="88" y="56"/>
                      <a:pt x="92" y="59"/>
                      <a:pt x="94" y="63"/>
                    </a:cubicBezTo>
                    <a:cubicBezTo>
                      <a:pt x="97" y="69"/>
                      <a:pt x="94" y="75"/>
                      <a:pt x="89" y="79"/>
                    </a:cubicBezTo>
                    <a:cubicBezTo>
                      <a:pt x="83" y="83"/>
                      <a:pt x="80" y="77"/>
                      <a:pt x="77" y="74"/>
                    </a:cubicBezTo>
                    <a:cubicBezTo>
                      <a:pt x="76" y="72"/>
                      <a:pt x="74" y="69"/>
                      <a:pt x="72" y="67"/>
                    </a:cubicBezTo>
                    <a:cubicBezTo>
                      <a:pt x="69" y="61"/>
                      <a:pt x="64" y="61"/>
                      <a:pt x="58" y="62"/>
                    </a:cubicBezTo>
                    <a:cubicBezTo>
                      <a:pt x="47" y="64"/>
                      <a:pt x="36" y="65"/>
                      <a:pt x="25" y="65"/>
                    </a:cubicBezTo>
                    <a:cubicBezTo>
                      <a:pt x="21" y="65"/>
                      <a:pt x="15" y="63"/>
                      <a:pt x="12" y="59"/>
                    </a:cubicBezTo>
                    <a:cubicBezTo>
                      <a:pt x="3" y="49"/>
                      <a:pt x="1" y="36"/>
                      <a:pt x="1" y="22"/>
                    </a:cubicBezTo>
                    <a:cubicBezTo>
                      <a:pt x="0" y="21"/>
                      <a:pt x="2" y="20"/>
                      <a:pt x="4" y="16"/>
                    </a:cubicBezTo>
                    <a:cubicBezTo>
                      <a:pt x="7" y="24"/>
                      <a:pt x="9" y="29"/>
                      <a:pt x="11" y="35"/>
                    </a:cubicBezTo>
                    <a:cubicBezTo>
                      <a:pt x="16" y="49"/>
                      <a:pt x="19" y="52"/>
                      <a:pt x="35" y="50"/>
                    </a:cubicBezTo>
                    <a:cubicBezTo>
                      <a:pt x="40" y="50"/>
                      <a:pt x="45" y="48"/>
                      <a:pt x="50" y="47"/>
                    </a:cubicBezTo>
                    <a:cubicBezTo>
                      <a:pt x="50" y="46"/>
                      <a:pt x="50" y="45"/>
                      <a:pt x="51" y="44"/>
                    </a:cubicBezTo>
                    <a:cubicBezTo>
                      <a:pt x="45" y="40"/>
                      <a:pt x="39" y="35"/>
                      <a:pt x="34" y="30"/>
                    </a:cubicBezTo>
                    <a:cubicBezTo>
                      <a:pt x="24" y="20"/>
                      <a:pt x="25" y="8"/>
                      <a:pt x="38" y="0"/>
                    </a:cubicBezTo>
                    <a:cubicBezTo>
                      <a:pt x="44" y="13"/>
                      <a:pt x="50" y="25"/>
                      <a:pt x="64" y="33"/>
                    </a:cubicBezTo>
                    <a:cubicBezTo>
                      <a:pt x="69" y="13"/>
                      <a:pt x="81" y="29"/>
                      <a:pt x="90" y="28"/>
                    </a:cubicBezTo>
                    <a:cubicBezTo>
                      <a:pt x="90" y="27"/>
                      <a:pt x="91" y="27"/>
                      <a:pt x="91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4" name="Freeform 28">
                <a:extLst>
                  <a:ext uri="{FF2B5EF4-FFF2-40B4-BE49-F238E27FC236}">
                    <a16:creationId xmlns:a16="http://schemas.microsoft.com/office/drawing/2014/main" id="{EFD38642-7EC6-47D5-B6E1-F91E394598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78275" y="4043363"/>
                <a:ext cx="325438" cy="315913"/>
              </a:xfrm>
              <a:custGeom>
                <a:avLst/>
                <a:gdLst>
                  <a:gd name="T0" fmla="*/ 111 w 129"/>
                  <a:gd name="T1" fmla="*/ 60 h 125"/>
                  <a:gd name="T2" fmla="*/ 129 w 129"/>
                  <a:gd name="T3" fmla="*/ 92 h 125"/>
                  <a:gd name="T4" fmla="*/ 127 w 129"/>
                  <a:gd name="T5" fmla="*/ 93 h 125"/>
                  <a:gd name="T6" fmla="*/ 122 w 129"/>
                  <a:gd name="T7" fmla="*/ 91 h 125"/>
                  <a:gd name="T8" fmla="*/ 104 w 129"/>
                  <a:gd name="T9" fmla="*/ 90 h 125"/>
                  <a:gd name="T10" fmla="*/ 63 w 129"/>
                  <a:gd name="T11" fmla="*/ 114 h 125"/>
                  <a:gd name="T12" fmla="*/ 17 w 129"/>
                  <a:gd name="T13" fmla="*/ 104 h 125"/>
                  <a:gd name="T14" fmla="*/ 11 w 129"/>
                  <a:gd name="T15" fmla="*/ 92 h 125"/>
                  <a:gd name="T16" fmla="*/ 25 w 129"/>
                  <a:gd name="T17" fmla="*/ 46 h 125"/>
                  <a:gd name="T18" fmla="*/ 68 w 129"/>
                  <a:gd name="T19" fmla="*/ 22 h 125"/>
                  <a:gd name="T20" fmla="*/ 74 w 129"/>
                  <a:gd name="T21" fmla="*/ 6 h 125"/>
                  <a:gd name="T22" fmla="*/ 74 w 129"/>
                  <a:gd name="T23" fmla="*/ 1 h 125"/>
                  <a:gd name="T24" fmla="*/ 77 w 129"/>
                  <a:gd name="T25" fmla="*/ 0 h 125"/>
                  <a:gd name="T26" fmla="*/ 103 w 129"/>
                  <a:gd name="T27" fmla="*/ 47 h 125"/>
                  <a:gd name="T28" fmla="*/ 97 w 129"/>
                  <a:gd name="T29" fmla="*/ 46 h 125"/>
                  <a:gd name="T30" fmla="*/ 76 w 129"/>
                  <a:gd name="T31" fmla="*/ 43 h 125"/>
                  <a:gd name="T32" fmla="*/ 31 w 129"/>
                  <a:gd name="T33" fmla="*/ 69 h 125"/>
                  <a:gd name="T34" fmla="*/ 21 w 129"/>
                  <a:gd name="T35" fmla="*/ 100 h 125"/>
                  <a:gd name="T36" fmla="*/ 53 w 129"/>
                  <a:gd name="T37" fmla="*/ 111 h 125"/>
                  <a:gd name="T38" fmla="*/ 104 w 129"/>
                  <a:gd name="T39" fmla="*/ 82 h 125"/>
                  <a:gd name="T40" fmla="*/ 108 w 129"/>
                  <a:gd name="T41" fmla="*/ 68 h 125"/>
                  <a:gd name="T42" fmla="*/ 108 w 129"/>
                  <a:gd name="T43" fmla="*/ 61 h 125"/>
                  <a:gd name="T44" fmla="*/ 111 w 129"/>
                  <a:gd name="T45" fmla="*/ 60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29" h="125">
                    <a:moveTo>
                      <a:pt x="111" y="60"/>
                    </a:moveTo>
                    <a:cubicBezTo>
                      <a:pt x="117" y="70"/>
                      <a:pt x="123" y="81"/>
                      <a:pt x="129" y="92"/>
                    </a:cubicBezTo>
                    <a:cubicBezTo>
                      <a:pt x="128" y="92"/>
                      <a:pt x="128" y="93"/>
                      <a:pt x="127" y="93"/>
                    </a:cubicBezTo>
                    <a:cubicBezTo>
                      <a:pt x="126" y="93"/>
                      <a:pt x="123" y="93"/>
                      <a:pt x="122" y="91"/>
                    </a:cubicBezTo>
                    <a:cubicBezTo>
                      <a:pt x="116" y="85"/>
                      <a:pt x="111" y="86"/>
                      <a:pt x="104" y="90"/>
                    </a:cubicBezTo>
                    <a:cubicBezTo>
                      <a:pt x="90" y="98"/>
                      <a:pt x="77" y="106"/>
                      <a:pt x="63" y="114"/>
                    </a:cubicBezTo>
                    <a:cubicBezTo>
                      <a:pt x="44" y="125"/>
                      <a:pt x="30" y="122"/>
                      <a:pt x="17" y="104"/>
                    </a:cubicBezTo>
                    <a:cubicBezTo>
                      <a:pt x="15" y="100"/>
                      <a:pt x="12" y="96"/>
                      <a:pt x="11" y="92"/>
                    </a:cubicBezTo>
                    <a:cubicBezTo>
                      <a:pt x="0" y="70"/>
                      <a:pt x="4" y="58"/>
                      <a:pt x="25" y="46"/>
                    </a:cubicBezTo>
                    <a:cubicBezTo>
                      <a:pt x="39" y="38"/>
                      <a:pt x="54" y="30"/>
                      <a:pt x="68" y="22"/>
                    </a:cubicBezTo>
                    <a:cubicBezTo>
                      <a:pt x="75" y="18"/>
                      <a:pt x="78" y="14"/>
                      <a:pt x="74" y="6"/>
                    </a:cubicBezTo>
                    <a:cubicBezTo>
                      <a:pt x="73" y="5"/>
                      <a:pt x="74" y="3"/>
                      <a:pt x="74" y="1"/>
                    </a:cubicBezTo>
                    <a:cubicBezTo>
                      <a:pt x="75" y="1"/>
                      <a:pt x="76" y="1"/>
                      <a:pt x="77" y="0"/>
                    </a:cubicBezTo>
                    <a:cubicBezTo>
                      <a:pt x="85" y="15"/>
                      <a:pt x="94" y="30"/>
                      <a:pt x="103" y="47"/>
                    </a:cubicBezTo>
                    <a:cubicBezTo>
                      <a:pt x="99" y="46"/>
                      <a:pt x="97" y="47"/>
                      <a:pt x="97" y="46"/>
                    </a:cubicBezTo>
                    <a:cubicBezTo>
                      <a:pt x="91" y="36"/>
                      <a:pt x="84" y="38"/>
                      <a:pt x="76" y="43"/>
                    </a:cubicBezTo>
                    <a:cubicBezTo>
                      <a:pt x="61" y="52"/>
                      <a:pt x="46" y="60"/>
                      <a:pt x="31" y="69"/>
                    </a:cubicBezTo>
                    <a:cubicBezTo>
                      <a:pt x="17" y="77"/>
                      <a:pt x="14" y="87"/>
                      <a:pt x="21" y="100"/>
                    </a:cubicBezTo>
                    <a:cubicBezTo>
                      <a:pt x="28" y="114"/>
                      <a:pt x="40" y="118"/>
                      <a:pt x="53" y="111"/>
                    </a:cubicBezTo>
                    <a:cubicBezTo>
                      <a:pt x="71" y="102"/>
                      <a:pt x="87" y="92"/>
                      <a:pt x="104" y="82"/>
                    </a:cubicBezTo>
                    <a:cubicBezTo>
                      <a:pt x="110" y="79"/>
                      <a:pt x="109" y="74"/>
                      <a:pt x="108" y="68"/>
                    </a:cubicBezTo>
                    <a:cubicBezTo>
                      <a:pt x="108" y="66"/>
                      <a:pt x="108" y="63"/>
                      <a:pt x="108" y="61"/>
                    </a:cubicBezTo>
                    <a:cubicBezTo>
                      <a:pt x="109" y="60"/>
                      <a:pt x="110" y="60"/>
                      <a:pt x="111" y="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5" name="Freeform 29">
                <a:extLst>
                  <a:ext uri="{FF2B5EF4-FFF2-40B4-BE49-F238E27FC236}">
                    <a16:creationId xmlns:a16="http://schemas.microsoft.com/office/drawing/2014/main" id="{425EE517-DF5D-4520-9FBC-F3A9054837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70788" y="3622675"/>
                <a:ext cx="304800" cy="268288"/>
              </a:xfrm>
              <a:custGeom>
                <a:avLst/>
                <a:gdLst>
                  <a:gd name="T0" fmla="*/ 120 w 120"/>
                  <a:gd name="T1" fmla="*/ 53 h 106"/>
                  <a:gd name="T2" fmla="*/ 104 w 120"/>
                  <a:gd name="T3" fmla="*/ 106 h 106"/>
                  <a:gd name="T4" fmla="*/ 101 w 120"/>
                  <a:gd name="T5" fmla="*/ 106 h 106"/>
                  <a:gd name="T6" fmla="*/ 100 w 120"/>
                  <a:gd name="T7" fmla="*/ 101 h 106"/>
                  <a:gd name="T8" fmla="*/ 90 w 120"/>
                  <a:gd name="T9" fmla="*/ 84 h 106"/>
                  <a:gd name="T10" fmla="*/ 30 w 120"/>
                  <a:gd name="T11" fmla="*/ 85 h 106"/>
                  <a:gd name="T12" fmla="*/ 0 w 120"/>
                  <a:gd name="T13" fmla="*/ 94 h 106"/>
                  <a:gd name="T14" fmla="*/ 14 w 120"/>
                  <a:gd name="T15" fmla="*/ 49 h 106"/>
                  <a:gd name="T16" fmla="*/ 17 w 120"/>
                  <a:gd name="T17" fmla="*/ 49 h 106"/>
                  <a:gd name="T18" fmla="*/ 18 w 120"/>
                  <a:gd name="T19" fmla="*/ 55 h 106"/>
                  <a:gd name="T20" fmla="*/ 25 w 120"/>
                  <a:gd name="T21" fmla="*/ 62 h 106"/>
                  <a:gd name="T22" fmla="*/ 64 w 120"/>
                  <a:gd name="T23" fmla="*/ 56 h 106"/>
                  <a:gd name="T24" fmla="*/ 38 w 120"/>
                  <a:gd name="T25" fmla="*/ 31 h 106"/>
                  <a:gd name="T26" fmla="*/ 24 w 120"/>
                  <a:gd name="T27" fmla="*/ 34 h 106"/>
                  <a:gd name="T28" fmla="*/ 20 w 120"/>
                  <a:gd name="T29" fmla="*/ 38 h 106"/>
                  <a:gd name="T30" fmla="*/ 29 w 120"/>
                  <a:gd name="T31" fmla="*/ 0 h 106"/>
                  <a:gd name="T32" fmla="*/ 33 w 120"/>
                  <a:gd name="T33" fmla="*/ 5 h 106"/>
                  <a:gd name="T34" fmla="*/ 42 w 120"/>
                  <a:gd name="T35" fmla="*/ 25 h 106"/>
                  <a:gd name="T36" fmla="*/ 58 w 120"/>
                  <a:gd name="T37" fmla="*/ 40 h 106"/>
                  <a:gd name="T38" fmla="*/ 98 w 120"/>
                  <a:gd name="T39" fmla="*/ 63 h 106"/>
                  <a:gd name="T40" fmla="*/ 114 w 120"/>
                  <a:gd name="T41" fmla="*/ 56 h 106"/>
                  <a:gd name="T42" fmla="*/ 118 w 120"/>
                  <a:gd name="T43" fmla="*/ 51 h 106"/>
                  <a:gd name="T44" fmla="*/ 120 w 120"/>
                  <a:gd name="T45" fmla="*/ 53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20" h="106">
                    <a:moveTo>
                      <a:pt x="120" y="53"/>
                    </a:moveTo>
                    <a:cubicBezTo>
                      <a:pt x="115" y="71"/>
                      <a:pt x="109" y="88"/>
                      <a:pt x="104" y="106"/>
                    </a:cubicBezTo>
                    <a:cubicBezTo>
                      <a:pt x="103" y="106"/>
                      <a:pt x="102" y="106"/>
                      <a:pt x="101" y="106"/>
                    </a:cubicBezTo>
                    <a:cubicBezTo>
                      <a:pt x="101" y="104"/>
                      <a:pt x="100" y="102"/>
                      <a:pt x="100" y="101"/>
                    </a:cubicBezTo>
                    <a:cubicBezTo>
                      <a:pt x="102" y="89"/>
                      <a:pt x="100" y="89"/>
                      <a:pt x="90" y="84"/>
                    </a:cubicBezTo>
                    <a:cubicBezTo>
                      <a:pt x="70" y="75"/>
                      <a:pt x="50" y="81"/>
                      <a:pt x="30" y="85"/>
                    </a:cubicBezTo>
                    <a:cubicBezTo>
                      <a:pt x="20" y="86"/>
                      <a:pt x="11" y="91"/>
                      <a:pt x="0" y="94"/>
                    </a:cubicBezTo>
                    <a:cubicBezTo>
                      <a:pt x="5" y="80"/>
                      <a:pt x="9" y="64"/>
                      <a:pt x="14" y="49"/>
                    </a:cubicBezTo>
                    <a:cubicBezTo>
                      <a:pt x="15" y="49"/>
                      <a:pt x="16" y="49"/>
                      <a:pt x="17" y="49"/>
                    </a:cubicBezTo>
                    <a:cubicBezTo>
                      <a:pt x="17" y="51"/>
                      <a:pt x="18" y="53"/>
                      <a:pt x="18" y="55"/>
                    </a:cubicBezTo>
                    <a:cubicBezTo>
                      <a:pt x="17" y="61"/>
                      <a:pt x="20" y="63"/>
                      <a:pt x="25" y="62"/>
                    </a:cubicBezTo>
                    <a:cubicBezTo>
                      <a:pt x="37" y="60"/>
                      <a:pt x="49" y="58"/>
                      <a:pt x="64" y="56"/>
                    </a:cubicBezTo>
                    <a:cubicBezTo>
                      <a:pt x="54" y="47"/>
                      <a:pt x="46" y="39"/>
                      <a:pt x="38" y="31"/>
                    </a:cubicBezTo>
                    <a:cubicBezTo>
                      <a:pt x="32" y="26"/>
                      <a:pt x="27" y="28"/>
                      <a:pt x="24" y="34"/>
                    </a:cubicBezTo>
                    <a:cubicBezTo>
                      <a:pt x="23" y="36"/>
                      <a:pt x="22" y="37"/>
                      <a:pt x="20" y="38"/>
                    </a:cubicBezTo>
                    <a:cubicBezTo>
                      <a:pt x="20" y="25"/>
                      <a:pt x="25" y="14"/>
                      <a:pt x="29" y="0"/>
                    </a:cubicBezTo>
                    <a:cubicBezTo>
                      <a:pt x="31" y="3"/>
                      <a:pt x="33" y="4"/>
                      <a:pt x="33" y="5"/>
                    </a:cubicBezTo>
                    <a:cubicBezTo>
                      <a:pt x="31" y="14"/>
                      <a:pt x="36" y="20"/>
                      <a:pt x="42" y="25"/>
                    </a:cubicBezTo>
                    <a:cubicBezTo>
                      <a:pt x="47" y="30"/>
                      <a:pt x="53" y="34"/>
                      <a:pt x="58" y="40"/>
                    </a:cubicBezTo>
                    <a:cubicBezTo>
                      <a:pt x="68" y="52"/>
                      <a:pt x="82" y="59"/>
                      <a:pt x="98" y="63"/>
                    </a:cubicBezTo>
                    <a:cubicBezTo>
                      <a:pt x="106" y="65"/>
                      <a:pt x="110" y="63"/>
                      <a:pt x="114" y="56"/>
                    </a:cubicBezTo>
                    <a:cubicBezTo>
                      <a:pt x="114" y="54"/>
                      <a:pt x="116" y="53"/>
                      <a:pt x="118" y="51"/>
                    </a:cubicBezTo>
                    <a:cubicBezTo>
                      <a:pt x="118" y="52"/>
                      <a:pt x="119" y="52"/>
                      <a:pt x="120" y="5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6" name="Freeform 30">
                <a:extLst>
                  <a:ext uri="{FF2B5EF4-FFF2-40B4-BE49-F238E27FC236}">
                    <a16:creationId xmlns:a16="http://schemas.microsoft.com/office/drawing/2014/main" id="{03D1E9A4-410B-4758-94EC-8E4C4C1E24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70588" y="5003800"/>
                <a:ext cx="263525" cy="280988"/>
              </a:xfrm>
              <a:custGeom>
                <a:avLst/>
                <a:gdLst>
                  <a:gd name="T0" fmla="*/ 104 w 104"/>
                  <a:gd name="T1" fmla="*/ 0 h 111"/>
                  <a:gd name="T2" fmla="*/ 104 w 104"/>
                  <a:gd name="T3" fmla="*/ 4 h 111"/>
                  <a:gd name="T4" fmla="*/ 94 w 104"/>
                  <a:gd name="T5" fmla="*/ 31 h 111"/>
                  <a:gd name="T6" fmla="*/ 100 w 104"/>
                  <a:gd name="T7" fmla="*/ 70 h 111"/>
                  <a:gd name="T8" fmla="*/ 73 w 104"/>
                  <a:gd name="T9" fmla="*/ 108 h 111"/>
                  <a:gd name="T10" fmla="*/ 57 w 104"/>
                  <a:gd name="T11" fmla="*/ 110 h 111"/>
                  <a:gd name="T12" fmla="*/ 24 w 104"/>
                  <a:gd name="T13" fmla="*/ 81 h 111"/>
                  <a:gd name="T14" fmla="*/ 16 w 104"/>
                  <a:gd name="T15" fmla="*/ 30 h 111"/>
                  <a:gd name="T16" fmla="*/ 6 w 104"/>
                  <a:gd name="T17" fmla="*/ 20 h 111"/>
                  <a:gd name="T18" fmla="*/ 0 w 104"/>
                  <a:gd name="T19" fmla="*/ 17 h 111"/>
                  <a:gd name="T20" fmla="*/ 51 w 104"/>
                  <a:gd name="T21" fmla="*/ 8 h 111"/>
                  <a:gd name="T22" fmla="*/ 52 w 104"/>
                  <a:gd name="T23" fmla="*/ 11 h 111"/>
                  <a:gd name="T24" fmla="*/ 46 w 104"/>
                  <a:gd name="T25" fmla="*/ 14 h 111"/>
                  <a:gd name="T26" fmla="*/ 39 w 104"/>
                  <a:gd name="T27" fmla="*/ 27 h 111"/>
                  <a:gd name="T28" fmla="*/ 47 w 104"/>
                  <a:gd name="T29" fmla="*/ 82 h 111"/>
                  <a:gd name="T30" fmla="*/ 71 w 104"/>
                  <a:gd name="T31" fmla="*/ 104 h 111"/>
                  <a:gd name="T32" fmla="*/ 94 w 104"/>
                  <a:gd name="T33" fmla="*/ 78 h 111"/>
                  <a:gd name="T34" fmla="*/ 86 w 104"/>
                  <a:gd name="T35" fmla="*/ 19 h 111"/>
                  <a:gd name="T36" fmla="*/ 76 w 104"/>
                  <a:gd name="T37" fmla="*/ 11 h 111"/>
                  <a:gd name="T38" fmla="*/ 67 w 104"/>
                  <a:gd name="T39" fmla="*/ 9 h 111"/>
                  <a:gd name="T40" fmla="*/ 67 w 104"/>
                  <a:gd name="T41" fmla="*/ 6 h 111"/>
                  <a:gd name="T42" fmla="*/ 104 w 104"/>
                  <a:gd name="T43" fmla="*/ 0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04" h="111">
                    <a:moveTo>
                      <a:pt x="104" y="0"/>
                    </a:moveTo>
                    <a:cubicBezTo>
                      <a:pt x="104" y="3"/>
                      <a:pt x="104" y="4"/>
                      <a:pt x="104" y="4"/>
                    </a:cubicBezTo>
                    <a:cubicBezTo>
                      <a:pt x="91" y="9"/>
                      <a:pt x="92" y="19"/>
                      <a:pt x="94" y="31"/>
                    </a:cubicBezTo>
                    <a:cubicBezTo>
                      <a:pt x="97" y="43"/>
                      <a:pt x="98" y="57"/>
                      <a:pt x="100" y="70"/>
                    </a:cubicBezTo>
                    <a:cubicBezTo>
                      <a:pt x="103" y="91"/>
                      <a:pt x="95" y="104"/>
                      <a:pt x="73" y="108"/>
                    </a:cubicBezTo>
                    <a:cubicBezTo>
                      <a:pt x="68" y="110"/>
                      <a:pt x="63" y="110"/>
                      <a:pt x="57" y="110"/>
                    </a:cubicBezTo>
                    <a:cubicBezTo>
                      <a:pt x="35" y="111"/>
                      <a:pt x="26" y="103"/>
                      <a:pt x="24" y="81"/>
                    </a:cubicBezTo>
                    <a:cubicBezTo>
                      <a:pt x="21" y="64"/>
                      <a:pt x="19" y="47"/>
                      <a:pt x="16" y="30"/>
                    </a:cubicBezTo>
                    <a:cubicBezTo>
                      <a:pt x="16" y="23"/>
                      <a:pt x="13" y="20"/>
                      <a:pt x="6" y="20"/>
                    </a:cubicBezTo>
                    <a:cubicBezTo>
                      <a:pt x="4" y="20"/>
                      <a:pt x="2" y="19"/>
                      <a:pt x="0" y="17"/>
                    </a:cubicBezTo>
                    <a:cubicBezTo>
                      <a:pt x="17" y="12"/>
                      <a:pt x="34" y="10"/>
                      <a:pt x="51" y="8"/>
                    </a:cubicBezTo>
                    <a:cubicBezTo>
                      <a:pt x="52" y="9"/>
                      <a:pt x="52" y="10"/>
                      <a:pt x="52" y="11"/>
                    </a:cubicBezTo>
                    <a:cubicBezTo>
                      <a:pt x="50" y="12"/>
                      <a:pt x="48" y="13"/>
                      <a:pt x="46" y="14"/>
                    </a:cubicBezTo>
                    <a:cubicBezTo>
                      <a:pt x="40" y="16"/>
                      <a:pt x="37" y="20"/>
                      <a:pt x="39" y="27"/>
                    </a:cubicBezTo>
                    <a:cubicBezTo>
                      <a:pt x="42" y="45"/>
                      <a:pt x="44" y="63"/>
                      <a:pt x="47" y="82"/>
                    </a:cubicBezTo>
                    <a:cubicBezTo>
                      <a:pt x="49" y="97"/>
                      <a:pt x="57" y="105"/>
                      <a:pt x="71" y="104"/>
                    </a:cubicBezTo>
                    <a:cubicBezTo>
                      <a:pt x="87" y="103"/>
                      <a:pt x="95" y="93"/>
                      <a:pt x="94" y="78"/>
                    </a:cubicBezTo>
                    <a:cubicBezTo>
                      <a:pt x="92" y="58"/>
                      <a:pt x="89" y="39"/>
                      <a:pt x="86" y="19"/>
                    </a:cubicBezTo>
                    <a:cubicBezTo>
                      <a:pt x="85" y="16"/>
                      <a:pt x="79" y="13"/>
                      <a:pt x="76" y="11"/>
                    </a:cubicBezTo>
                    <a:cubicBezTo>
                      <a:pt x="73" y="10"/>
                      <a:pt x="70" y="10"/>
                      <a:pt x="67" y="9"/>
                    </a:cubicBezTo>
                    <a:cubicBezTo>
                      <a:pt x="67" y="8"/>
                      <a:pt x="67" y="7"/>
                      <a:pt x="67" y="6"/>
                    </a:cubicBezTo>
                    <a:cubicBezTo>
                      <a:pt x="79" y="4"/>
                      <a:pt x="91" y="2"/>
                      <a:pt x="10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7" name="Freeform 31">
                <a:extLst>
                  <a:ext uri="{FF2B5EF4-FFF2-40B4-BE49-F238E27FC236}">
                    <a16:creationId xmlns:a16="http://schemas.microsoft.com/office/drawing/2014/main" id="{9B6519BC-8899-4A39-B573-ABA97D2545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43688" y="4741863"/>
                <a:ext cx="242888" cy="300038"/>
              </a:xfrm>
              <a:custGeom>
                <a:avLst/>
                <a:gdLst>
                  <a:gd name="T0" fmla="*/ 88 w 96"/>
                  <a:gd name="T1" fmla="*/ 119 h 119"/>
                  <a:gd name="T2" fmla="*/ 24 w 96"/>
                  <a:gd name="T3" fmla="*/ 60 h 119"/>
                  <a:gd name="T4" fmla="*/ 3 w 96"/>
                  <a:gd name="T5" fmla="*/ 51 h 119"/>
                  <a:gd name="T6" fmla="*/ 0 w 96"/>
                  <a:gd name="T7" fmla="*/ 48 h 119"/>
                  <a:gd name="T8" fmla="*/ 42 w 96"/>
                  <a:gd name="T9" fmla="*/ 24 h 119"/>
                  <a:gd name="T10" fmla="*/ 44 w 96"/>
                  <a:gd name="T11" fmla="*/ 26 h 119"/>
                  <a:gd name="T12" fmla="*/ 40 w 96"/>
                  <a:gd name="T13" fmla="*/ 32 h 119"/>
                  <a:gd name="T14" fmla="*/ 38 w 96"/>
                  <a:gd name="T15" fmla="*/ 41 h 119"/>
                  <a:gd name="T16" fmla="*/ 85 w 96"/>
                  <a:gd name="T17" fmla="*/ 84 h 119"/>
                  <a:gd name="T18" fmla="*/ 76 w 96"/>
                  <a:gd name="T19" fmla="*/ 27 h 119"/>
                  <a:gd name="T20" fmla="*/ 63 w 96"/>
                  <a:gd name="T21" fmla="*/ 18 h 119"/>
                  <a:gd name="T22" fmla="*/ 57 w 96"/>
                  <a:gd name="T23" fmla="*/ 18 h 119"/>
                  <a:gd name="T24" fmla="*/ 57 w 96"/>
                  <a:gd name="T25" fmla="*/ 16 h 119"/>
                  <a:gd name="T26" fmla="*/ 86 w 96"/>
                  <a:gd name="T27" fmla="*/ 0 h 119"/>
                  <a:gd name="T28" fmla="*/ 87 w 96"/>
                  <a:gd name="T29" fmla="*/ 2 h 119"/>
                  <a:gd name="T30" fmla="*/ 88 w 96"/>
                  <a:gd name="T31" fmla="*/ 59 h 119"/>
                  <a:gd name="T32" fmla="*/ 95 w 96"/>
                  <a:gd name="T33" fmla="*/ 106 h 119"/>
                  <a:gd name="T34" fmla="*/ 88 w 96"/>
                  <a:gd name="T35" fmla="*/ 119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6" h="119">
                    <a:moveTo>
                      <a:pt x="88" y="119"/>
                    </a:moveTo>
                    <a:cubicBezTo>
                      <a:pt x="65" y="98"/>
                      <a:pt x="44" y="79"/>
                      <a:pt x="24" y="60"/>
                    </a:cubicBezTo>
                    <a:cubicBezTo>
                      <a:pt x="18" y="55"/>
                      <a:pt x="13" y="47"/>
                      <a:pt x="3" y="51"/>
                    </a:cubicBezTo>
                    <a:cubicBezTo>
                      <a:pt x="2" y="52"/>
                      <a:pt x="1" y="50"/>
                      <a:pt x="0" y="48"/>
                    </a:cubicBezTo>
                    <a:cubicBezTo>
                      <a:pt x="14" y="40"/>
                      <a:pt x="28" y="32"/>
                      <a:pt x="42" y="24"/>
                    </a:cubicBezTo>
                    <a:cubicBezTo>
                      <a:pt x="43" y="25"/>
                      <a:pt x="44" y="25"/>
                      <a:pt x="44" y="26"/>
                    </a:cubicBezTo>
                    <a:cubicBezTo>
                      <a:pt x="43" y="28"/>
                      <a:pt x="41" y="29"/>
                      <a:pt x="40" y="32"/>
                    </a:cubicBezTo>
                    <a:cubicBezTo>
                      <a:pt x="39" y="35"/>
                      <a:pt x="36" y="40"/>
                      <a:pt x="38" y="41"/>
                    </a:cubicBezTo>
                    <a:cubicBezTo>
                      <a:pt x="53" y="56"/>
                      <a:pt x="68" y="70"/>
                      <a:pt x="85" y="84"/>
                    </a:cubicBezTo>
                    <a:cubicBezTo>
                      <a:pt x="82" y="65"/>
                      <a:pt x="79" y="46"/>
                      <a:pt x="76" y="27"/>
                    </a:cubicBezTo>
                    <a:cubicBezTo>
                      <a:pt x="75" y="19"/>
                      <a:pt x="70" y="17"/>
                      <a:pt x="63" y="18"/>
                    </a:cubicBezTo>
                    <a:cubicBezTo>
                      <a:pt x="61" y="19"/>
                      <a:pt x="59" y="18"/>
                      <a:pt x="57" y="18"/>
                    </a:cubicBezTo>
                    <a:cubicBezTo>
                      <a:pt x="57" y="17"/>
                      <a:pt x="57" y="16"/>
                      <a:pt x="57" y="16"/>
                    </a:cubicBezTo>
                    <a:cubicBezTo>
                      <a:pt x="66" y="10"/>
                      <a:pt x="76" y="5"/>
                      <a:pt x="86" y="0"/>
                    </a:cubicBezTo>
                    <a:cubicBezTo>
                      <a:pt x="86" y="0"/>
                      <a:pt x="87" y="1"/>
                      <a:pt x="87" y="2"/>
                    </a:cubicBezTo>
                    <a:cubicBezTo>
                      <a:pt x="74" y="21"/>
                      <a:pt x="87" y="40"/>
                      <a:pt x="88" y="59"/>
                    </a:cubicBezTo>
                    <a:cubicBezTo>
                      <a:pt x="89" y="75"/>
                      <a:pt x="94" y="90"/>
                      <a:pt x="95" y="106"/>
                    </a:cubicBezTo>
                    <a:cubicBezTo>
                      <a:pt x="96" y="110"/>
                      <a:pt x="91" y="114"/>
                      <a:pt x="88" y="1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8" name="Freeform 32">
                <a:extLst>
                  <a:ext uri="{FF2B5EF4-FFF2-40B4-BE49-F238E27FC236}">
                    <a16:creationId xmlns:a16="http://schemas.microsoft.com/office/drawing/2014/main" id="{80F81BCC-56FB-423C-8EDB-BBA82585E9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08750" y="4870450"/>
                <a:ext cx="230188" cy="288925"/>
              </a:xfrm>
              <a:custGeom>
                <a:avLst/>
                <a:gdLst>
                  <a:gd name="T0" fmla="*/ 0 w 91"/>
                  <a:gd name="T1" fmla="*/ 23 h 114"/>
                  <a:gd name="T2" fmla="*/ 5 w 91"/>
                  <a:gd name="T3" fmla="*/ 19 h 114"/>
                  <a:gd name="T4" fmla="*/ 46 w 91"/>
                  <a:gd name="T5" fmla="*/ 1 h 114"/>
                  <a:gd name="T6" fmla="*/ 52 w 91"/>
                  <a:gd name="T7" fmla="*/ 3 h 114"/>
                  <a:gd name="T8" fmla="*/ 46 w 91"/>
                  <a:gd name="T9" fmla="*/ 7 h 114"/>
                  <a:gd name="T10" fmla="*/ 43 w 91"/>
                  <a:gd name="T11" fmla="*/ 18 h 114"/>
                  <a:gd name="T12" fmla="*/ 71 w 91"/>
                  <a:gd name="T13" fmla="*/ 84 h 114"/>
                  <a:gd name="T14" fmla="*/ 83 w 91"/>
                  <a:gd name="T15" fmla="*/ 90 h 114"/>
                  <a:gd name="T16" fmla="*/ 90 w 91"/>
                  <a:gd name="T17" fmla="*/ 90 h 114"/>
                  <a:gd name="T18" fmla="*/ 91 w 91"/>
                  <a:gd name="T19" fmla="*/ 93 h 114"/>
                  <a:gd name="T20" fmla="*/ 42 w 91"/>
                  <a:gd name="T21" fmla="*/ 114 h 114"/>
                  <a:gd name="T22" fmla="*/ 40 w 91"/>
                  <a:gd name="T23" fmla="*/ 112 h 114"/>
                  <a:gd name="T24" fmla="*/ 43 w 91"/>
                  <a:gd name="T25" fmla="*/ 108 h 114"/>
                  <a:gd name="T26" fmla="*/ 48 w 91"/>
                  <a:gd name="T27" fmla="*/ 91 h 114"/>
                  <a:gd name="T28" fmla="*/ 22 w 91"/>
                  <a:gd name="T29" fmla="*/ 32 h 114"/>
                  <a:gd name="T30" fmla="*/ 6 w 91"/>
                  <a:gd name="T31" fmla="*/ 23 h 114"/>
                  <a:gd name="T32" fmla="*/ 0 w 91"/>
                  <a:gd name="T33" fmla="*/ 23 h 114"/>
                  <a:gd name="T34" fmla="*/ 0 w 91"/>
                  <a:gd name="T35" fmla="*/ 23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1" h="114">
                    <a:moveTo>
                      <a:pt x="0" y="23"/>
                    </a:moveTo>
                    <a:cubicBezTo>
                      <a:pt x="2" y="21"/>
                      <a:pt x="3" y="19"/>
                      <a:pt x="5" y="19"/>
                    </a:cubicBezTo>
                    <a:cubicBezTo>
                      <a:pt x="18" y="13"/>
                      <a:pt x="32" y="7"/>
                      <a:pt x="46" y="1"/>
                    </a:cubicBezTo>
                    <a:cubicBezTo>
                      <a:pt x="47" y="0"/>
                      <a:pt x="49" y="1"/>
                      <a:pt x="52" y="3"/>
                    </a:cubicBezTo>
                    <a:cubicBezTo>
                      <a:pt x="50" y="4"/>
                      <a:pt x="47" y="5"/>
                      <a:pt x="46" y="7"/>
                    </a:cubicBezTo>
                    <a:cubicBezTo>
                      <a:pt x="44" y="11"/>
                      <a:pt x="42" y="15"/>
                      <a:pt x="43" y="18"/>
                    </a:cubicBezTo>
                    <a:cubicBezTo>
                      <a:pt x="52" y="40"/>
                      <a:pt x="61" y="62"/>
                      <a:pt x="71" y="84"/>
                    </a:cubicBezTo>
                    <a:cubicBezTo>
                      <a:pt x="73" y="90"/>
                      <a:pt x="77" y="92"/>
                      <a:pt x="83" y="90"/>
                    </a:cubicBezTo>
                    <a:cubicBezTo>
                      <a:pt x="85" y="90"/>
                      <a:pt x="87" y="90"/>
                      <a:pt x="90" y="90"/>
                    </a:cubicBezTo>
                    <a:cubicBezTo>
                      <a:pt x="90" y="91"/>
                      <a:pt x="90" y="92"/>
                      <a:pt x="91" y="93"/>
                    </a:cubicBezTo>
                    <a:cubicBezTo>
                      <a:pt x="74" y="100"/>
                      <a:pt x="58" y="107"/>
                      <a:pt x="42" y="114"/>
                    </a:cubicBezTo>
                    <a:cubicBezTo>
                      <a:pt x="41" y="114"/>
                      <a:pt x="41" y="113"/>
                      <a:pt x="40" y="112"/>
                    </a:cubicBezTo>
                    <a:cubicBezTo>
                      <a:pt x="41" y="111"/>
                      <a:pt x="42" y="109"/>
                      <a:pt x="43" y="108"/>
                    </a:cubicBezTo>
                    <a:cubicBezTo>
                      <a:pt x="51" y="104"/>
                      <a:pt x="51" y="99"/>
                      <a:pt x="48" y="91"/>
                    </a:cubicBezTo>
                    <a:cubicBezTo>
                      <a:pt x="39" y="72"/>
                      <a:pt x="30" y="52"/>
                      <a:pt x="22" y="32"/>
                    </a:cubicBezTo>
                    <a:cubicBezTo>
                      <a:pt x="19" y="24"/>
                      <a:pt x="14" y="20"/>
                      <a:pt x="6" y="23"/>
                    </a:cubicBezTo>
                    <a:cubicBezTo>
                      <a:pt x="4" y="24"/>
                      <a:pt x="2" y="23"/>
                      <a:pt x="0" y="23"/>
                    </a:cubicBezTo>
                    <a:cubicBezTo>
                      <a:pt x="0" y="23"/>
                      <a:pt x="0" y="23"/>
                      <a:pt x="0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9" name="Freeform 33">
                <a:extLst>
                  <a:ext uri="{FF2B5EF4-FFF2-40B4-BE49-F238E27FC236}">
                    <a16:creationId xmlns:a16="http://schemas.microsoft.com/office/drawing/2014/main" id="{7F17D343-7060-4157-AC10-AF51C2D8D1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73938" y="4121150"/>
                <a:ext cx="288925" cy="246063"/>
              </a:xfrm>
              <a:custGeom>
                <a:avLst/>
                <a:gdLst>
                  <a:gd name="T0" fmla="*/ 114 w 114"/>
                  <a:gd name="T1" fmla="*/ 52 h 97"/>
                  <a:gd name="T2" fmla="*/ 86 w 114"/>
                  <a:gd name="T3" fmla="*/ 97 h 97"/>
                  <a:gd name="T4" fmla="*/ 84 w 114"/>
                  <a:gd name="T5" fmla="*/ 97 h 97"/>
                  <a:gd name="T6" fmla="*/ 84 w 114"/>
                  <a:gd name="T7" fmla="*/ 91 h 97"/>
                  <a:gd name="T8" fmla="*/ 79 w 114"/>
                  <a:gd name="T9" fmla="*/ 77 h 97"/>
                  <a:gd name="T10" fmla="*/ 28 w 114"/>
                  <a:gd name="T11" fmla="*/ 46 h 97"/>
                  <a:gd name="T12" fmla="*/ 0 w 114"/>
                  <a:gd name="T13" fmla="*/ 46 h 97"/>
                  <a:gd name="T14" fmla="*/ 26 w 114"/>
                  <a:gd name="T15" fmla="*/ 0 h 97"/>
                  <a:gd name="T16" fmla="*/ 28 w 114"/>
                  <a:gd name="T17" fmla="*/ 0 h 97"/>
                  <a:gd name="T18" fmla="*/ 28 w 114"/>
                  <a:gd name="T19" fmla="*/ 6 h 97"/>
                  <a:gd name="T20" fmla="*/ 33 w 114"/>
                  <a:gd name="T21" fmla="*/ 20 h 97"/>
                  <a:gd name="T22" fmla="*/ 92 w 114"/>
                  <a:gd name="T23" fmla="*/ 56 h 97"/>
                  <a:gd name="T24" fmla="*/ 106 w 114"/>
                  <a:gd name="T25" fmla="*/ 54 h 97"/>
                  <a:gd name="T26" fmla="*/ 112 w 114"/>
                  <a:gd name="T27" fmla="*/ 50 h 97"/>
                  <a:gd name="T28" fmla="*/ 114 w 114"/>
                  <a:gd name="T29" fmla="*/ 52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4" h="97">
                    <a:moveTo>
                      <a:pt x="114" y="52"/>
                    </a:moveTo>
                    <a:cubicBezTo>
                      <a:pt x="104" y="67"/>
                      <a:pt x="95" y="82"/>
                      <a:pt x="86" y="97"/>
                    </a:cubicBezTo>
                    <a:cubicBezTo>
                      <a:pt x="86" y="97"/>
                      <a:pt x="85" y="97"/>
                      <a:pt x="84" y="97"/>
                    </a:cubicBezTo>
                    <a:cubicBezTo>
                      <a:pt x="84" y="95"/>
                      <a:pt x="83" y="93"/>
                      <a:pt x="84" y="91"/>
                    </a:cubicBezTo>
                    <a:cubicBezTo>
                      <a:pt x="87" y="85"/>
                      <a:pt x="85" y="80"/>
                      <a:pt x="79" y="77"/>
                    </a:cubicBezTo>
                    <a:cubicBezTo>
                      <a:pt x="62" y="67"/>
                      <a:pt x="45" y="56"/>
                      <a:pt x="28" y="46"/>
                    </a:cubicBezTo>
                    <a:cubicBezTo>
                      <a:pt x="13" y="37"/>
                      <a:pt x="13" y="37"/>
                      <a:pt x="0" y="46"/>
                    </a:cubicBezTo>
                    <a:cubicBezTo>
                      <a:pt x="6" y="29"/>
                      <a:pt x="17" y="15"/>
                      <a:pt x="26" y="0"/>
                    </a:cubicBezTo>
                    <a:cubicBezTo>
                      <a:pt x="26" y="0"/>
                      <a:pt x="27" y="0"/>
                      <a:pt x="28" y="0"/>
                    </a:cubicBezTo>
                    <a:cubicBezTo>
                      <a:pt x="28" y="2"/>
                      <a:pt x="28" y="5"/>
                      <a:pt x="28" y="6"/>
                    </a:cubicBezTo>
                    <a:cubicBezTo>
                      <a:pt x="25" y="13"/>
                      <a:pt x="27" y="17"/>
                      <a:pt x="33" y="20"/>
                    </a:cubicBezTo>
                    <a:cubicBezTo>
                      <a:pt x="52" y="32"/>
                      <a:pt x="72" y="44"/>
                      <a:pt x="92" y="56"/>
                    </a:cubicBezTo>
                    <a:cubicBezTo>
                      <a:pt x="98" y="60"/>
                      <a:pt x="102" y="59"/>
                      <a:pt x="106" y="54"/>
                    </a:cubicBezTo>
                    <a:cubicBezTo>
                      <a:pt x="108" y="52"/>
                      <a:pt x="110" y="51"/>
                      <a:pt x="112" y="50"/>
                    </a:cubicBezTo>
                    <a:cubicBezTo>
                      <a:pt x="112" y="51"/>
                      <a:pt x="113" y="52"/>
                      <a:pt x="114" y="5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" name="Freeform 34">
                <a:extLst>
                  <a:ext uri="{FF2B5EF4-FFF2-40B4-BE49-F238E27FC236}">
                    <a16:creationId xmlns:a16="http://schemas.microsoft.com/office/drawing/2014/main" id="{B86364ED-65A4-47E0-BC1C-163B5F83F1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97650" y="1562100"/>
                <a:ext cx="76200" cy="93663"/>
              </a:xfrm>
              <a:custGeom>
                <a:avLst/>
                <a:gdLst>
                  <a:gd name="T0" fmla="*/ 30 w 30"/>
                  <a:gd name="T1" fmla="*/ 30 h 37"/>
                  <a:gd name="T2" fmla="*/ 23 w 30"/>
                  <a:gd name="T3" fmla="*/ 36 h 37"/>
                  <a:gd name="T4" fmla="*/ 12 w 30"/>
                  <a:gd name="T5" fmla="*/ 35 h 37"/>
                  <a:gd name="T6" fmla="*/ 2 w 30"/>
                  <a:gd name="T7" fmla="*/ 6 h 37"/>
                  <a:gd name="T8" fmla="*/ 10 w 30"/>
                  <a:gd name="T9" fmla="*/ 1 h 37"/>
                  <a:gd name="T10" fmla="*/ 30 w 30"/>
                  <a:gd name="T11" fmla="*/ 3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" h="37">
                    <a:moveTo>
                      <a:pt x="30" y="30"/>
                    </a:moveTo>
                    <a:cubicBezTo>
                      <a:pt x="29" y="31"/>
                      <a:pt x="27" y="35"/>
                      <a:pt x="23" y="36"/>
                    </a:cubicBezTo>
                    <a:cubicBezTo>
                      <a:pt x="20" y="37"/>
                      <a:pt x="14" y="37"/>
                      <a:pt x="12" y="35"/>
                    </a:cubicBezTo>
                    <a:cubicBezTo>
                      <a:pt x="4" y="28"/>
                      <a:pt x="0" y="18"/>
                      <a:pt x="2" y="6"/>
                    </a:cubicBezTo>
                    <a:cubicBezTo>
                      <a:pt x="2" y="4"/>
                      <a:pt x="8" y="0"/>
                      <a:pt x="10" y="1"/>
                    </a:cubicBezTo>
                    <a:cubicBezTo>
                      <a:pt x="18" y="2"/>
                      <a:pt x="30" y="19"/>
                      <a:pt x="30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" name="Freeform 46">
                <a:extLst>
                  <a:ext uri="{FF2B5EF4-FFF2-40B4-BE49-F238E27FC236}">
                    <a16:creationId xmlns:a16="http://schemas.microsoft.com/office/drawing/2014/main" id="{24EDAF91-56AD-4135-A681-5F59143882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06888" y="1617663"/>
                <a:ext cx="3151188" cy="2741613"/>
              </a:xfrm>
              <a:custGeom>
                <a:avLst/>
                <a:gdLst>
                  <a:gd name="T0" fmla="*/ 976 w 1246"/>
                  <a:gd name="T1" fmla="*/ 1074 h 1083"/>
                  <a:gd name="T2" fmla="*/ 937 w 1246"/>
                  <a:gd name="T3" fmla="*/ 1004 h 1083"/>
                  <a:gd name="T4" fmla="*/ 913 w 1246"/>
                  <a:gd name="T5" fmla="*/ 849 h 1083"/>
                  <a:gd name="T6" fmla="*/ 908 w 1246"/>
                  <a:gd name="T7" fmla="*/ 676 h 1083"/>
                  <a:gd name="T8" fmla="*/ 900 w 1246"/>
                  <a:gd name="T9" fmla="*/ 490 h 1083"/>
                  <a:gd name="T10" fmla="*/ 790 w 1246"/>
                  <a:gd name="T11" fmla="*/ 320 h 1083"/>
                  <a:gd name="T12" fmla="*/ 782 w 1246"/>
                  <a:gd name="T13" fmla="*/ 310 h 1083"/>
                  <a:gd name="T14" fmla="*/ 779 w 1246"/>
                  <a:gd name="T15" fmla="*/ 288 h 1083"/>
                  <a:gd name="T16" fmla="*/ 758 w 1246"/>
                  <a:gd name="T17" fmla="*/ 243 h 1083"/>
                  <a:gd name="T18" fmla="*/ 691 w 1246"/>
                  <a:gd name="T19" fmla="*/ 196 h 1083"/>
                  <a:gd name="T20" fmla="*/ 641 w 1246"/>
                  <a:gd name="T21" fmla="*/ 171 h 1083"/>
                  <a:gd name="T22" fmla="*/ 681 w 1246"/>
                  <a:gd name="T23" fmla="*/ 166 h 1083"/>
                  <a:gd name="T24" fmla="*/ 706 w 1246"/>
                  <a:gd name="T25" fmla="*/ 157 h 1083"/>
                  <a:gd name="T26" fmla="*/ 766 w 1246"/>
                  <a:gd name="T27" fmla="*/ 95 h 1083"/>
                  <a:gd name="T28" fmla="*/ 767 w 1246"/>
                  <a:gd name="T29" fmla="*/ 78 h 1083"/>
                  <a:gd name="T30" fmla="*/ 746 w 1246"/>
                  <a:gd name="T31" fmla="*/ 64 h 1083"/>
                  <a:gd name="T32" fmla="*/ 740 w 1246"/>
                  <a:gd name="T33" fmla="*/ 68 h 1083"/>
                  <a:gd name="T34" fmla="*/ 708 w 1246"/>
                  <a:gd name="T35" fmla="*/ 106 h 1083"/>
                  <a:gd name="T36" fmla="*/ 633 w 1246"/>
                  <a:gd name="T37" fmla="*/ 145 h 1083"/>
                  <a:gd name="T38" fmla="*/ 631 w 1246"/>
                  <a:gd name="T39" fmla="*/ 54 h 1083"/>
                  <a:gd name="T40" fmla="*/ 615 w 1246"/>
                  <a:gd name="T41" fmla="*/ 32 h 1083"/>
                  <a:gd name="T42" fmla="*/ 603 w 1246"/>
                  <a:gd name="T43" fmla="*/ 31 h 1083"/>
                  <a:gd name="T44" fmla="*/ 586 w 1246"/>
                  <a:gd name="T45" fmla="*/ 46 h 1083"/>
                  <a:gd name="T46" fmla="*/ 583 w 1246"/>
                  <a:gd name="T47" fmla="*/ 133 h 1083"/>
                  <a:gd name="T48" fmla="*/ 575 w 1246"/>
                  <a:gd name="T49" fmla="*/ 143 h 1083"/>
                  <a:gd name="T50" fmla="*/ 541 w 1246"/>
                  <a:gd name="T51" fmla="*/ 138 h 1083"/>
                  <a:gd name="T52" fmla="*/ 486 w 1246"/>
                  <a:gd name="T53" fmla="*/ 86 h 1083"/>
                  <a:gd name="T54" fmla="*/ 473 w 1246"/>
                  <a:gd name="T55" fmla="*/ 69 h 1083"/>
                  <a:gd name="T56" fmla="*/ 449 w 1246"/>
                  <a:gd name="T57" fmla="*/ 68 h 1083"/>
                  <a:gd name="T58" fmla="*/ 446 w 1246"/>
                  <a:gd name="T59" fmla="*/ 80 h 1083"/>
                  <a:gd name="T60" fmla="*/ 462 w 1246"/>
                  <a:gd name="T61" fmla="*/ 113 h 1083"/>
                  <a:gd name="T62" fmla="*/ 572 w 1246"/>
                  <a:gd name="T63" fmla="*/ 179 h 1083"/>
                  <a:gd name="T64" fmla="*/ 582 w 1246"/>
                  <a:gd name="T65" fmla="*/ 181 h 1083"/>
                  <a:gd name="T66" fmla="*/ 577 w 1246"/>
                  <a:gd name="T67" fmla="*/ 182 h 1083"/>
                  <a:gd name="T68" fmla="*/ 475 w 1246"/>
                  <a:gd name="T69" fmla="*/ 226 h 1083"/>
                  <a:gd name="T70" fmla="*/ 430 w 1246"/>
                  <a:gd name="T71" fmla="*/ 305 h 1083"/>
                  <a:gd name="T72" fmla="*/ 415 w 1246"/>
                  <a:gd name="T73" fmla="*/ 334 h 1083"/>
                  <a:gd name="T74" fmla="*/ 366 w 1246"/>
                  <a:gd name="T75" fmla="*/ 379 h 1083"/>
                  <a:gd name="T76" fmla="*/ 319 w 1246"/>
                  <a:gd name="T77" fmla="*/ 472 h 1083"/>
                  <a:gd name="T78" fmla="*/ 309 w 1246"/>
                  <a:gd name="T79" fmla="*/ 560 h 1083"/>
                  <a:gd name="T80" fmla="*/ 306 w 1246"/>
                  <a:gd name="T81" fmla="*/ 781 h 1083"/>
                  <a:gd name="T82" fmla="*/ 304 w 1246"/>
                  <a:gd name="T83" fmla="*/ 857 h 1083"/>
                  <a:gd name="T84" fmla="*/ 272 w 1246"/>
                  <a:gd name="T85" fmla="*/ 993 h 1083"/>
                  <a:gd name="T86" fmla="*/ 240 w 1246"/>
                  <a:gd name="T87" fmla="*/ 1076 h 1083"/>
                  <a:gd name="T88" fmla="*/ 237 w 1246"/>
                  <a:gd name="T89" fmla="*/ 1083 h 1083"/>
                  <a:gd name="T90" fmla="*/ 51 w 1246"/>
                  <a:gd name="T91" fmla="*/ 834 h 1083"/>
                  <a:gd name="T92" fmla="*/ 17 w 1246"/>
                  <a:gd name="T93" fmla="*/ 525 h 1083"/>
                  <a:gd name="T94" fmla="*/ 537 w 1246"/>
                  <a:gd name="T95" fmla="*/ 30 h 1083"/>
                  <a:gd name="T96" fmla="*/ 1158 w 1246"/>
                  <a:gd name="T97" fmla="*/ 420 h 1083"/>
                  <a:gd name="T98" fmla="*/ 976 w 1246"/>
                  <a:gd name="T99" fmla="*/ 1074 h 10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246" h="1083">
                    <a:moveTo>
                      <a:pt x="976" y="1074"/>
                    </a:moveTo>
                    <a:cubicBezTo>
                      <a:pt x="957" y="1053"/>
                      <a:pt x="943" y="1031"/>
                      <a:pt x="937" y="1004"/>
                    </a:cubicBezTo>
                    <a:cubicBezTo>
                      <a:pt x="925" y="953"/>
                      <a:pt x="916" y="901"/>
                      <a:pt x="913" y="849"/>
                    </a:cubicBezTo>
                    <a:cubicBezTo>
                      <a:pt x="910" y="792"/>
                      <a:pt x="910" y="734"/>
                      <a:pt x="908" y="676"/>
                    </a:cubicBezTo>
                    <a:cubicBezTo>
                      <a:pt x="906" y="614"/>
                      <a:pt x="906" y="552"/>
                      <a:pt x="900" y="490"/>
                    </a:cubicBezTo>
                    <a:cubicBezTo>
                      <a:pt x="893" y="415"/>
                      <a:pt x="856" y="358"/>
                      <a:pt x="790" y="320"/>
                    </a:cubicBezTo>
                    <a:cubicBezTo>
                      <a:pt x="787" y="318"/>
                      <a:pt x="784" y="314"/>
                      <a:pt x="782" y="310"/>
                    </a:cubicBezTo>
                    <a:cubicBezTo>
                      <a:pt x="780" y="303"/>
                      <a:pt x="779" y="295"/>
                      <a:pt x="779" y="288"/>
                    </a:cubicBezTo>
                    <a:cubicBezTo>
                      <a:pt x="777" y="270"/>
                      <a:pt x="770" y="255"/>
                      <a:pt x="758" y="243"/>
                    </a:cubicBezTo>
                    <a:cubicBezTo>
                      <a:pt x="739" y="222"/>
                      <a:pt x="716" y="207"/>
                      <a:pt x="691" y="196"/>
                    </a:cubicBezTo>
                    <a:cubicBezTo>
                      <a:pt x="674" y="188"/>
                      <a:pt x="657" y="180"/>
                      <a:pt x="641" y="171"/>
                    </a:cubicBezTo>
                    <a:cubicBezTo>
                      <a:pt x="654" y="170"/>
                      <a:pt x="668" y="169"/>
                      <a:pt x="681" y="166"/>
                    </a:cubicBezTo>
                    <a:cubicBezTo>
                      <a:pt x="690" y="165"/>
                      <a:pt x="699" y="162"/>
                      <a:pt x="706" y="157"/>
                    </a:cubicBezTo>
                    <a:cubicBezTo>
                      <a:pt x="730" y="140"/>
                      <a:pt x="749" y="119"/>
                      <a:pt x="766" y="95"/>
                    </a:cubicBezTo>
                    <a:cubicBezTo>
                      <a:pt x="769" y="89"/>
                      <a:pt x="772" y="83"/>
                      <a:pt x="767" y="78"/>
                    </a:cubicBezTo>
                    <a:cubicBezTo>
                      <a:pt x="761" y="72"/>
                      <a:pt x="753" y="68"/>
                      <a:pt x="746" y="64"/>
                    </a:cubicBezTo>
                    <a:cubicBezTo>
                      <a:pt x="745" y="63"/>
                      <a:pt x="742" y="66"/>
                      <a:pt x="740" y="68"/>
                    </a:cubicBezTo>
                    <a:cubicBezTo>
                      <a:pt x="729" y="81"/>
                      <a:pt x="719" y="93"/>
                      <a:pt x="708" y="106"/>
                    </a:cubicBezTo>
                    <a:cubicBezTo>
                      <a:pt x="688" y="128"/>
                      <a:pt x="663" y="139"/>
                      <a:pt x="633" y="145"/>
                    </a:cubicBezTo>
                    <a:cubicBezTo>
                      <a:pt x="632" y="114"/>
                      <a:pt x="632" y="84"/>
                      <a:pt x="631" y="54"/>
                    </a:cubicBezTo>
                    <a:cubicBezTo>
                      <a:pt x="631" y="40"/>
                      <a:pt x="629" y="35"/>
                      <a:pt x="615" y="32"/>
                    </a:cubicBezTo>
                    <a:cubicBezTo>
                      <a:pt x="611" y="31"/>
                      <a:pt x="607" y="31"/>
                      <a:pt x="603" y="31"/>
                    </a:cubicBezTo>
                    <a:cubicBezTo>
                      <a:pt x="591" y="29"/>
                      <a:pt x="586" y="34"/>
                      <a:pt x="586" y="46"/>
                    </a:cubicBezTo>
                    <a:cubicBezTo>
                      <a:pt x="585" y="75"/>
                      <a:pt x="584" y="104"/>
                      <a:pt x="583" y="133"/>
                    </a:cubicBezTo>
                    <a:cubicBezTo>
                      <a:pt x="583" y="140"/>
                      <a:pt x="581" y="142"/>
                      <a:pt x="575" y="143"/>
                    </a:cubicBezTo>
                    <a:cubicBezTo>
                      <a:pt x="563" y="145"/>
                      <a:pt x="551" y="144"/>
                      <a:pt x="541" y="138"/>
                    </a:cubicBezTo>
                    <a:cubicBezTo>
                      <a:pt x="518" y="126"/>
                      <a:pt x="500" y="108"/>
                      <a:pt x="486" y="86"/>
                    </a:cubicBezTo>
                    <a:cubicBezTo>
                      <a:pt x="483" y="80"/>
                      <a:pt x="478" y="74"/>
                      <a:pt x="473" y="69"/>
                    </a:cubicBezTo>
                    <a:cubicBezTo>
                      <a:pt x="467" y="63"/>
                      <a:pt x="456" y="63"/>
                      <a:pt x="449" y="68"/>
                    </a:cubicBezTo>
                    <a:cubicBezTo>
                      <a:pt x="446" y="71"/>
                      <a:pt x="444" y="77"/>
                      <a:pt x="446" y="80"/>
                    </a:cubicBezTo>
                    <a:cubicBezTo>
                      <a:pt x="450" y="91"/>
                      <a:pt x="455" y="103"/>
                      <a:pt x="462" y="113"/>
                    </a:cubicBezTo>
                    <a:cubicBezTo>
                      <a:pt x="489" y="151"/>
                      <a:pt x="527" y="170"/>
                      <a:pt x="572" y="179"/>
                    </a:cubicBezTo>
                    <a:cubicBezTo>
                      <a:pt x="575" y="179"/>
                      <a:pt x="578" y="180"/>
                      <a:pt x="582" y="181"/>
                    </a:cubicBezTo>
                    <a:cubicBezTo>
                      <a:pt x="580" y="182"/>
                      <a:pt x="578" y="182"/>
                      <a:pt x="577" y="182"/>
                    </a:cubicBezTo>
                    <a:cubicBezTo>
                      <a:pt x="538" y="184"/>
                      <a:pt x="507" y="207"/>
                      <a:pt x="475" y="226"/>
                    </a:cubicBezTo>
                    <a:cubicBezTo>
                      <a:pt x="443" y="244"/>
                      <a:pt x="431" y="271"/>
                      <a:pt x="430" y="305"/>
                    </a:cubicBezTo>
                    <a:cubicBezTo>
                      <a:pt x="430" y="317"/>
                      <a:pt x="426" y="326"/>
                      <a:pt x="415" y="334"/>
                    </a:cubicBezTo>
                    <a:cubicBezTo>
                      <a:pt x="398" y="348"/>
                      <a:pt x="382" y="363"/>
                      <a:pt x="366" y="379"/>
                    </a:cubicBezTo>
                    <a:cubicBezTo>
                      <a:pt x="340" y="404"/>
                      <a:pt x="328" y="437"/>
                      <a:pt x="319" y="472"/>
                    </a:cubicBezTo>
                    <a:cubicBezTo>
                      <a:pt x="312" y="501"/>
                      <a:pt x="310" y="530"/>
                      <a:pt x="309" y="560"/>
                    </a:cubicBezTo>
                    <a:cubicBezTo>
                      <a:pt x="309" y="633"/>
                      <a:pt x="307" y="707"/>
                      <a:pt x="306" y="781"/>
                    </a:cubicBezTo>
                    <a:cubicBezTo>
                      <a:pt x="305" y="806"/>
                      <a:pt x="305" y="832"/>
                      <a:pt x="304" y="857"/>
                    </a:cubicBezTo>
                    <a:cubicBezTo>
                      <a:pt x="300" y="904"/>
                      <a:pt x="287" y="949"/>
                      <a:pt x="272" y="993"/>
                    </a:cubicBezTo>
                    <a:cubicBezTo>
                      <a:pt x="262" y="1021"/>
                      <a:pt x="251" y="1048"/>
                      <a:pt x="240" y="1076"/>
                    </a:cubicBezTo>
                    <a:cubicBezTo>
                      <a:pt x="239" y="1078"/>
                      <a:pt x="238" y="1080"/>
                      <a:pt x="237" y="1083"/>
                    </a:cubicBezTo>
                    <a:cubicBezTo>
                      <a:pt x="152" y="1016"/>
                      <a:pt x="90" y="933"/>
                      <a:pt x="51" y="834"/>
                    </a:cubicBezTo>
                    <a:cubicBezTo>
                      <a:pt x="11" y="734"/>
                      <a:pt x="0" y="631"/>
                      <a:pt x="17" y="525"/>
                    </a:cubicBezTo>
                    <a:cubicBezTo>
                      <a:pt x="60" y="257"/>
                      <a:pt x="278" y="57"/>
                      <a:pt x="537" y="30"/>
                    </a:cubicBezTo>
                    <a:cubicBezTo>
                      <a:pt x="825" y="0"/>
                      <a:pt x="1072" y="177"/>
                      <a:pt x="1158" y="420"/>
                    </a:cubicBezTo>
                    <a:cubicBezTo>
                      <a:pt x="1246" y="668"/>
                      <a:pt x="1158" y="927"/>
                      <a:pt x="976" y="107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" name="Freeform 47">
                <a:extLst>
                  <a:ext uri="{FF2B5EF4-FFF2-40B4-BE49-F238E27FC236}">
                    <a16:creationId xmlns:a16="http://schemas.microsoft.com/office/drawing/2014/main" id="{8709186E-F0B3-4EDC-9ADA-C3B1A79B6E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0688" y="2435225"/>
                <a:ext cx="674688" cy="428625"/>
              </a:xfrm>
              <a:custGeom>
                <a:avLst/>
                <a:gdLst>
                  <a:gd name="T0" fmla="*/ 263 w 267"/>
                  <a:gd name="T1" fmla="*/ 164 h 169"/>
                  <a:gd name="T2" fmla="*/ 0 w 267"/>
                  <a:gd name="T3" fmla="*/ 169 h 169"/>
                  <a:gd name="T4" fmla="*/ 0 w 267"/>
                  <a:gd name="T5" fmla="*/ 134 h 169"/>
                  <a:gd name="T6" fmla="*/ 1 w 267"/>
                  <a:gd name="T7" fmla="*/ 41 h 169"/>
                  <a:gd name="T8" fmla="*/ 8 w 267"/>
                  <a:gd name="T9" fmla="*/ 31 h 169"/>
                  <a:gd name="T10" fmla="*/ 184 w 267"/>
                  <a:gd name="T11" fmla="*/ 11 h 169"/>
                  <a:gd name="T12" fmla="*/ 267 w 267"/>
                  <a:gd name="T13" fmla="*/ 28 h 169"/>
                  <a:gd name="T14" fmla="*/ 263 w 267"/>
                  <a:gd name="T15" fmla="*/ 164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67" h="169">
                    <a:moveTo>
                      <a:pt x="263" y="164"/>
                    </a:moveTo>
                    <a:cubicBezTo>
                      <a:pt x="175" y="144"/>
                      <a:pt x="88" y="136"/>
                      <a:pt x="0" y="169"/>
                    </a:cubicBezTo>
                    <a:cubicBezTo>
                      <a:pt x="0" y="156"/>
                      <a:pt x="0" y="145"/>
                      <a:pt x="0" y="134"/>
                    </a:cubicBezTo>
                    <a:cubicBezTo>
                      <a:pt x="1" y="103"/>
                      <a:pt x="1" y="72"/>
                      <a:pt x="1" y="41"/>
                    </a:cubicBezTo>
                    <a:cubicBezTo>
                      <a:pt x="1" y="35"/>
                      <a:pt x="3" y="33"/>
                      <a:pt x="8" y="31"/>
                    </a:cubicBezTo>
                    <a:cubicBezTo>
                      <a:pt x="65" y="8"/>
                      <a:pt x="124" y="0"/>
                      <a:pt x="184" y="11"/>
                    </a:cubicBezTo>
                    <a:cubicBezTo>
                      <a:pt x="212" y="16"/>
                      <a:pt x="239" y="22"/>
                      <a:pt x="267" y="28"/>
                    </a:cubicBezTo>
                    <a:cubicBezTo>
                      <a:pt x="265" y="74"/>
                      <a:pt x="264" y="119"/>
                      <a:pt x="263" y="1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3" name="Freeform 48">
                <a:extLst>
                  <a:ext uri="{FF2B5EF4-FFF2-40B4-BE49-F238E27FC236}">
                    <a16:creationId xmlns:a16="http://schemas.microsoft.com/office/drawing/2014/main" id="{8B1B148C-AAF9-4A2E-B640-E5777F3171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40375" y="2898775"/>
                <a:ext cx="604838" cy="293688"/>
              </a:xfrm>
              <a:custGeom>
                <a:avLst/>
                <a:gdLst>
                  <a:gd name="T0" fmla="*/ 0 w 239"/>
                  <a:gd name="T1" fmla="*/ 35 h 116"/>
                  <a:gd name="T2" fmla="*/ 129 w 239"/>
                  <a:gd name="T3" fmla="*/ 5 h 116"/>
                  <a:gd name="T4" fmla="*/ 221 w 239"/>
                  <a:gd name="T5" fmla="*/ 17 h 116"/>
                  <a:gd name="T6" fmla="*/ 239 w 239"/>
                  <a:gd name="T7" fmla="*/ 22 h 116"/>
                  <a:gd name="T8" fmla="*/ 232 w 239"/>
                  <a:gd name="T9" fmla="*/ 35 h 116"/>
                  <a:gd name="T10" fmla="*/ 144 w 239"/>
                  <a:gd name="T11" fmla="*/ 107 h 116"/>
                  <a:gd name="T12" fmla="*/ 93 w 239"/>
                  <a:gd name="T13" fmla="*/ 107 h 116"/>
                  <a:gd name="T14" fmla="*/ 60 w 239"/>
                  <a:gd name="T15" fmla="*/ 87 h 116"/>
                  <a:gd name="T16" fmla="*/ 0 w 239"/>
                  <a:gd name="T17" fmla="*/ 35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9" h="116">
                    <a:moveTo>
                      <a:pt x="0" y="35"/>
                    </a:moveTo>
                    <a:cubicBezTo>
                      <a:pt x="42" y="11"/>
                      <a:pt x="83" y="0"/>
                      <a:pt x="129" y="5"/>
                    </a:cubicBezTo>
                    <a:cubicBezTo>
                      <a:pt x="159" y="9"/>
                      <a:pt x="190" y="13"/>
                      <a:pt x="221" y="17"/>
                    </a:cubicBezTo>
                    <a:cubicBezTo>
                      <a:pt x="227" y="18"/>
                      <a:pt x="232" y="20"/>
                      <a:pt x="239" y="22"/>
                    </a:cubicBezTo>
                    <a:cubicBezTo>
                      <a:pt x="236" y="27"/>
                      <a:pt x="234" y="32"/>
                      <a:pt x="232" y="35"/>
                    </a:cubicBezTo>
                    <a:cubicBezTo>
                      <a:pt x="207" y="65"/>
                      <a:pt x="178" y="89"/>
                      <a:pt x="144" y="107"/>
                    </a:cubicBezTo>
                    <a:cubicBezTo>
                      <a:pt x="127" y="116"/>
                      <a:pt x="109" y="115"/>
                      <a:pt x="93" y="107"/>
                    </a:cubicBezTo>
                    <a:cubicBezTo>
                      <a:pt x="81" y="101"/>
                      <a:pt x="70" y="95"/>
                      <a:pt x="60" y="87"/>
                    </a:cubicBezTo>
                    <a:cubicBezTo>
                      <a:pt x="40" y="71"/>
                      <a:pt x="21" y="53"/>
                      <a:pt x="0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4" name="Freeform 49">
                <a:extLst>
                  <a:ext uri="{FF2B5EF4-FFF2-40B4-BE49-F238E27FC236}">
                    <a16:creationId xmlns:a16="http://schemas.microsoft.com/office/drawing/2014/main" id="{A3054E55-3FBB-497B-9E98-A559A1EDF9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13388" y="2133600"/>
                <a:ext cx="661988" cy="263525"/>
              </a:xfrm>
              <a:custGeom>
                <a:avLst/>
                <a:gdLst>
                  <a:gd name="T0" fmla="*/ 0 w 262"/>
                  <a:gd name="T1" fmla="*/ 103 h 104"/>
                  <a:gd name="T2" fmla="*/ 24 w 262"/>
                  <a:gd name="T3" fmla="*/ 55 h 104"/>
                  <a:gd name="T4" fmla="*/ 31 w 262"/>
                  <a:gd name="T5" fmla="*/ 50 h 104"/>
                  <a:gd name="T6" fmla="*/ 118 w 262"/>
                  <a:gd name="T7" fmla="*/ 3 h 104"/>
                  <a:gd name="T8" fmla="*/ 131 w 262"/>
                  <a:gd name="T9" fmla="*/ 3 h 104"/>
                  <a:gd name="T10" fmla="*/ 213 w 262"/>
                  <a:gd name="T11" fmla="*/ 39 h 104"/>
                  <a:gd name="T12" fmla="*/ 242 w 262"/>
                  <a:gd name="T13" fmla="*/ 56 h 104"/>
                  <a:gd name="T14" fmla="*/ 260 w 262"/>
                  <a:gd name="T15" fmla="*/ 96 h 104"/>
                  <a:gd name="T16" fmla="*/ 251 w 262"/>
                  <a:gd name="T17" fmla="*/ 102 h 104"/>
                  <a:gd name="T18" fmla="*/ 151 w 262"/>
                  <a:gd name="T19" fmla="*/ 76 h 104"/>
                  <a:gd name="T20" fmla="*/ 40 w 262"/>
                  <a:gd name="T21" fmla="*/ 88 h 104"/>
                  <a:gd name="T22" fmla="*/ 0 w 262"/>
                  <a:gd name="T23" fmla="*/ 10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62" h="104">
                    <a:moveTo>
                      <a:pt x="0" y="103"/>
                    </a:moveTo>
                    <a:cubicBezTo>
                      <a:pt x="3" y="84"/>
                      <a:pt x="11" y="68"/>
                      <a:pt x="24" y="55"/>
                    </a:cubicBezTo>
                    <a:cubicBezTo>
                      <a:pt x="26" y="53"/>
                      <a:pt x="29" y="51"/>
                      <a:pt x="31" y="50"/>
                    </a:cubicBezTo>
                    <a:cubicBezTo>
                      <a:pt x="63" y="40"/>
                      <a:pt x="90" y="21"/>
                      <a:pt x="118" y="3"/>
                    </a:cubicBezTo>
                    <a:cubicBezTo>
                      <a:pt x="122" y="1"/>
                      <a:pt x="126" y="0"/>
                      <a:pt x="131" y="3"/>
                    </a:cubicBezTo>
                    <a:cubicBezTo>
                      <a:pt x="158" y="15"/>
                      <a:pt x="186" y="27"/>
                      <a:pt x="213" y="39"/>
                    </a:cubicBezTo>
                    <a:cubicBezTo>
                      <a:pt x="223" y="44"/>
                      <a:pt x="233" y="50"/>
                      <a:pt x="242" y="56"/>
                    </a:cubicBezTo>
                    <a:cubicBezTo>
                      <a:pt x="255" y="66"/>
                      <a:pt x="262" y="79"/>
                      <a:pt x="260" y="96"/>
                    </a:cubicBezTo>
                    <a:cubicBezTo>
                      <a:pt x="260" y="102"/>
                      <a:pt x="258" y="104"/>
                      <a:pt x="251" y="102"/>
                    </a:cubicBezTo>
                    <a:cubicBezTo>
                      <a:pt x="218" y="93"/>
                      <a:pt x="185" y="84"/>
                      <a:pt x="151" y="76"/>
                    </a:cubicBezTo>
                    <a:cubicBezTo>
                      <a:pt x="113" y="68"/>
                      <a:pt x="76" y="74"/>
                      <a:pt x="40" y="88"/>
                    </a:cubicBezTo>
                    <a:cubicBezTo>
                      <a:pt x="27" y="93"/>
                      <a:pt x="14" y="98"/>
                      <a:pt x="0" y="10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" name="Freeform 50">
                <a:extLst>
                  <a:ext uri="{FF2B5EF4-FFF2-40B4-BE49-F238E27FC236}">
                    <a16:creationId xmlns:a16="http://schemas.microsoft.com/office/drawing/2014/main" id="{2A49CD72-709C-4ECA-9927-9283F67948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65725" y="2574925"/>
                <a:ext cx="223838" cy="455613"/>
              </a:xfrm>
              <a:custGeom>
                <a:avLst/>
                <a:gdLst>
                  <a:gd name="T0" fmla="*/ 15 w 88"/>
                  <a:gd name="T1" fmla="*/ 180 h 180"/>
                  <a:gd name="T2" fmla="*/ 83 w 88"/>
                  <a:gd name="T3" fmla="*/ 0 h 180"/>
                  <a:gd name="T4" fmla="*/ 84 w 88"/>
                  <a:gd name="T5" fmla="*/ 7 h 180"/>
                  <a:gd name="T6" fmla="*/ 87 w 88"/>
                  <a:gd name="T7" fmla="*/ 120 h 180"/>
                  <a:gd name="T8" fmla="*/ 80 w 88"/>
                  <a:gd name="T9" fmla="*/ 131 h 180"/>
                  <a:gd name="T10" fmla="*/ 63 w 88"/>
                  <a:gd name="T11" fmla="*/ 139 h 180"/>
                  <a:gd name="T12" fmla="*/ 15 w 88"/>
                  <a:gd name="T13" fmla="*/ 180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8" h="180">
                    <a:moveTo>
                      <a:pt x="15" y="180"/>
                    </a:moveTo>
                    <a:cubicBezTo>
                      <a:pt x="0" y="106"/>
                      <a:pt x="31" y="34"/>
                      <a:pt x="83" y="0"/>
                    </a:cubicBezTo>
                    <a:cubicBezTo>
                      <a:pt x="84" y="2"/>
                      <a:pt x="84" y="4"/>
                      <a:pt x="84" y="7"/>
                    </a:cubicBezTo>
                    <a:cubicBezTo>
                      <a:pt x="85" y="44"/>
                      <a:pt x="86" y="82"/>
                      <a:pt x="87" y="120"/>
                    </a:cubicBezTo>
                    <a:cubicBezTo>
                      <a:pt x="88" y="126"/>
                      <a:pt x="85" y="129"/>
                      <a:pt x="80" y="131"/>
                    </a:cubicBezTo>
                    <a:cubicBezTo>
                      <a:pt x="74" y="133"/>
                      <a:pt x="68" y="136"/>
                      <a:pt x="63" y="139"/>
                    </a:cubicBezTo>
                    <a:cubicBezTo>
                      <a:pt x="43" y="148"/>
                      <a:pt x="26" y="160"/>
                      <a:pt x="15" y="1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" name="Freeform 51">
                <a:extLst>
                  <a:ext uri="{FF2B5EF4-FFF2-40B4-BE49-F238E27FC236}">
                    <a16:creationId xmlns:a16="http://schemas.microsoft.com/office/drawing/2014/main" id="{45B7F737-6C27-4377-93E8-DCB7F16344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94438" y="2574925"/>
                <a:ext cx="209550" cy="439738"/>
              </a:xfrm>
              <a:custGeom>
                <a:avLst/>
                <a:gdLst>
                  <a:gd name="T0" fmla="*/ 76 w 83"/>
                  <a:gd name="T1" fmla="*/ 174 h 174"/>
                  <a:gd name="T2" fmla="*/ 4 w 83"/>
                  <a:gd name="T3" fmla="*/ 131 h 174"/>
                  <a:gd name="T4" fmla="*/ 0 w 83"/>
                  <a:gd name="T5" fmla="*/ 123 h 174"/>
                  <a:gd name="T6" fmla="*/ 4 w 83"/>
                  <a:gd name="T7" fmla="*/ 27 h 174"/>
                  <a:gd name="T8" fmla="*/ 6 w 83"/>
                  <a:gd name="T9" fmla="*/ 0 h 174"/>
                  <a:gd name="T10" fmla="*/ 76 w 83"/>
                  <a:gd name="T11" fmla="*/ 174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3" h="174">
                    <a:moveTo>
                      <a:pt x="76" y="174"/>
                    </a:moveTo>
                    <a:cubicBezTo>
                      <a:pt x="52" y="159"/>
                      <a:pt x="28" y="146"/>
                      <a:pt x="4" y="131"/>
                    </a:cubicBezTo>
                    <a:cubicBezTo>
                      <a:pt x="2" y="130"/>
                      <a:pt x="0" y="126"/>
                      <a:pt x="0" y="123"/>
                    </a:cubicBezTo>
                    <a:cubicBezTo>
                      <a:pt x="1" y="91"/>
                      <a:pt x="3" y="59"/>
                      <a:pt x="4" y="27"/>
                    </a:cubicBezTo>
                    <a:cubicBezTo>
                      <a:pt x="5" y="18"/>
                      <a:pt x="5" y="9"/>
                      <a:pt x="6" y="0"/>
                    </a:cubicBezTo>
                    <a:cubicBezTo>
                      <a:pt x="45" y="13"/>
                      <a:pt x="83" y="109"/>
                      <a:pt x="76" y="17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" name="Freeform 52">
                <a:extLst>
                  <a:ext uri="{FF2B5EF4-FFF2-40B4-BE49-F238E27FC236}">
                    <a16:creationId xmlns:a16="http://schemas.microsoft.com/office/drawing/2014/main" id="{3990D280-F9BC-41C0-B636-5D715AAEDA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02325" y="3968750"/>
                <a:ext cx="82550" cy="236538"/>
              </a:xfrm>
              <a:custGeom>
                <a:avLst/>
                <a:gdLst>
                  <a:gd name="T0" fmla="*/ 0 w 33"/>
                  <a:gd name="T1" fmla="*/ 93 h 93"/>
                  <a:gd name="T2" fmla="*/ 0 w 33"/>
                  <a:gd name="T3" fmla="*/ 18 h 93"/>
                  <a:gd name="T4" fmla="*/ 4 w 33"/>
                  <a:gd name="T5" fmla="*/ 11 h 93"/>
                  <a:gd name="T6" fmla="*/ 25 w 33"/>
                  <a:gd name="T7" fmla="*/ 0 h 93"/>
                  <a:gd name="T8" fmla="*/ 0 w 33"/>
                  <a:gd name="T9" fmla="*/ 93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93">
                    <a:moveTo>
                      <a:pt x="0" y="93"/>
                    </a:moveTo>
                    <a:cubicBezTo>
                      <a:pt x="0" y="67"/>
                      <a:pt x="0" y="42"/>
                      <a:pt x="0" y="18"/>
                    </a:cubicBezTo>
                    <a:cubicBezTo>
                      <a:pt x="0" y="16"/>
                      <a:pt x="2" y="13"/>
                      <a:pt x="4" y="11"/>
                    </a:cubicBezTo>
                    <a:cubicBezTo>
                      <a:pt x="11" y="8"/>
                      <a:pt x="17" y="4"/>
                      <a:pt x="25" y="0"/>
                    </a:cubicBezTo>
                    <a:cubicBezTo>
                      <a:pt x="23" y="33"/>
                      <a:pt x="33" y="67"/>
                      <a:pt x="0" y="9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" name="Freeform 53">
                <a:extLst>
                  <a:ext uri="{FF2B5EF4-FFF2-40B4-BE49-F238E27FC236}">
                    <a16:creationId xmlns:a16="http://schemas.microsoft.com/office/drawing/2014/main" id="{FE695BB3-06B3-432D-AD8A-EE424C662D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65800" y="3756025"/>
                <a:ext cx="58738" cy="157163"/>
              </a:xfrm>
              <a:custGeom>
                <a:avLst/>
                <a:gdLst>
                  <a:gd name="T0" fmla="*/ 23 w 23"/>
                  <a:gd name="T1" fmla="*/ 62 h 62"/>
                  <a:gd name="T2" fmla="*/ 3 w 23"/>
                  <a:gd name="T3" fmla="*/ 41 h 62"/>
                  <a:gd name="T4" fmla="*/ 0 w 23"/>
                  <a:gd name="T5" fmla="*/ 14 h 62"/>
                  <a:gd name="T6" fmla="*/ 13 w 23"/>
                  <a:gd name="T7" fmla="*/ 0 h 62"/>
                  <a:gd name="T8" fmla="*/ 23 w 23"/>
                  <a:gd name="T9" fmla="*/ 1 h 62"/>
                  <a:gd name="T10" fmla="*/ 23 w 23"/>
                  <a:gd name="T11" fmla="*/ 6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3" h="62">
                    <a:moveTo>
                      <a:pt x="23" y="62"/>
                    </a:moveTo>
                    <a:cubicBezTo>
                      <a:pt x="12" y="61"/>
                      <a:pt x="4" y="53"/>
                      <a:pt x="3" y="41"/>
                    </a:cubicBezTo>
                    <a:cubicBezTo>
                      <a:pt x="1" y="32"/>
                      <a:pt x="1" y="23"/>
                      <a:pt x="0" y="14"/>
                    </a:cubicBezTo>
                    <a:cubicBezTo>
                      <a:pt x="0" y="3"/>
                      <a:pt x="2" y="1"/>
                      <a:pt x="13" y="0"/>
                    </a:cubicBezTo>
                    <a:cubicBezTo>
                      <a:pt x="16" y="0"/>
                      <a:pt x="19" y="1"/>
                      <a:pt x="23" y="1"/>
                    </a:cubicBezTo>
                    <a:cubicBezTo>
                      <a:pt x="23" y="22"/>
                      <a:pt x="23" y="42"/>
                      <a:pt x="23" y="6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9" name="Freeform 54">
                <a:extLst>
                  <a:ext uri="{FF2B5EF4-FFF2-40B4-BE49-F238E27FC236}">
                    <a16:creationId xmlns:a16="http://schemas.microsoft.com/office/drawing/2014/main" id="{0B1A949F-5E5C-4D41-887C-874F100730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67400" y="3529013"/>
                <a:ext cx="107950" cy="68263"/>
              </a:xfrm>
              <a:custGeom>
                <a:avLst/>
                <a:gdLst>
                  <a:gd name="T0" fmla="*/ 19 w 43"/>
                  <a:gd name="T1" fmla="*/ 26 h 27"/>
                  <a:gd name="T2" fmla="*/ 16 w 43"/>
                  <a:gd name="T3" fmla="*/ 26 h 27"/>
                  <a:gd name="T4" fmla="*/ 0 w 43"/>
                  <a:gd name="T5" fmla="*/ 22 h 27"/>
                  <a:gd name="T6" fmla="*/ 7 w 43"/>
                  <a:gd name="T7" fmla="*/ 4 h 27"/>
                  <a:gd name="T8" fmla="*/ 9 w 43"/>
                  <a:gd name="T9" fmla="*/ 2 h 27"/>
                  <a:gd name="T10" fmla="*/ 39 w 43"/>
                  <a:gd name="T11" fmla="*/ 14 h 27"/>
                  <a:gd name="T12" fmla="*/ 33 w 43"/>
                  <a:gd name="T13" fmla="*/ 26 h 27"/>
                  <a:gd name="T14" fmla="*/ 19 w 43"/>
                  <a:gd name="T15" fmla="*/ 27 h 27"/>
                  <a:gd name="T16" fmla="*/ 19 w 43"/>
                  <a:gd name="T17" fmla="*/ 26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3" h="27">
                    <a:moveTo>
                      <a:pt x="19" y="26"/>
                    </a:moveTo>
                    <a:cubicBezTo>
                      <a:pt x="18" y="26"/>
                      <a:pt x="17" y="27"/>
                      <a:pt x="16" y="26"/>
                    </a:cubicBezTo>
                    <a:cubicBezTo>
                      <a:pt x="10" y="25"/>
                      <a:pt x="5" y="23"/>
                      <a:pt x="0" y="22"/>
                    </a:cubicBezTo>
                    <a:cubicBezTo>
                      <a:pt x="3" y="16"/>
                      <a:pt x="5" y="10"/>
                      <a:pt x="7" y="4"/>
                    </a:cubicBezTo>
                    <a:cubicBezTo>
                      <a:pt x="8" y="3"/>
                      <a:pt x="9" y="2"/>
                      <a:pt x="9" y="2"/>
                    </a:cubicBezTo>
                    <a:cubicBezTo>
                      <a:pt x="15" y="0"/>
                      <a:pt x="37" y="8"/>
                      <a:pt x="39" y="14"/>
                    </a:cubicBezTo>
                    <a:cubicBezTo>
                      <a:pt x="43" y="21"/>
                      <a:pt x="41" y="24"/>
                      <a:pt x="33" y="26"/>
                    </a:cubicBezTo>
                    <a:cubicBezTo>
                      <a:pt x="29" y="26"/>
                      <a:pt x="24" y="26"/>
                      <a:pt x="19" y="27"/>
                    </a:cubicBezTo>
                    <a:cubicBezTo>
                      <a:pt x="19" y="27"/>
                      <a:pt x="19" y="26"/>
                      <a:pt x="19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0" name="Freeform 55">
                <a:extLst>
                  <a:ext uri="{FF2B5EF4-FFF2-40B4-BE49-F238E27FC236}">
                    <a16:creationId xmlns:a16="http://schemas.microsoft.com/office/drawing/2014/main" id="{50D566C5-2FBE-4030-9DD4-D708F2D3CC8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922963" y="4691063"/>
                <a:ext cx="87313" cy="150813"/>
              </a:xfrm>
              <a:custGeom>
                <a:avLst/>
                <a:gdLst>
                  <a:gd name="T0" fmla="*/ 35 w 35"/>
                  <a:gd name="T1" fmla="*/ 32 h 60"/>
                  <a:gd name="T2" fmla="*/ 32 w 35"/>
                  <a:gd name="T3" fmla="*/ 48 h 60"/>
                  <a:gd name="T4" fmla="*/ 18 w 35"/>
                  <a:gd name="T5" fmla="*/ 58 h 60"/>
                  <a:gd name="T6" fmla="*/ 4 w 35"/>
                  <a:gd name="T7" fmla="*/ 49 h 60"/>
                  <a:gd name="T8" fmla="*/ 1 w 35"/>
                  <a:gd name="T9" fmla="*/ 12 h 60"/>
                  <a:gd name="T10" fmla="*/ 16 w 35"/>
                  <a:gd name="T11" fmla="*/ 1 h 60"/>
                  <a:gd name="T12" fmla="*/ 31 w 35"/>
                  <a:gd name="T13" fmla="*/ 11 h 60"/>
                  <a:gd name="T14" fmla="*/ 35 w 35"/>
                  <a:gd name="T15" fmla="*/ 32 h 60"/>
                  <a:gd name="T16" fmla="*/ 29 w 35"/>
                  <a:gd name="T17" fmla="*/ 34 h 60"/>
                  <a:gd name="T18" fmla="*/ 24 w 35"/>
                  <a:gd name="T19" fmla="*/ 11 h 60"/>
                  <a:gd name="T20" fmla="*/ 14 w 35"/>
                  <a:gd name="T21" fmla="*/ 3 h 60"/>
                  <a:gd name="T22" fmla="*/ 5 w 35"/>
                  <a:gd name="T23" fmla="*/ 14 h 60"/>
                  <a:gd name="T24" fmla="*/ 7 w 35"/>
                  <a:gd name="T25" fmla="*/ 39 h 60"/>
                  <a:gd name="T26" fmla="*/ 19 w 35"/>
                  <a:gd name="T27" fmla="*/ 56 h 60"/>
                  <a:gd name="T28" fmla="*/ 29 w 35"/>
                  <a:gd name="T29" fmla="*/ 34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5" h="60">
                    <a:moveTo>
                      <a:pt x="35" y="32"/>
                    </a:moveTo>
                    <a:cubicBezTo>
                      <a:pt x="34" y="38"/>
                      <a:pt x="34" y="44"/>
                      <a:pt x="32" y="48"/>
                    </a:cubicBezTo>
                    <a:cubicBezTo>
                      <a:pt x="29" y="52"/>
                      <a:pt x="23" y="56"/>
                      <a:pt x="18" y="58"/>
                    </a:cubicBezTo>
                    <a:cubicBezTo>
                      <a:pt x="12" y="60"/>
                      <a:pt x="5" y="56"/>
                      <a:pt x="4" y="49"/>
                    </a:cubicBezTo>
                    <a:cubicBezTo>
                      <a:pt x="1" y="37"/>
                      <a:pt x="0" y="24"/>
                      <a:pt x="1" y="12"/>
                    </a:cubicBezTo>
                    <a:cubicBezTo>
                      <a:pt x="2" y="5"/>
                      <a:pt x="8" y="1"/>
                      <a:pt x="16" y="1"/>
                    </a:cubicBezTo>
                    <a:cubicBezTo>
                      <a:pt x="24" y="0"/>
                      <a:pt x="29" y="4"/>
                      <a:pt x="31" y="11"/>
                    </a:cubicBezTo>
                    <a:cubicBezTo>
                      <a:pt x="33" y="18"/>
                      <a:pt x="34" y="25"/>
                      <a:pt x="35" y="32"/>
                    </a:cubicBezTo>
                    <a:close/>
                    <a:moveTo>
                      <a:pt x="29" y="34"/>
                    </a:moveTo>
                    <a:cubicBezTo>
                      <a:pt x="28" y="28"/>
                      <a:pt x="27" y="19"/>
                      <a:pt x="24" y="11"/>
                    </a:cubicBezTo>
                    <a:cubicBezTo>
                      <a:pt x="23" y="7"/>
                      <a:pt x="17" y="3"/>
                      <a:pt x="14" y="3"/>
                    </a:cubicBezTo>
                    <a:cubicBezTo>
                      <a:pt x="10" y="4"/>
                      <a:pt x="6" y="10"/>
                      <a:pt x="5" y="14"/>
                    </a:cubicBezTo>
                    <a:cubicBezTo>
                      <a:pt x="4" y="22"/>
                      <a:pt x="5" y="31"/>
                      <a:pt x="7" y="39"/>
                    </a:cubicBezTo>
                    <a:cubicBezTo>
                      <a:pt x="8" y="51"/>
                      <a:pt x="13" y="57"/>
                      <a:pt x="19" y="56"/>
                    </a:cubicBezTo>
                    <a:cubicBezTo>
                      <a:pt x="30" y="54"/>
                      <a:pt x="28" y="45"/>
                      <a:pt x="29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1" name="Freeform 56">
                <a:extLst>
                  <a:ext uri="{FF2B5EF4-FFF2-40B4-BE49-F238E27FC236}">
                    <a16:creationId xmlns:a16="http://schemas.microsoft.com/office/drawing/2014/main" id="{34D413B5-D4A3-48D9-AE01-F8641152719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9438" y="4687888"/>
                <a:ext cx="107950" cy="144463"/>
              </a:xfrm>
              <a:custGeom>
                <a:avLst/>
                <a:gdLst>
                  <a:gd name="T0" fmla="*/ 6 w 43"/>
                  <a:gd name="T1" fmla="*/ 57 h 57"/>
                  <a:gd name="T2" fmla="*/ 28 w 43"/>
                  <a:gd name="T3" fmla="*/ 32 h 57"/>
                  <a:gd name="T4" fmla="*/ 10 w 43"/>
                  <a:gd name="T5" fmla="*/ 34 h 57"/>
                  <a:gd name="T6" fmla="*/ 1 w 43"/>
                  <a:gd name="T7" fmla="*/ 15 h 57"/>
                  <a:gd name="T8" fmla="*/ 17 w 43"/>
                  <a:gd name="T9" fmla="*/ 0 h 57"/>
                  <a:gd name="T10" fmla="*/ 35 w 43"/>
                  <a:gd name="T11" fmla="*/ 11 h 57"/>
                  <a:gd name="T12" fmla="*/ 6 w 43"/>
                  <a:gd name="T13" fmla="*/ 57 h 57"/>
                  <a:gd name="T14" fmla="*/ 30 w 43"/>
                  <a:gd name="T15" fmla="*/ 18 h 57"/>
                  <a:gd name="T16" fmla="*/ 18 w 43"/>
                  <a:gd name="T17" fmla="*/ 3 h 57"/>
                  <a:gd name="T18" fmla="*/ 7 w 43"/>
                  <a:gd name="T19" fmla="*/ 17 h 57"/>
                  <a:gd name="T20" fmla="*/ 19 w 43"/>
                  <a:gd name="T21" fmla="*/ 32 h 57"/>
                  <a:gd name="T22" fmla="*/ 30 w 43"/>
                  <a:gd name="T23" fmla="*/ 18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3" h="57">
                    <a:moveTo>
                      <a:pt x="6" y="57"/>
                    </a:moveTo>
                    <a:cubicBezTo>
                      <a:pt x="18" y="52"/>
                      <a:pt x="27" y="45"/>
                      <a:pt x="28" y="32"/>
                    </a:cubicBezTo>
                    <a:cubicBezTo>
                      <a:pt x="22" y="33"/>
                      <a:pt x="15" y="35"/>
                      <a:pt x="10" y="34"/>
                    </a:cubicBezTo>
                    <a:cubicBezTo>
                      <a:pt x="0" y="31"/>
                      <a:pt x="0" y="23"/>
                      <a:pt x="1" y="15"/>
                    </a:cubicBezTo>
                    <a:cubicBezTo>
                      <a:pt x="2" y="7"/>
                      <a:pt x="9" y="1"/>
                      <a:pt x="17" y="0"/>
                    </a:cubicBezTo>
                    <a:cubicBezTo>
                      <a:pt x="26" y="0"/>
                      <a:pt x="32" y="3"/>
                      <a:pt x="35" y="11"/>
                    </a:cubicBezTo>
                    <a:cubicBezTo>
                      <a:pt x="43" y="31"/>
                      <a:pt x="28" y="55"/>
                      <a:pt x="6" y="57"/>
                    </a:cubicBezTo>
                    <a:close/>
                    <a:moveTo>
                      <a:pt x="30" y="18"/>
                    </a:moveTo>
                    <a:cubicBezTo>
                      <a:pt x="30" y="9"/>
                      <a:pt x="25" y="3"/>
                      <a:pt x="18" y="3"/>
                    </a:cubicBezTo>
                    <a:cubicBezTo>
                      <a:pt x="12" y="2"/>
                      <a:pt x="7" y="8"/>
                      <a:pt x="7" y="17"/>
                    </a:cubicBezTo>
                    <a:cubicBezTo>
                      <a:pt x="7" y="25"/>
                      <a:pt x="12" y="32"/>
                      <a:pt x="19" y="32"/>
                    </a:cubicBezTo>
                    <a:cubicBezTo>
                      <a:pt x="25" y="32"/>
                      <a:pt x="30" y="26"/>
                      <a:pt x="30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2" name="Freeform 57">
                <a:extLst>
                  <a:ext uri="{FF2B5EF4-FFF2-40B4-BE49-F238E27FC236}">
                    <a16:creationId xmlns:a16="http://schemas.microsoft.com/office/drawing/2014/main" id="{05FC6845-0B7E-40E1-915E-200B70D830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27750" y="4652963"/>
                <a:ext cx="107950" cy="150813"/>
              </a:xfrm>
              <a:custGeom>
                <a:avLst/>
                <a:gdLst>
                  <a:gd name="T0" fmla="*/ 31 w 43"/>
                  <a:gd name="T1" fmla="*/ 57 h 60"/>
                  <a:gd name="T2" fmla="*/ 13 w 43"/>
                  <a:gd name="T3" fmla="*/ 53 h 60"/>
                  <a:gd name="T4" fmla="*/ 26 w 43"/>
                  <a:gd name="T5" fmla="*/ 0 h 60"/>
                  <a:gd name="T6" fmla="*/ 14 w 43"/>
                  <a:gd name="T7" fmla="*/ 32 h 60"/>
                  <a:gd name="T8" fmla="*/ 35 w 43"/>
                  <a:gd name="T9" fmla="*/ 26 h 60"/>
                  <a:gd name="T10" fmla="*/ 42 w 43"/>
                  <a:gd name="T11" fmla="*/ 42 h 60"/>
                  <a:gd name="T12" fmla="*/ 31 w 43"/>
                  <a:gd name="T13" fmla="*/ 58 h 60"/>
                  <a:gd name="T14" fmla="*/ 33 w 43"/>
                  <a:gd name="T15" fmla="*/ 33 h 60"/>
                  <a:gd name="T16" fmla="*/ 22 w 43"/>
                  <a:gd name="T17" fmla="*/ 30 h 60"/>
                  <a:gd name="T18" fmla="*/ 15 w 43"/>
                  <a:gd name="T19" fmla="*/ 41 h 60"/>
                  <a:gd name="T20" fmla="*/ 31 w 43"/>
                  <a:gd name="T21" fmla="*/ 57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3" h="60">
                    <a:moveTo>
                      <a:pt x="31" y="57"/>
                    </a:moveTo>
                    <a:cubicBezTo>
                      <a:pt x="24" y="60"/>
                      <a:pt x="18" y="59"/>
                      <a:pt x="13" y="53"/>
                    </a:cubicBezTo>
                    <a:cubicBezTo>
                      <a:pt x="0" y="37"/>
                      <a:pt x="6" y="8"/>
                      <a:pt x="26" y="0"/>
                    </a:cubicBezTo>
                    <a:cubicBezTo>
                      <a:pt x="13" y="14"/>
                      <a:pt x="11" y="20"/>
                      <a:pt x="14" y="32"/>
                    </a:cubicBezTo>
                    <a:cubicBezTo>
                      <a:pt x="20" y="26"/>
                      <a:pt x="27" y="19"/>
                      <a:pt x="35" y="26"/>
                    </a:cubicBezTo>
                    <a:cubicBezTo>
                      <a:pt x="39" y="29"/>
                      <a:pt x="42" y="36"/>
                      <a:pt x="42" y="42"/>
                    </a:cubicBezTo>
                    <a:cubicBezTo>
                      <a:pt x="43" y="49"/>
                      <a:pt x="39" y="55"/>
                      <a:pt x="31" y="58"/>
                    </a:cubicBezTo>
                    <a:cubicBezTo>
                      <a:pt x="39" y="49"/>
                      <a:pt x="40" y="39"/>
                      <a:pt x="33" y="33"/>
                    </a:cubicBezTo>
                    <a:cubicBezTo>
                      <a:pt x="30" y="30"/>
                      <a:pt x="24" y="29"/>
                      <a:pt x="22" y="30"/>
                    </a:cubicBezTo>
                    <a:cubicBezTo>
                      <a:pt x="18" y="32"/>
                      <a:pt x="15" y="37"/>
                      <a:pt x="15" y="41"/>
                    </a:cubicBezTo>
                    <a:cubicBezTo>
                      <a:pt x="15" y="50"/>
                      <a:pt x="21" y="55"/>
                      <a:pt x="31" y="5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3" name="Freeform 58">
                <a:extLst>
                  <a:ext uri="{FF2B5EF4-FFF2-40B4-BE49-F238E27FC236}">
                    <a16:creationId xmlns:a16="http://schemas.microsoft.com/office/drawing/2014/main" id="{A564A46E-173E-4BC7-9D59-5012FA74D8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29250" y="4665663"/>
                <a:ext cx="76200" cy="141288"/>
              </a:xfrm>
              <a:custGeom>
                <a:avLst/>
                <a:gdLst>
                  <a:gd name="T0" fmla="*/ 25 w 30"/>
                  <a:gd name="T1" fmla="*/ 56 h 56"/>
                  <a:gd name="T2" fmla="*/ 0 w 30"/>
                  <a:gd name="T3" fmla="*/ 50 h 56"/>
                  <a:gd name="T4" fmla="*/ 13 w 30"/>
                  <a:gd name="T5" fmla="*/ 40 h 56"/>
                  <a:gd name="T6" fmla="*/ 22 w 30"/>
                  <a:gd name="T7" fmla="*/ 4 h 56"/>
                  <a:gd name="T8" fmla="*/ 7 w 30"/>
                  <a:gd name="T9" fmla="*/ 5 h 56"/>
                  <a:gd name="T10" fmla="*/ 7 w 30"/>
                  <a:gd name="T11" fmla="*/ 3 h 56"/>
                  <a:gd name="T12" fmla="*/ 30 w 30"/>
                  <a:gd name="T13" fmla="*/ 0 h 56"/>
                  <a:gd name="T14" fmla="*/ 19 w 30"/>
                  <a:gd name="T15" fmla="*/ 40 h 56"/>
                  <a:gd name="T16" fmla="*/ 25 w 30"/>
                  <a:gd name="T17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0" h="56">
                    <a:moveTo>
                      <a:pt x="25" y="56"/>
                    </a:moveTo>
                    <a:cubicBezTo>
                      <a:pt x="17" y="54"/>
                      <a:pt x="8" y="52"/>
                      <a:pt x="0" y="50"/>
                    </a:cubicBezTo>
                    <a:cubicBezTo>
                      <a:pt x="10" y="50"/>
                      <a:pt x="10" y="50"/>
                      <a:pt x="13" y="40"/>
                    </a:cubicBezTo>
                    <a:cubicBezTo>
                      <a:pt x="16" y="28"/>
                      <a:pt x="19" y="17"/>
                      <a:pt x="22" y="4"/>
                    </a:cubicBezTo>
                    <a:cubicBezTo>
                      <a:pt x="16" y="4"/>
                      <a:pt x="11" y="5"/>
                      <a:pt x="7" y="5"/>
                    </a:cubicBezTo>
                    <a:cubicBezTo>
                      <a:pt x="7" y="5"/>
                      <a:pt x="7" y="4"/>
                      <a:pt x="7" y="3"/>
                    </a:cubicBezTo>
                    <a:cubicBezTo>
                      <a:pt x="14" y="2"/>
                      <a:pt x="21" y="1"/>
                      <a:pt x="30" y="0"/>
                    </a:cubicBezTo>
                    <a:cubicBezTo>
                      <a:pt x="26" y="14"/>
                      <a:pt x="23" y="27"/>
                      <a:pt x="19" y="40"/>
                    </a:cubicBezTo>
                    <a:cubicBezTo>
                      <a:pt x="17" y="46"/>
                      <a:pt x="15" y="53"/>
                      <a:pt x="25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114" name="文本占位符 65">
            <a:extLst>
              <a:ext uri="{FF2B5EF4-FFF2-40B4-BE49-F238E27FC236}">
                <a16:creationId xmlns:a16="http://schemas.microsoft.com/office/drawing/2014/main" id="{72AB1941-7269-4209-83A0-3BA98E6BB03D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097899" y="253874"/>
            <a:ext cx="2649600" cy="60590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</p:spPr>
        <p:txBody>
          <a:bodyPr vert="horz" wrap="none" lIns="72000" tIns="0" rIns="252000" bIns="0" anchor="ctr" anchorCtr="0">
            <a:spAutoFit/>
          </a:bodyPr>
          <a:lstStyle>
            <a:lvl1pPr mar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800" spc="0">
                <a:solidFill>
                  <a:srgbClr val="FFFFFF"/>
                </a:solidFill>
                <a:latin typeface="+mj-ea"/>
                <a:ea typeface="+mj-ea"/>
                <a:sym typeface="思源宋体 CN Heavy" panose="02020900000000000000" pitchFamily="18" charset="-122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2pPr>
            <a:lvl3pPr marL="9144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3pPr>
            <a:lvl4pPr marL="13716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4pPr>
            <a:lvl5pPr marL="18288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zh-CN" altLang="en-US" dirty="0"/>
              <a:t>标题文字输入</a:t>
            </a:r>
          </a:p>
        </p:txBody>
      </p:sp>
    </p:spTree>
    <p:extLst>
      <p:ext uri="{BB962C8B-B14F-4D97-AF65-F5344CB8AC3E}">
        <p14:creationId xmlns:p14="http://schemas.microsoft.com/office/powerpoint/2010/main" val="35532136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音乐播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CE25081-82D7-4CD8-9970-11E933042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6C455-D181-459A-8014-67AAEFFCA7C2}" type="datetimeFigureOut">
              <a:rPr lang="zh-CN" altLang="en-US" smtClean="0"/>
              <a:t>2021/6/2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A285B1F-5A95-460D-828B-D675E1BF8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6443BCB-E748-45DD-BEEE-363F4DBF7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21020-7931-4610-B95E-80A53469F59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图片占位符 7">
            <a:extLst>
              <a:ext uri="{FF2B5EF4-FFF2-40B4-BE49-F238E27FC236}">
                <a16:creationId xmlns:a16="http://schemas.microsoft.com/office/drawing/2014/main" id="{260981B6-C1E2-4958-BFA4-F59869388A7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989570" y="2431013"/>
            <a:ext cx="2595932" cy="2595932"/>
          </a:xfrm>
          <a:prstGeom prst="ellipse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7285219E-AE78-4108-B3C4-9B5DB93C2556}"/>
              </a:ext>
            </a:extLst>
          </p:cNvPr>
          <p:cNvSpPr/>
          <p:nvPr userDrawn="1"/>
        </p:nvSpPr>
        <p:spPr>
          <a:xfrm>
            <a:off x="-431984" y="253874"/>
            <a:ext cx="2400992" cy="60590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96F1B465-2E8F-4534-9119-74DE7373052E}"/>
              </a:ext>
            </a:extLst>
          </p:cNvPr>
          <p:cNvGrpSpPr/>
          <p:nvPr userDrawn="1"/>
        </p:nvGrpSpPr>
        <p:grpSpPr>
          <a:xfrm>
            <a:off x="237423" y="135299"/>
            <a:ext cx="847682" cy="847682"/>
            <a:chOff x="237423" y="135299"/>
            <a:chExt cx="847682" cy="847682"/>
          </a:xfrm>
        </p:grpSpPr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88B1B33F-4A2E-433C-9DBB-0AEF6002E87A}"/>
                </a:ext>
              </a:extLst>
            </p:cNvPr>
            <p:cNvSpPr/>
            <p:nvPr/>
          </p:nvSpPr>
          <p:spPr>
            <a:xfrm>
              <a:off x="237423" y="135299"/>
              <a:ext cx="847682" cy="847682"/>
            </a:xfrm>
            <a:prstGeom prst="ellipse">
              <a:avLst/>
            </a:prstGeom>
            <a:pattFill prst="dkUpDiag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BE6327B0-E2A1-496B-9908-99673E3BE623}"/>
                </a:ext>
              </a:extLst>
            </p:cNvPr>
            <p:cNvGrpSpPr/>
            <p:nvPr/>
          </p:nvGrpSpPr>
          <p:grpSpPr>
            <a:xfrm>
              <a:off x="293735" y="191234"/>
              <a:ext cx="735058" cy="735811"/>
              <a:chOff x="3497262" y="849313"/>
              <a:chExt cx="4651376" cy="4656138"/>
            </a:xfrm>
            <a:solidFill>
              <a:schemeClr val="accent1"/>
            </a:solidFill>
          </p:grpSpPr>
          <p:sp>
            <p:nvSpPr>
              <p:cNvPr id="13" name="Freeform 7">
                <a:extLst>
                  <a:ext uri="{FF2B5EF4-FFF2-40B4-BE49-F238E27FC236}">
                    <a16:creationId xmlns:a16="http://schemas.microsoft.com/office/drawing/2014/main" id="{472AA650-8A21-46AC-A07B-5BA972DFAB3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497262" y="849313"/>
                <a:ext cx="4651376" cy="4656138"/>
              </a:xfrm>
              <a:custGeom>
                <a:avLst/>
                <a:gdLst>
                  <a:gd name="T0" fmla="*/ 1839 w 1839"/>
                  <a:gd name="T1" fmla="*/ 954 h 1840"/>
                  <a:gd name="T2" fmla="*/ 1836 w 1839"/>
                  <a:gd name="T3" fmla="*/ 991 h 1840"/>
                  <a:gd name="T4" fmla="*/ 1539 w 1839"/>
                  <a:gd name="T5" fmla="*/ 1599 h 1840"/>
                  <a:gd name="T6" fmla="*/ 1101 w 1839"/>
                  <a:gd name="T7" fmla="*/ 1821 h 1840"/>
                  <a:gd name="T8" fmla="*/ 965 w 1839"/>
                  <a:gd name="T9" fmla="*/ 1838 h 1840"/>
                  <a:gd name="T10" fmla="*/ 955 w 1839"/>
                  <a:gd name="T11" fmla="*/ 1840 h 1840"/>
                  <a:gd name="T12" fmla="*/ 887 w 1839"/>
                  <a:gd name="T13" fmla="*/ 1840 h 1840"/>
                  <a:gd name="T14" fmla="*/ 850 w 1839"/>
                  <a:gd name="T15" fmla="*/ 1836 h 1840"/>
                  <a:gd name="T16" fmla="*/ 210 w 1839"/>
                  <a:gd name="T17" fmla="*/ 1500 h 1840"/>
                  <a:gd name="T18" fmla="*/ 21 w 1839"/>
                  <a:gd name="T19" fmla="*/ 1101 h 1840"/>
                  <a:gd name="T20" fmla="*/ 5 w 1839"/>
                  <a:gd name="T21" fmla="*/ 866 h 1840"/>
                  <a:gd name="T22" fmla="*/ 285 w 1839"/>
                  <a:gd name="T23" fmla="*/ 262 h 1840"/>
                  <a:gd name="T24" fmla="*/ 714 w 1839"/>
                  <a:gd name="T25" fmla="*/ 28 h 1840"/>
                  <a:gd name="T26" fmla="*/ 976 w 1839"/>
                  <a:gd name="T27" fmla="*/ 6 h 1840"/>
                  <a:gd name="T28" fmla="*/ 1757 w 1839"/>
                  <a:gd name="T29" fmla="*/ 544 h 1840"/>
                  <a:gd name="T30" fmla="*/ 1834 w 1839"/>
                  <a:gd name="T31" fmla="*/ 832 h 1840"/>
                  <a:gd name="T32" fmla="*/ 1837 w 1839"/>
                  <a:gd name="T33" fmla="*/ 879 h 1840"/>
                  <a:gd name="T34" fmla="*/ 1839 w 1839"/>
                  <a:gd name="T35" fmla="*/ 889 h 1840"/>
                  <a:gd name="T36" fmla="*/ 1839 w 1839"/>
                  <a:gd name="T37" fmla="*/ 954 h 1840"/>
                  <a:gd name="T38" fmla="*/ 920 w 1839"/>
                  <a:gd name="T39" fmla="*/ 1808 h 1840"/>
                  <a:gd name="T40" fmla="*/ 1807 w 1839"/>
                  <a:gd name="T41" fmla="*/ 923 h 1840"/>
                  <a:gd name="T42" fmla="*/ 923 w 1839"/>
                  <a:gd name="T43" fmla="*/ 36 h 1840"/>
                  <a:gd name="T44" fmla="*/ 35 w 1839"/>
                  <a:gd name="T45" fmla="*/ 920 h 1840"/>
                  <a:gd name="T46" fmla="*/ 920 w 1839"/>
                  <a:gd name="T47" fmla="*/ 1808 h 18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839" h="1840">
                    <a:moveTo>
                      <a:pt x="1839" y="954"/>
                    </a:moveTo>
                    <a:cubicBezTo>
                      <a:pt x="1838" y="966"/>
                      <a:pt x="1837" y="979"/>
                      <a:pt x="1836" y="991"/>
                    </a:cubicBezTo>
                    <a:cubicBezTo>
                      <a:pt x="1815" y="1232"/>
                      <a:pt x="1716" y="1435"/>
                      <a:pt x="1539" y="1599"/>
                    </a:cubicBezTo>
                    <a:cubicBezTo>
                      <a:pt x="1414" y="1714"/>
                      <a:pt x="1268" y="1787"/>
                      <a:pt x="1101" y="1821"/>
                    </a:cubicBezTo>
                    <a:cubicBezTo>
                      <a:pt x="1056" y="1830"/>
                      <a:pt x="1011" y="1836"/>
                      <a:pt x="965" y="1838"/>
                    </a:cubicBezTo>
                    <a:cubicBezTo>
                      <a:pt x="962" y="1838"/>
                      <a:pt x="958" y="1839"/>
                      <a:pt x="955" y="1840"/>
                    </a:cubicBezTo>
                    <a:cubicBezTo>
                      <a:pt x="932" y="1840"/>
                      <a:pt x="909" y="1840"/>
                      <a:pt x="887" y="1840"/>
                    </a:cubicBezTo>
                    <a:cubicBezTo>
                      <a:pt x="875" y="1838"/>
                      <a:pt x="862" y="1837"/>
                      <a:pt x="850" y="1836"/>
                    </a:cubicBezTo>
                    <a:cubicBezTo>
                      <a:pt x="590" y="1814"/>
                      <a:pt x="377" y="1701"/>
                      <a:pt x="210" y="1500"/>
                    </a:cubicBezTo>
                    <a:cubicBezTo>
                      <a:pt x="113" y="1384"/>
                      <a:pt x="51" y="1250"/>
                      <a:pt x="21" y="1101"/>
                    </a:cubicBezTo>
                    <a:cubicBezTo>
                      <a:pt x="6" y="1023"/>
                      <a:pt x="0" y="945"/>
                      <a:pt x="5" y="866"/>
                    </a:cubicBezTo>
                    <a:cubicBezTo>
                      <a:pt x="22" y="630"/>
                      <a:pt x="115" y="428"/>
                      <a:pt x="285" y="262"/>
                    </a:cubicBezTo>
                    <a:cubicBezTo>
                      <a:pt x="406" y="144"/>
                      <a:pt x="549" y="67"/>
                      <a:pt x="714" y="28"/>
                    </a:cubicBezTo>
                    <a:cubicBezTo>
                      <a:pt x="800" y="8"/>
                      <a:pt x="887" y="0"/>
                      <a:pt x="976" y="6"/>
                    </a:cubicBezTo>
                    <a:cubicBezTo>
                      <a:pt x="1317" y="27"/>
                      <a:pt x="1615" y="233"/>
                      <a:pt x="1757" y="544"/>
                    </a:cubicBezTo>
                    <a:cubicBezTo>
                      <a:pt x="1798" y="636"/>
                      <a:pt x="1824" y="731"/>
                      <a:pt x="1834" y="832"/>
                    </a:cubicBezTo>
                    <a:cubicBezTo>
                      <a:pt x="1835" y="847"/>
                      <a:pt x="1836" y="863"/>
                      <a:pt x="1837" y="879"/>
                    </a:cubicBezTo>
                    <a:cubicBezTo>
                      <a:pt x="1837" y="882"/>
                      <a:pt x="1838" y="886"/>
                      <a:pt x="1839" y="889"/>
                    </a:cubicBezTo>
                    <a:cubicBezTo>
                      <a:pt x="1839" y="911"/>
                      <a:pt x="1839" y="932"/>
                      <a:pt x="1839" y="954"/>
                    </a:cubicBezTo>
                    <a:close/>
                    <a:moveTo>
                      <a:pt x="920" y="1808"/>
                    </a:moveTo>
                    <a:cubicBezTo>
                      <a:pt x="1408" y="1808"/>
                      <a:pt x="1806" y="1411"/>
                      <a:pt x="1807" y="923"/>
                    </a:cubicBezTo>
                    <a:cubicBezTo>
                      <a:pt x="1807" y="435"/>
                      <a:pt x="1410" y="36"/>
                      <a:pt x="923" y="36"/>
                    </a:cubicBezTo>
                    <a:cubicBezTo>
                      <a:pt x="434" y="35"/>
                      <a:pt x="35" y="433"/>
                      <a:pt x="35" y="920"/>
                    </a:cubicBezTo>
                    <a:cubicBezTo>
                      <a:pt x="35" y="1409"/>
                      <a:pt x="432" y="1807"/>
                      <a:pt x="920" y="180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" name="Freeform 9">
                <a:extLst>
                  <a:ext uri="{FF2B5EF4-FFF2-40B4-BE49-F238E27FC236}">
                    <a16:creationId xmlns:a16="http://schemas.microsoft.com/office/drawing/2014/main" id="{F128E11A-B31F-4D7F-B0DF-D36F21A7B01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164013" y="1536700"/>
                <a:ext cx="3333750" cy="3371850"/>
              </a:xfrm>
              <a:custGeom>
                <a:avLst/>
                <a:gdLst>
                  <a:gd name="T0" fmla="*/ 426 w 1318"/>
                  <a:gd name="T1" fmla="*/ 1249 h 1332"/>
                  <a:gd name="T2" fmla="*/ 40 w 1318"/>
                  <a:gd name="T3" fmla="*/ 476 h 1332"/>
                  <a:gd name="T4" fmla="*/ 1280 w 1318"/>
                  <a:gd name="T5" fmla="*/ 499 h 1332"/>
                  <a:gd name="T6" fmla="*/ 886 w 1318"/>
                  <a:gd name="T7" fmla="*/ 1249 h 1332"/>
                  <a:gd name="T8" fmla="*/ 625 w 1318"/>
                  <a:gd name="T9" fmla="*/ 1329 h 1332"/>
                  <a:gd name="T10" fmla="*/ 876 w 1318"/>
                  <a:gd name="T11" fmla="*/ 1229 h 1332"/>
                  <a:gd name="T12" fmla="*/ 643 w 1318"/>
                  <a:gd name="T13" fmla="*/ 29 h 1332"/>
                  <a:gd name="T14" fmla="*/ 436 w 1318"/>
                  <a:gd name="T15" fmla="*/ 1228 h 1332"/>
                  <a:gd name="T16" fmla="*/ 316 w 1318"/>
                  <a:gd name="T17" fmla="*/ 1131 h 1332"/>
                  <a:gd name="T18" fmla="*/ 365 w 1318"/>
                  <a:gd name="T19" fmla="*/ 1074 h 1332"/>
                  <a:gd name="T20" fmla="*/ 410 w 1318"/>
                  <a:gd name="T21" fmla="*/ 650 h 1332"/>
                  <a:gd name="T22" fmla="*/ 450 w 1318"/>
                  <a:gd name="T23" fmla="*/ 607 h 1332"/>
                  <a:gd name="T24" fmla="*/ 608 w 1318"/>
                  <a:gd name="T25" fmla="*/ 676 h 1332"/>
                  <a:gd name="T26" fmla="*/ 536 w 1318"/>
                  <a:gd name="T27" fmla="*/ 748 h 1332"/>
                  <a:gd name="T28" fmla="*/ 528 w 1318"/>
                  <a:gd name="T29" fmla="*/ 1091 h 1332"/>
                  <a:gd name="T30" fmla="*/ 546 w 1318"/>
                  <a:gd name="T31" fmla="*/ 1115 h 1332"/>
                  <a:gd name="T32" fmla="*/ 564 w 1318"/>
                  <a:gd name="T33" fmla="*/ 1037 h 1332"/>
                  <a:gd name="T34" fmla="*/ 656 w 1318"/>
                  <a:gd name="T35" fmla="*/ 701 h 1332"/>
                  <a:gd name="T36" fmla="*/ 726 w 1318"/>
                  <a:gd name="T37" fmla="*/ 737 h 1332"/>
                  <a:gd name="T38" fmla="*/ 762 w 1318"/>
                  <a:gd name="T39" fmla="*/ 1087 h 1332"/>
                  <a:gd name="T40" fmla="*/ 780 w 1318"/>
                  <a:gd name="T41" fmla="*/ 1114 h 1332"/>
                  <a:gd name="T42" fmla="*/ 800 w 1318"/>
                  <a:gd name="T43" fmla="*/ 1079 h 1332"/>
                  <a:gd name="T44" fmla="*/ 799 w 1318"/>
                  <a:gd name="T45" fmla="*/ 793 h 1332"/>
                  <a:gd name="T46" fmla="*/ 718 w 1318"/>
                  <a:gd name="T47" fmla="*/ 677 h 1332"/>
                  <a:gd name="T48" fmla="*/ 778 w 1318"/>
                  <a:gd name="T49" fmla="*/ 637 h 1332"/>
                  <a:gd name="T50" fmla="*/ 842 w 1318"/>
                  <a:gd name="T51" fmla="*/ 586 h 1332"/>
                  <a:gd name="T52" fmla="*/ 917 w 1318"/>
                  <a:gd name="T53" fmla="*/ 643 h 1332"/>
                  <a:gd name="T54" fmla="*/ 935 w 1318"/>
                  <a:gd name="T55" fmla="*/ 977 h 1332"/>
                  <a:gd name="T56" fmla="*/ 986 w 1318"/>
                  <a:gd name="T57" fmla="*/ 1141 h 1332"/>
                  <a:gd name="T58" fmla="*/ 876 w 1318"/>
                  <a:gd name="T59" fmla="*/ 1229 h 1332"/>
                  <a:gd name="T60" fmla="*/ 723 w 1318"/>
                  <a:gd name="T61" fmla="*/ 882 h 1332"/>
                  <a:gd name="T62" fmla="*/ 707 w 1318"/>
                  <a:gd name="T63" fmla="*/ 882 h 1332"/>
                  <a:gd name="T64" fmla="*/ 690 w 1318"/>
                  <a:gd name="T65" fmla="*/ 939 h 1332"/>
                  <a:gd name="T66" fmla="*/ 668 w 1318"/>
                  <a:gd name="T67" fmla="*/ 861 h 1332"/>
                  <a:gd name="T68" fmla="*/ 627 w 1318"/>
                  <a:gd name="T69" fmla="*/ 849 h 1332"/>
                  <a:gd name="T70" fmla="*/ 660 w 1318"/>
                  <a:gd name="T71" fmla="*/ 840 h 1332"/>
                  <a:gd name="T72" fmla="*/ 743 w 1318"/>
                  <a:gd name="T73" fmla="*/ 798 h 1332"/>
                  <a:gd name="T74" fmla="*/ 661 w 1318"/>
                  <a:gd name="T75" fmla="*/ 765 h 1332"/>
                  <a:gd name="T76" fmla="*/ 632 w 1318"/>
                  <a:gd name="T77" fmla="*/ 752 h 1332"/>
                  <a:gd name="T78" fmla="*/ 609 w 1318"/>
                  <a:gd name="T79" fmla="*/ 746 h 1332"/>
                  <a:gd name="T80" fmla="*/ 612 w 1318"/>
                  <a:gd name="T81" fmla="*/ 790 h 1332"/>
                  <a:gd name="T82" fmla="*/ 655 w 1318"/>
                  <a:gd name="T83" fmla="*/ 796 h 1332"/>
                  <a:gd name="T84" fmla="*/ 606 w 1318"/>
                  <a:gd name="T85" fmla="*/ 833 h 1332"/>
                  <a:gd name="T86" fmla="*/ 619 w 1318"/>
                  <a:gd name="T87" fmla="*/ 871 h 1332"/>
                  <a:gd name="T88" fmla="*/ 611 w 1318"/>
                  <a:gd name="T89" fmla="*/ 928 h 1332"/>
                  <a:gd name="T90" fmla="*/ 647 w 1318"/>
                  <a:gd name="T91" fmla="*/ 971 h 1332"/>
                  <a:gd name="T92" fmla="*/ 651 w 1318"/>
                  <a:gd name="T93" fmla="*/ 1048 h 1332"/>
                  <a:gd name="T94" fmla="*/ 628 w 1318"/>
                  <a:gd name="T95" fmla="*/ 997 h 1332"/>
                  <a:gd name="T96" fmla="*/ 615 w 1318"/>
                  <a:gd name="T97" fmla="*/ 960 h 1332"/>
                  <a:gd name="T98" fmla="*/ 597 w 1318"/>
                  <a:gd name="T99" fmla="*/ 978 h 1332"/>
                  <a:gd name="T100" fmla="*/ 645 w 1318"/>
                  <a:gd name="T101" fmla="*/ 1079 h 1332"/>
                  <a:gd name="T102" fmla="*/ 649 w 1318"/>
                  <a:gd name="T103" fmla="*/ 1180 h 1332"/>
                  <a:gd name="T104" fmla="*/ 682 w 1318"/>
                  <a:gd name="T105" fmla="*/ 1189 h 1332"/>
                  <a:gd name="T106" fmla="*/ 696 w 1318"/>
                  <a:gd name="T107" fmla="*/ 1080 h 1332"/>
                  <a:gd name="T108" fmla="*/ 740 w 1318"/>
                  <a:gd name="T109" fmla="*/ 960 h 1332"/>
                  <a:gd name="T110" fmla="*/ 715 w 1318"/>
                  <a:gd name="T111" fmla="*/ 957 h 1332"/>
                  <a:gd name="T112" fmla="*/ 867 w 1318"/>
                  <a:gd name="T113" fmla="*/ 1275 h 1332"/>
                  <a:gd name="T114" fmla="*/ 475 w 1318"/>
                  <a:gd name="T115" fmla="*/ 1212 h 1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318" h="1332">
                    <a:moveTo>
                      <a:pt x="410" y="1281"/>
                    </a:moveTo>
                    <a:cubicBezTo>
                      <a:pt x="415" y="1271"/>
                      <a:pt x="420" y="1260"/>
                      <a:pt x="426" y="1249"/>
                    </a:cubicBezTo>
                    <a:cubicBezTo>
                      <a:pt x="254" y="1177"/>
                      <a:pt x="130" y="1058"/>
                      <a:pt x="61" y="885"/>
                    </a:cubicBezTo>
                    <a:cubicBezTo>
                      <a:pt x="7" y="752"/>
                      <a:pt x="0" y="614"/>
                      <a:pt x="40" y="476"/>
                    </a:cubicBezTo>
                    <a:cubicBezTo>
                      <a:pt x="122" y="192"/>
                      <a:pt x="382" y="0"/>
                      <a:pt x="672" y="8"/>
                    </a:cubicBezTo>
                    <a:cubicBezTo>
                      <a:pt x="972" y="17"/>
                      <a:pt x="1215" y="227"/>
                      <a:pt x="1280" y="499"/>
                    </a:cubicBezTo>
                    <a:cubicBezTo>
                      <a:pt x="1318" y="655"/>
                      <a:pt x="1299" y="805"/>
                      <a:pt x="1224" y="947"/>
                    </a:cubicBezTo>
                    <a:cubicBezTo>
                      <a:pt x="1150" y="1089"/>
                      <a:pt x="1036" y="1189"/>
                      <a:pt x="886" y="1249"/>
                    </a:cubicBezTo>
                    <a:cubicBezTo>
                      <a:pt x="892" y="1260"/>
                      <a:pt x="897" y="1271"/>
                      <a:pt x="903" y="1283"/>
                    </a:cubicBezTo>
                    <a:cubicBezTo>
                      <a:pt x="813" y="1318"/>
                      <a:pt x="720" y="1332"/>
                      <a:pt x="625" y="1329"/>
                    </a:cubicBezTo>
                    <a:cubicBezTo>
                      <a:pt x="559" y="1326"/>
                      <a:pt x="444" y="1301"/>
                      <a:pt x="410" y="1281"/>
                    </a:cubicBezTo>
                    <a:close/>
                    <a:moveTo>
                      <a:pt x="876" y="1229"/>
                    </a:moveTo>
                    <a:cubicBezTo>
                      <a:pt x="1097" y="1152"/>
                      <a:pt x="1310" y="903"/>
                      <a:pt x="1273" y="578"/>
                    </a:cubicBezTo>
                    <a:cubicBezTo>
                      <a:pt x="1238" y="266"/>
                      <a:pt x="968" y="22"/>
                      <a:pt x="643" y="29"/>
                    </a:cubicBezTo>
                    <a:cubicBezTo>
                      <a:pt x="319" y="36"/>
                      <a:pt x="54" y="295"/>
                      <a:pt x="37" y="617"/>
                    </a:cubicBezTo>
                    <a:cubicBezTo>
                      <a:pt x="21" y="923"/>
                      <a:pt x="227" y="1156"/>
                      <a:pt x="436" y="1228"/>
                    </a:cubicBezTo>
                    <a:cubicBezTo>
                      <a:pt x="440" y="1220"/>
                      <a:pt x="444" y="1212"/>
                      <a:pt x="449" y="1203"/>
                    </a:cubicBezTo>
                    <a:cubicBezTo>
                      <a:pt x="401" y="1184"/>
                      <a:pt x="357" y="1161"/>
                      <a:pt x="316" y="1131"/>
                    </a:cubicBezTo>
                    <a:cubicBezTo>
                      <a:pt x="335" y="1132"/>
                      <a:pt x="346" y="1122"/>
                      <a:pt x="353" y="1106"/>
                    </a:cubicBezTo>
                    <a:cubicBezTo>
                      <a:pt x="357" y="1095"/>
                      <a:pt x="362" y="1085"/>
                      <a:pt x="365" y="1074"/>
                    </a:cubicBezTo>
                    <a:cubicBezTo>
                      <a:pt x="389" y="985"/>
                      <a:pt x="401" y="895"/>
                      <a:pt x="406" y="804"/>
                    </a:cubicBezTo>
                    <a:cubicBezTo>
                      <a:pt x="408" y="752"/>
                      <a:pt x="409" y="701"/>
                      <a:pt x="410" y="650"/>
                    </a:cubicBezTo>
                    <a:cubicBezTo>
                      <a:pt x="410" y="646"/>
                      <a:pt x="412" y="642"/>
                      <a:pt x="415" y="640"/>
                    </a:cubicBezTo>
                    <a:cubicBezTo>
                      <a:pt x="426" y="628"/>
                      <a:pt x="437" y="616"/>
                      <a:pt x="450" y="607"/>
                    </a:cubicBezTo>
                    <a:cubicBezTo>
                      <a:pt x="465" y="596"/>
                      <a:pt x="482" y="588"/>
                      <a:pt x="500" y="577"/>
                    </a:cubicBezTo>
                    <a:cubicBezTo>
                      <a:pt x="523" y="626"/>
                      <a:pt x="560" y="656"/>
                      <a:pt x="608" y="676"/>
                    </a:cubicBezTo>
                    <a:cubicBezTo>
                      <a:pt x="597" y="684"/>
                      <a:pt x="587" y="691"/>
                      <a:pt x="578" y="697"/>
                    </a:cubicBezTo>
                    <a:cubicBezTo>
                      <a:pt x="558" y="710"/>
                      <a:pt x="545" y="727"/>
                      <a:pt x="536" y="748"/>
                    </a:cubicBezTo>
                    <a:cubicBezTo>
                      <a:pt x="524" y="774"/>
                      <a:pt x="518" y="802"/>
                      <a:pt x="519" y="831"/>
                    </a:cubicBezTo>
                    <a:cubicBezTo>
                      <a:pt x="522" y="918"/>
                      <a:pt x="525" y="1004"/>
                      <a:pt x="528" y="1091"/>
                    </a:cubicBezTo>
                    <a:cubicBezTo>
                      <a:pt x="528" y="1096"/>
                      <a:pt x="529" y="1101"/>
                      <a:pt x="530" y="1106"/>
                    </a:cubicBezTo>
                    <a:cubicBezTo>
                      <a:pt x="531" y="1116"/>
                      <a:pt x="537" y="1119"/>
                      <a:pt x="546" y="1115"/>
                    </a:cubicBezTo>
                    <a:cubicBezTo>
                      <a:pt x="556" y="1111"/>
                      <a:pt x="562" y="1104"/>
                      <a:pt x="562" y="1094"/>
                    </a:cubicBezTo>
                    <a:cubicBezTo>
                      <a:pt x="563" y="1075"/>
                      <a:pt x="564" y="1056"/>
                      <a:pt x="564" y="1037"/>
                    </a:cubicBezTo>
                    <a:cubicBezTo>
                      <a:pt x="565" y="971"/>
                      <a:pt x="564" y="905"/>
                      <a:pt x="566" y="839"/>
                    </a:cubicBezTo>
                    <a:cubicBezTo>
                      <a:pt x="567" y="775"/>
                      <a:pt x="597" y="728"/>
                      <a:pt x="656" y="701"/>
                    </a:cubicBezTo>
                    <a:cubicBezTo>
                      <a:pt x="659" y="700"/>
                      <a:pt x="662" y="698"/>
                      <a:pt x="665" y="699"/>
                    </a:cubicBezTo>
                    <a:cubicBezTo>
                      <a:pt x="690" y="705"/>
                      <a:pt x="712" y="714"/>
                      <a:pt x="726" y="737"/>
                    </a:cubicBezTo>
                    <a:cubicBezTo>
                      <a:pt x="747" y="772"/>
                      <a:pt x="760" y="810"/>
                      <a:pt x="761" y="851"/>
                    </a:cubicBezTo>
                    <a:cubicBezTo>
                      <a:pt x="762" y="929"/>
                      <a:pt x="762" y="1008"/>
                      <a:pt x="762" y="1087"/>
                    </a:cubicBezTo>
                    <a:cubicBezTo>
                      <a:pt x="762" y="1091"/>
                      <a:pt x="762" y="1094"/>
                      <a:pt x="763" y="1098"/>
                    </a:cubicBezTo>
                    <a:cubicBezTo>
                      <a:pt x="764" y="1108"/>
                      <a:pt x="771" y="1114"/>
                      <a:pt x="780" y="1114"/>
                    </a:cubicBezTo>
                    <a:cubicBezTo>
                      <a:pt x="790" y="1114"/>
                      <a:pt x="797" y="1108"/>
                      <a:pt x="799" y="1099"/>
                    </a:cubicBezTo>
                    <a:cubicBezTo>
                      <a:pt x="800" y="1092"/>
                      <a:pt x="800" y="1085"/>
                      <a:pt x="800" y="1079"/>
                    </a:cubicBezTo>
                    <a:cubicBezTo>
                      <a:pt x="801" y="1051"/>
                      <a:pt x="801" y="1024"/>
                      <a:pt x="801" y="996"/>
                    </a:cubicBezTo>
                    <a:cubicBezTo>
                      <a:pt x="803" y="929"/>
                      <a:pt x="805" y="861"/>
                      <a:pt x="799" y="793"/>
                    </a:cubicBezTo>
                    <a:cubicBezTo>
                      <a:pt x="795" y="742"/>
                      <a:pt x="772" y="705"/>
                      <a:pt x="727" y="682"/>
                    </a:cubicBezTo>
                    <a:cubicBezTo>
                      <a:pt x="724" y="680"/>
                      <a:pt x="721" y="679"/>
                      <a:pt x="718" y="677"/>
                    </a:cubicBezTo>
                    <a:cubicBezTo>
                      <a:pt x="716" y="676"/>
                      <a:pt x="714" y="675"/>
                      <a:pt x="712" y="674"/>
                    </a:cubicBezTo>
                    <a:cubicBezTo>
                      <a:pt x="736" y="664"/>
                      <a:pt x="760" y="655"/>
                      <a:pt x="778" y="637"/>
                    </a:cubicBezTo>
                    <a:cubicBezTo>
                      <a:pt x="796" y="619"/>
                      <a:pt x="811" y="599"/>
                      <a:pt x="827" y="580"/>
                    </a:cubicBezTo>
                    <a:cubicBezTo>
                      <a:pt x="831" y="582"/>
                      <a:pt x="836" y="584"/>
                      <a:pt x="842" y="586"/>
                    </a:cubicBezTo>
                    <a:cubicBezTo>
                      <a:pt x="869" y="597"/>
                      <a:pt x="891" y="615"/>
                      <a:pt x="912" y="634"/>
                    </a:cubicBezTo>
                    <a:cubicBezTo>
                      <a:pt x="915" y="636"/>
                      <a:pt x="917" y="640"/>
                      <a:pt x="917" y="643"/>
                    </a:cubicBezTo>
                    <a:cubicBezTo>
                      <a:pt x="918" y="676"/>
                      <a:pt x="917" y="709"/>
                      <a:pt x="919" y="742"/>
                    </a:cubicBezTo>
                    <a:cubicBezTo>
                      <a:pt x="924" y="820"/>
                      <a:pt x="929" y="898"/>
                      <a:pt x="935" y="977"/>
                    </a:cubicBezTo>
                    <a:cubicBezTo>
                      <a:pt x="938" y="1014"/>
                      <a:pt x="942" y="1052"/>
                      <a:pt x="958" y="1087"/>
                    </a:cubicBezTo>
                    <a:cubicBezTo>
                      <a:pt x="966" y="1105"/>
                      <a:pt x="976" y="1123"/>
                      <a:pt x="986" y="1141"/>
                    </a:cubicBezTo>
                    <a:cubicBezTo>
                      <a:pt x="948" y="1166"/>
                      <a:pt x="907" y="1187"/>
                      <a:pt x="863" y="1204"/>
                    </a:cubicBezTo>
                    <a:cubicBezTo>
                      <a:pt x="868" y="1213"/>
                      <a:pt x="872" y="1221"/>
                      <a:pt x="876" y="1229"/>
                    </a:cubicBezTo>
                    <a:close/>
                    <a:moveTo>
                      <a:pt x="715" y="957"/>
                    </a:moveTo>
                    <a:cubicBezTo>
                      <a:pt x="734" y="933"/>
                      <a:pt x="731" y="908"/>
                      <a:pt x="723" y="882"/>
                    </a:cubicBezTo>
                    <a:cubicBezTo>
                      <a:pt x="722" y="879"/>
                      <a:pt x="717" y="876"/>
                      <a:pt x="714" y="873"/>
                    </a:cubicBezTo>
                    <a:cubicBezTo>
                      <a:pt x="712" y="876"/>
                      <a:pt x="708" y="879"/>
                      <a:pt x="707" y="882"/>
                    </a:cubicBezTo>
                    <a:cubicBezTo>
                      <a:pt x="704" y="893"/>
                      <a:pt x="702" y="905"/>
                      <a:pt x="699" y="916"/>
                    </a:cubicBezTo>
                    <a:cubicBezTo>
                      <a:pt x="697" y="924"/>
                      <a:pt x="693" y="931"/>
                      <a:pt x="690" y="939"/>
                    </a:cubicBezTo>
                    <a:cubicBezTo>
                      <a:pt x="688" y="921"/>
                      <a:pt x="688" y="904"/>
                      <a:pt x="687" y="887"/>
                    </a:cubicBezTo>
                    <a:cubicBezTo>
                      <a:pt x="687" y="871"/>
                      <a:pt x="683" y="866"/>
                      <a:pt x="668" y="861"/>
                    </a:cubicBezTo>
                    <a:cubicBezTo>
                      <a:pt x="659" y="858"/>
                      <a:pt x="650" y="856"/>
                      <a:pt x="641" y="854"/>
                    </a:cubicBezTo>
                    <a:cubicBezTo>
                      <a:pt x="636" y="852"/>
                      <a:pt x="631" y="850"/>
                      <a:pt x="627" y="849"/>
                    </a:cubicBezTo>
                    <a:cubicBezTo>
                      <a:pt x="627" y="847"/>
                      <a:pt x="627" y="846"/>
                      <a:pt x="627" y="845"/>
                    </a:cubicBezTo>
                    <a:cubicBezTo>
                      <a:pt x="638" y="843"/>
                      <a:pt x="649" y="841"/>
                      <a:pt x="660" y="840"/>
                    </a:cubicBezTo>
                    <a:cubicBezTo>
                      <a:pt x="677" y="838"/>
                      <a:pt x="695" y="837"/>
                      <a:pt x="712" y="837"/>
                    </a:cubicBezTo>
                    <a:cubicBezTo>
                      <a:pt x="735" y="836"/>
                      <a:pt x="741" y="814"/>
                      <a:pt x="743" y="798"/>
                    </a:cubicBezTo>
                    <a:cubicBezTo>
                      <a:pt x="744" y="783"/>
                      <a:pt x="736" y="773"/>
                      <a:pt x="716" y="770"/>
                    </a:cubicBezTo>
                    <a:cubicBezTo>
                      <a:pt x="698" y="767"/>
                      <a:pt x="679" y="766"/>
                      <a:pt x="661" y="765"/>
                    </a:cubicBezTo>
                    <a:cubicBezTo>
                      <a:pt x="654" y="764"/>
                      <a:pt x="647" y="764"/>
                      <a:pt x="640" y="763"/>
                    </a:cubicBezTo>
                    <a:cubicBezTo>
                      <a:pt x="633" y="762"/>
                      <a:pt x="630" y="759"/>
                      <a:pt x="632" y="752"/>
                    </a:cubicBezTo>
                    <a:cubicBezTo>
                      <a:pt x="633" y="750"/>
                      <a:pt x="632" y="746"/>
                      <a:pt x="631" y="745"/>
                    </a:cubicBezTo>
                    <a:cubicBezTo>
                      <a:pt x="626" y="740"/>
                      <a:pt x="613" y="740"/>
                      <a:pt x="609" y="746"/>
                    </a:cubicBezTo>
                    <a:cubicBezTo>
                      <a:pt x="605" y="754"/>
                      <a:pt x="601" y="763"/>
                      <a:pt x="599" y="771"/>
                    </a:cubicBezTo>
                    <a:cubicBezTo>
                      <a:pt x="597" y="782"/>
                      <a:pt x="602" y="788"/>
                      <a:pt x="612" y="790"/>
                    </a:cubicBezTo>
                    <a:cubicBezTo>
                      <a:pt x="624" y="791"/>
                      <a:pt x="635" y="791"/>
                      <a:pt x="646" y="790"/>
                    </a:cubicBezTo>
                    <a:cubicBezTo>
                      <a:pt x="652" y="790"/>
                      <a:pt x="654" y="791"/>
                      <a:pt x="655" y="796"/>
                    </a:cubicBezTo>
                    <a:cubicBezTo>
                      <a:pt x="657" y="806"/>
                      <a:pt x="653" y="811"/>
                      <a:pt x="642" y="815"/>
                    </a:cubicBezTo>
                    <a:cubicBezTo>
                      <a:pt x="630" y="820"/>
                      <a:pt x="617" y="826"/>
                      <a:pt x="606" y="833"/>
                    </a:cubicBezTo>
                    <a:cubicBezTo>
                      <a:pt x="596" y="840"/>
                      <a:pt x="597" y="848"/>
                      <a:pt x="604" y="856"/>
                    </a:cubicBezTo>
                    <a:cubicBezTo>
                      <a:pt x="609" y="862"/>
                      <a:pt x="614" y="867"/>
                      <a:pt x="619" y="871"/>
                    </a:cubicBezTo>
                    <a:cubicBezTo>
                      <a:pt x="623" y="875"/>
                      <a:pt x="624" y="878"/>
                      <a:pt x="621" y="884"/>
                    </a:cubicBezTo>
                    <a:cubicBezTo>
                      <a:pt x="614" y="897"/>
                      <a:pt x="610" y="912"/>
                      <a:pt x="611" y="928"/>
                    </a:cubicBezTo>
                    <a:cubicBezTo>
                      <a:pt x="612" y="938"/>
                      <a:pt x="616" y="945"/>
                      <a:pt x="624" y="951"/>
                    </a:cubicBezTo>
                    <a:cubicBezTo>
                      <a:pt x="632" y="957"/>
                      <a:pt x="640" y="964"/>
                      <a:pt x="647" y="971"/>
                    </a:cubicBezTo>
                    <a:cubicBezTo>
                      <a:pt x="649" y="973"/>
                      <a:pt x="651" y="976"/>
                      <a:pt x="651" y="979"/>
                    </a:cubicBezTo>
                    <a:cubicBezTo>
                      <a:pt x="651" y="1001"/>
                      <a:pt x="651" y="1024"/>
                      <a:pt x="651" y="1048"/>
                    </a:cubicBezTo>
                    <a:cubicBezTo>
                      <a:pt x="648" y="1044"/>
                      <a:pt x="645" y="1040"/>
                      <a:pt x="641" y="1036"/>
                    </a:cubicBezTo>
                    <a:cubicBezTo>
                      <a:pt x="633" y="1024"/>
                      <a:pt x="627" y="1012"/>
                      <a:pt x="628" y="997"/>
                    </a:cubicBezTo>
                    <a:cubicBezTo>
                      <a:pt x="628" y="988"/>
                      <a:pt x="626" y="979"/>
                      <a:pt x="624" y="971"/>
                    </a:cubicBezTo>
                    <a:cubicBezTo>
                      <a:pt x="622" y="966"/>
                      <a:pt x="617" y="960"/>
                      <a:pt x="615" y="960"/>
                    </a:cubicBezTo>
                    <a:cubicBezTo>
                      <a:pt x="610" y="961"/>
                      <a:pt x="605" y="965"/>
                      <a:pt x="600" y="969"/>
                    </a:cubicBezTo>
                    <a:cubicBezTo>
                      <a:pt x="598" y="971"/>
                      <a:pt x="597" y="975"/>
                      <a:pt x="597" y="978"/>
                    </a:cubicBezTo>
                    <a:cubicBezTo>
                      <a:pt x="598" y="991"/>
                      <a:pt x="598" y="1004"/>
                      <a:pt x="599" y="1017"/>
                    </a:cubicBezTo>
                    <a:cubicBezTo>
                      <a:pt x="602" y="1047"/>
                      <a:pt x="616" y="1069"/>
                      <a:pt x="645" y="1079"/>
                    </a:cubicBezTo>
                    <a:cubicBezTo>
                      <a:pt x="651" y="1081"/>
                      <a:pt x="651" y="1085"/>
                      <a:pt x="651" y="1090"/>
                    </a:cubicBezTo>
                    <a:cubicBezTo>
                      <a:pt x="651" y="1120"/>
                      <a:pt x="651" y="1150"/>
                      <a:pt x="649" y="1180"/>
                    </a:cubicBezTo>
                    <a:cubicBezTo>
                      <a:pt x="649" y="1191"/>
                      <a:pt x="653" y="1196"/>
                      <a:pt x="662" y="1200"/>
                    </a:cubicBezTo>
                    <a:cubicBezTo>
                      <a:pt x="676" y="1207"/>
                      <a:pt x="681" y="1204"/>
                      <a:pt x="682" y="1189"/>
                    </a:cubicBezTo>
                    <a:cubicBezTo>
                      <a:pt x="684" y="1158"/>
                      <a:pt x="685" y="1127"/>
                      <a:pt x="686" y="1096"/>
                    </a:cubicBezTo>
                    <a:cubicBezTo>
                      <a:pt x="686" y="1088"/>
                      <a:pt x="689" y="1084"/>
                      <a:pt x="696" y="1080"/>
                    </a:cubicBezTo>
                    <a:cubicBezTo>
                      <a:pt x="711" y="1072"/>
                      <a:pt x="725" y="1062"/>
                      <a:pt x="731" y="1044"/>
                    </a:cubicBezTo>
                    <a:cubicBezTo>
                      <a:pt x="739" y="1017"/>
                      <a:pt x="739" y="989"/>
                      <a:pt x="740" y="960"/>
                    </a:cubicBezTo>
                    <a:cubicBezTo>
                      <a:pt x="737" y="959"/>
                      <a:pt x="735" y="958"/>
                      <a:pt x="732" y="958"/>
                    </a:cubicBezTo>
                    <a:cubicBezTo>
                      <a:pt x="727" y="958"/>
                      <a:pt x="722" y="958"/>
                      <a:pt x="715" y="957"/>
                    </a:cubicBezTo>
                    <a:close/>
                    <a:moveTo>
                      <a:pt x="445" y="1274"/>
                    </a:moveTo>
                    <a:cubicBezTo>
                      <a:pt x="586" y="1320"/>
                      <a:pt x="726" y="1321"/>
                      <a:pt x="867" y="1275"/>
                    </a:cubicBezTo>
                    <a:cubicBezTo>
                      <a:pt x="857" y="1253"/>
                      <a:pt x="847" y="1233"/>
                      <a:pt x="837" y="1213"/>
                    </a:cubicBezTo>
                    <a:cubicBezTo>
                      <a:pt x="716" y="1251"/>
                      <a:pt x="596" y="1250"/>
                      <a:pt x="475" y="1212"/>
                    </a:cubicBezTo>
                    <a:cubicBezTo>
                      <a:pt x="465" y="1233"/>
                      <a:pt x="455" y="1253"/>
                      <a:pt x="445" y="127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" name="Freeform 10">
                <a:extLst>
                  <a:ext uri="{FF2B5EF4-FFF2-40B4-BE49-F238E27FC236}">
                    <a16:creationId xmlns:a16="http://schemas.microsoft.com/office/drawing/2014/main" id="{230EA30A-FCFF-485A-A1F0-980D4CE0C97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932238" y="2098675"/>
                <a:ext cx="374650" cy="471488"/>
              </a:xfrm>
              <a:custGeom>
                <a:avLst/>
                <a:gdLst>
                  <a:gd name="T0" fmla="*/ 129 w 148"/>
                  <a:gd name="T1" fmla="*/ 97 h 186"/>
                  <a:gd name="T2" fmla="*/ 138 w 148"/>
                  <a:gd name="T3" fmla="*/ 90 h 186"/>
                  <a:gd name="T4" fmla="*/ 148 w 148"/>
                  <a:gd name="T5" fmla="*/ 88 h 186"/>
                  <a:gd name="T6" fmla="*/ 147 w 148"/>
                  <a:gd name="T7" fmla="*/ 97 h 186"/>
                  <a:gd name="T8" fmla="*/ 142 w 148"/>
                  <a:gd name="T9" fmla="*/ 106 h 186"/>
                  <a:gd name="T10" fmla="*/ 114 w 148"/>
                  <a:gd name="T11" fmla="*/ 150 h 186"/>
                  <a:gd name="T12" fmla="*/ 62 w 148"/>
                  <a:gd name="T13" fmla="*/ 185 h 186"/>
                  <a:gd name="T14" fmla="*/ 31 w 148"/>
                  <a:gd name="T15" fmla="*/ 185 h 186"/>
                  <a:gd name="T16" fmla="*/ 10 w 148"/>
                  <a:gd name="T17" fmla="*/ 147 h 186"/>
                  <a:gd name="T18" fmla="*/ 21 w 148"/>
                  <a:gd name="T19" fmla="*/ 147 h 186"/>
                  <a:gd name="T20" fmla="*/ 36 w 148"/>
                  <a:gd name="T21" fmla="*/ 154 h 186"/>
                  <a:gd name="T22" fmla="*/ 47 w 148"/>
                  <a:gd name="T23" fmla="*/ 140 h 186"/>
                  <a:gd name="T24" fmla="*/ 49 w 148"/>
                  <a:gd name="T25" fmla="*/ 134 h 186"/>
                  <a:gd name="T26" fmla="*/ 43 w 148"/>
                  <a:gd name="T27" fmla="*/ 107 h 186"/>
                  <a:gd name="T28" fmla="*/ 36 w 148"/>
                  <a:gd name="T29" fmla="*/ 101 h 186"/>
                  <a:gd name="T30" fmla="*/ 10 w 148"/>
                  <a:gd name="T31" fmla="*/ 102 h 186"/>
                  <a:gd name="T32" fmla="*/ 4 w 148"/>
                  <a:gd name="T33" fmla="*/ 105 h 186"/>
                  <a:gd name="T34" fmla="*/ 0 w 148"/>
                  <a:gd name="T35" fmla="*/ 95 h 186"/>
                  <a:gd name="T36" fmla="*/ 5 w 148"/>
                  <a:gd name="T37" fmla="*/ 84 h 186"/>
                  <a:gd name="T38" fmla="*/ 33 w 148"/>
                  <a:gd name="T39" fmla="*/ 25 h 186"/>
                  <a:gd name="T40" fmla="*/ 43 w 148"/>
                  <a:gd name="T41" fmla="*/ 8 h 186"/>
                  <a:gd name="T42" fmla="*/ 61 w 148"/>
                  <a:gd name="T43" fmla="*/ 1 h 186"/>
                  <a:gd name="T44" fmla="*/ 69 w 148"/>
                  <a:gd name="T45" fmla="*/ 14 h 186"/>
                  <a:gd name="T46" fmla="*/ 67 w 148"/>
                  <a:gd name="T47" fmla="*/ 42 h 186"/>
                  <a:gd name="T48" fmla="*/ 79 w 148"/>
                  <a:gd name="T49" fmla="*/ 48 h 186"/>
                  <a:gd name="T50" fmla="*/ 85 w 148"/>
                  <a:gd name="T51" fmla="*/ 36 h 186"/>
                  <a:gd name="T52" fmla="*/ 126 w 148"/>
                  <a:gd name="T53" fmla="*/ 17 h 186"/>
                  <a:gd name="T54" fmla="*/ 138 w 148"/>
                  <a:gd name="T55" fmla="*/ 40 h 186"/>
                  <a:gd name="T56" fmla="*/ 127 w 148"/>
                  <a:gd name="T57" fmla="*/ 92 h 186"/>
                  <a:gd name="T58" fmla="*/ 127 w 148"/>
                  <a:gd name="T59" fmla="*/ 95 h 186"/>
                  <a:gd name="T60" fmla="*/ 129 w 148"/>
                  <a:gd name="T61" fmla="*/ 97 h 186"/>
                  <a:gd name="T62" fmla="*/ 72 w 148"/>
                  <a:gd name="T63" fmla="*/ 131 h 186"/>
                  <a:gd name="T64" fmla="*/ 69 w 148"/>
                  <a:gd name="T65" fmla="*/ 133 h 186"/>
                  <a:gd name="T66" fmla="*/ 78 w 148"/>
                  <a:gd name="T67" fmla="*/ 142 h 186"/>
                  <a:gd name="T68" fmla="*/ 97 w 148"/>
                  <a:gd name="T69" fmla="*/ 139 h 186"/>
                  <a:gd name="T70" fmla="*/ 110 w 148"/>
                  <a:gd name="T71" fmla="*/ 118 h 186"/>
                  <a:gd name="T72" fmla="*/ 130 w 148"/>
                  <a:gd name="T73" fmla="*/ 37 h 186"/>
                  <a:gd name="T74" fmla="*/ 118 w 148"/>
                  <a:gd name="T75" fmla="*/ 23 h 186"/>
                  <a:gd name="T76" fmla="*/ 91 w 148"/>
                  <a:gd name="T77" fmla="*/ 41 h 186"/>
                  <a:gd name="T78" fmla="*/ 92 w 148"/>
                  <a:gd name="T79" fmla="*/ 65 h 186"/>
                  <a:gd name="T80" fmla="*/ 109 w 148"/>
                  <a:gd name="T81" fmla="*/ 97 h 186"/>
                  <a:gd name="T82" fmla="*/ 107 w 148"/>
                  <a:gd name="T83" fmla="*/ 109 h 186"/>
                  <a:gd name="T84" fmla="*/ 96 w 148"/>
                  <a:gd name="T85" fmla="*/ 104 h 186"/>
                  <a:gd name="T86" fmla="*/ 85 w 148"/>
                  <a:gd name="T87" fmla="*/ 92 h 186"/>
                  <a:gd name="T88" fmla="*/ 80 w 148"/>
                  <a:gd name="T89" fmla="*/ 88 h 186"/>
                  <a:gd name="T90" fmla="*/ 78 w 148"/>
                  <a:gd name="T91" fmla="*/ 89 h 186"/>
                  <a:gd name="T92" fmla="*/ 79 w 148"/>
                  <a:gd name="T93" fmla="*/ 99 h 186"/>
                  <a:gd name="T94" fmla="*/ 87 w 148"/>
                  <a:gd name="T95" fmla="*/ 113 h 186"/>
                  <a:gd name="T96" fmla="*/ 89 w 148"/>
                  <a:gd name="T97" fmla="*/ 126 h 186"/>
                  <a:gd name="T98" fmla="*/ 77 w 148"/>
                  <a:gd name="T99" fmla="*/ 131 h 186"/>
                  <a:gd name="T100" fmla="*/ 72 w 148"/>
                  <a:gd name="T101" fmla="*/ 131 h 186"/>
                  <a:gd name="T102" fmla="*/ 40 w 148"/>
                  <a:gd name="T103" fmla="*/ 71 h 186"/>
                  <a:gd name="T104" fmla="*/ 62 w 148"/>
                  <a:gd name="T105" fmla="*/ 82 h 186"/>
                  <a:gd name="T106" fmla="*/ 68 w 148"/>
                  <a:gd name="T107" fmla="*/ 81 h 186"/>
                  <a:gd name="T108" fmla="*/ 69 w 148"/>
                  <a:gd name="T109" fmla="*/ 73 h 186"/>
                  <a:gd name="T110" fmla="*/ 54 w 148"/>
                  <a:gd name="T111" fmla="*/ 61 h 186"/>
                  <a:gd name="T112" fmla="*/ 40 w 148"/>
                  <a:gd name="T113" fmla="*/ 71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48" h="186">
                    <a:moveTo>
                      <a:pt x="129" y="97"/>
                    </a:moveTo>
                    <a:cubicBezTo>
                      <a:pt x="132" y="94"/>
                      <a:pt x="134" y="91"/>
                      <a:pt x="138" y="90"/>
                    </a:cubicBezTo>
                    <a:cubicBezTo>
                      <a:pt x="141" y="88"/>
                      <a:pt x="144" y="88"/>
                      <a:pt x="148" y="88"/>
                    </a:cubicBezTo>
                    <a:cubicBezTo>
                      <a:pt x="148" y="91"/>
                      <a:pt x="148" y="94"/>
                      <a:pt x="147" y="97"/>
                    </a:cubicBezTo>
                    <a:cubicBezTo>
                      <a:pt x="146" y="100"/>
                      <a:pt x="144" y="104"/>
                      <a:pt x="142" y="106"/>
                    </a:cubicBezTo>
                    <a:cubicBezTo>
                      <a:pt x="127" y="118"/>
                      <a:pt x="120" y="134"/>
                      <a:pt x="114" y="150"/>
                    </a:cubicBezTo>
                    <a:cubicBezTo>
                      <a:pt x="104" y="175"/>
                      <a:pt x="89" y="185"/>
                      <a:pt x="62" y="185"/>
                    </a:cubicBezTo>
                    <a:cubicBezTo>
                      <a:pt x="52" y="185"/>
                      <a:pt x="42" y="186"/>
                      <a:pt x="31" y="185"/>
                    </a:cubicBezTo>
                    <a:cubicBezTo>
                      <a:pt x="12" y="184"/>
                      <a:pt x="1" y="164"/>
                      <a:pt x="10" y="147"/>
                    </a:cubicBezTo>
                    <a:cubicBezTo>
                      <a:pt x="14" y="140"/>
                      <a:pt x="18" y="143"/>
                      <a:pt x="21" y="147"/>
                    </a:cubicBezTo>
                    <a:cubicBezTo>
                      <a:pt x="24" y="153"/>
                      <a:pt x="29" y="155"/>
                      <a:pt x="36" y="154"/>
                    </a:cubicBezTo>
                    <a:cubicBezTo>
                      <a:pt x="44" y="152"/>
                      <a:pt x="46" y="147"/>
                      <a:pt x="47" y="140"/>
                    </a:cubicBezTo>
                    <a:cubicBezTo>
                      <a:pt x="47" y="138"/>
                      <a:pt x="48" y="136"/>
                      <a:pt x="49" y="134"/>
                    </a:cubicBezTo>
                    <a:cubicBezTo>
                      <a:pt x="55" y="118"/>
                      <a:pt x="55" y="118"/>
                      <a:pt x="43" y="107"/>
                    </a:cubicBezTo>
                    <a:cubicBezTo>
                      <a:pt x="41" y="105"/>
                      <a:pt x="38" y="103"/>
                      <a:pt x="36" y="101"/>
                    </a:cubicBezTo>
                    <a:cubicBezTo>
                      <a:pt x="23" y="89"/>
                      <a:pt x="23" y="89"/>
                      <a:pt x="10" y="102"/>
                    </a:cubicBezTo>
                    <a:cubicBezTo>
                      <a:pt x="9" y="103"/>
                      <a:pt x="6" y="104"/>
                      <a:pt x="4" y="105"/>
                    </a:cubicBezTo>
                    <a:cubicBezTo>
                      <a:pt x="3" y="101"/>
                      <a:pt x="0" y="98"/>
                      <a:pt x="0" y="95"/>
                    </a:cubicBezTo>
                    <a:cubicBezTo>
                      <a:pt x="0" y="91"/>
                      <a:pt x="3" y="87"/>
                      <a:pt x="5" y="84"/>
                    </a:cubicBezTo>
                    <a:cubicBezTo>
                      <a:pt x="16" y="65"/>
                      <a:pt x="28" y="48"/>
                      <a:pt x="33" y="25"/>
                    </a:cubicBezTo>
                    <a:cubicBezTo>
                      <a:pt x="34" y="19"/>
                      <a:pt x="39" y="13"/>
                      <a:pt x="43" y="8"/>
                    </a:cubicBezTo>
                    <a:cubicBezTo>
                      <a:pt x="47" y="1"/>
                      <a:pt x="54" y="0"/>
                      <a:pt x="61" y="1"/>
                    </a:cubicBezTo>
                    <a:cubicBezTo>
                      <a:pt x="67" y="3"/>
                      <a:pt x="70" y="8"/>
                      <a:pt x="69" y="14"/>
                    </a:cubicBezTo>
                    <a:cubicBezTo>
                      <a:pt x="69" y="23"/>
                      <a:pt x="68" y="32"/>
                      <a:pt x="67" y="42"/>
                    </a:cubicBezTo>
                    <a:cubicBezTo>
                      <a:pt x="70" y="43"/>
                      <a:pt x="74" y="45"/>
                      <a:pt x="79" y="48"/>
                    </a:cubicBezTo>
                    <a:cubicBezTo>
                      <a:pt x="81" y="44"/>
                      <a:pt x="83" y="40"/>
                      <a:pt x="85" y="36"/>
                    </a:cubicBezTo>
                    <a:cubicBezTo>
                      <a:pt x="92" y="22"/>
                      <a:pt x="111" y="14"/>
                      <a:pt x="126" y="17"/>
                    </a:cubicBezTo>
                    <a:cubicBezTo>
                      <a:pt x="135" y="20"/>
                      <a:pt x="140" y="29"/>
                      <a:pt x="138" y="40"/>
                    </a:cubicBezTo>
                    <a:cubicBezTo>
                      <a:pt x="135" y="58"/>
                      <a:pt x="131" y="75"/>
                      <a:pt x="127" y="92"/>
                    </a:cubicBezTo>
                    <a:cubicBezTo>
                      <a:pt x="127" y="93"/>
                      <a:pt x="127" y="94"/>
                      <a:pt x="127" y="95"/>
                    </a:cubicBezTo>
                    <a:cubicBezTo>
                      <a:pt x="127" y="96"/>
                      <a:pt x="128" y="96"/>
                      <a:pt x="129" y="97"/>
                    </a:cubicBezTo>
                    <a:close/>
                    <a:moveTo>
                      <a:pt x="72" y="131"/>
                    </a:moveTo>
                    <a:cubicBezTo>
                      <a:pt x="71" y="132"/>
                      <a:pt x="70" y="132"/>
                      <a:pt x="69" y="133"/>
                    </a:cubicBezTo>
                    <a:cubicBezTo>
                      <a:pt x="72" y="136"/>
                      <a:pt x="75" y="142"/>
                      <a:pt x="78" y="142"/>
                    </a:cubicBezTo>
                    <a:cubicBezTo>
                      <a:pt x="84" y="143"/>
                      <a:pt x="93" y="143"/>
                      <a:pt x="97" y="139"/>
                    </a:cubicBezTo>
                    <a:cubicBezTo>
                      <a:pt x="103" y="134"/>
                      <a:pt x="108" y="126"/>
                      <a:pt x="110" y="118"/>
                    </a:cubicBezTo>
                    <a:cubicBezTo>
                      <a:pt x="118" y="92"/>
                      <a:pt x="124" y="64"/>
                      <a:pt x="130" y="37"/>
                    </a:cubicBezTo>
                    <a:cubicBezTo>
                      <a:pt x="131" y="30"/>
                      <a:pt x="125" y="23"/>
                      <a:pt x="118" y="23"/>
                    </a:cubicBezTo>
                    <a:cubicBezTo>
                      <a:pt x="105" y="24"/>
                      <a:pt x="97" y="31"/>
                      <a:pt x="91" y="41"/>
                    </a:cubicBezTo>
                    <a:cubicBezTo>
                      <a:pt x="86" y="50"/>
                      <a:pt x="87" y="57"/>
                      <a:pt x="92" y="65"/>
                    </a:cubicBezTo>
                    <a:cubicBezTo>
                      <a:pt x="99" y="75"/>
                      <a:pt x="104" y="86"/>
                      <a:pt x="109" y="97"/>
                    </a:cubicBezTo>
                    <a:cubicBezTo>
                      <a:pt x="110" y="100"/>
                      <a:pt x="108" y="105"/>
                      <a:pt x="107" y="109"/>
                    </a:cubicBezTo>
                    <a:cubicBezTo>
                      <a:pt x="103" y="107"/>
                      <a:pt x="99" y="107"/>
                      <a:pt x="96" y="104"/>
                    </a:cubicBezTo>
                    <a:cubicBezTo>
                      <a:pt x="91" y="101"/>
                      <a:pt x="88" y="96"/>
                      <a:pt x="85" y="92"/>
                    </a:cubicBezTo>
                    <a:cubicBezTo>
                      <a:pt x="83" y="91"/>
                      <a:pt x="82" y="89"/>
                      <a:pt x="80" y="88"/>
                    </a:cubicBezTo>
                    <a:cubicBezTo>
                      <a:pt x="79" y="88"/>
                      <a:pt x="78" y="89"/>
                      <a:pt x="78" y="89"/>
                    </a:cubicBezTo>
                    <a:cubicBezTo>
                      <a:pt x="78" y="92"/>
                      <a:pt x="78" y="96"/>
                      <a:pt x="79" y="99"/>
                    </a:cubicBezTo>
                    <a:cubicBezTo>
                      <a:pt x="82" y="104"/>
                      <a:pt x="85" y="108"/>
                      <a:pt x="87" y="113"/>
                    </a:cubicBezTo>
                    <a:cubicBezTo>
                      <a:pt x="89" y="117"/>
                      <a:pt x="91" y="123"/>
                      <a:pt x="89" y="126"/>
                    </a:cubicBezTo>
                    <a:cubicBezTo>
                      <a:pt x="87" y="129"/>
                      <a:pt x="81" y="130"/>
                      <a:pt x="77" y="131"/>
                    </a:cubicBezTo>
                    <a:cubicBezTo>
                      <a:pt x="75" y="132"/>
                      <a:pt x="74" y="131"/>
                      <a:pt x="72" y="131"/>
                    </a:cubicBezTo>
                    <a:close/>
                    <a:moveTo>
                      <a:pt x="40" y="71"/>
                    </a:moveTo>
                    <a:cubicBezTo>
                      <a:pt x="49" y="75"/>
                      <a:pt x="55" y="79"/>
                      <a:pt x="62" y="82"/>
                    </a:cubicBezTo>
                    <a:cubicBezTo>
                      <a:pt x="64" y="83"/>
                      <a:pt x="68" y="82"/>
                      <a:pt x="68" y="81"/>
                    </a:cubicBezTo>
                    <a:cubicBezTo>
                      <a:pt x="69" y="79"/>
                      <a:pt x="70" y="75"/>
                      <a:pt x="69" y="73"/>
                    </a:cubicBezTo>
                    <a:cubicBezTo>
                      <a:pt x="64" y="68"/>
                      <a:pt x="60" y="63"/>
                      <a:pt x="54" y="61"/>
                    </a:cubicBezTo>
                    <a:cubicBezTo>
                      <a:pt x="51" y="60"/>
                      <a:pt x="46" y="66"/>
                      <a:pt x="40" y="7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" name="Freeform 11">
                <a:extLst>
                  <a:ext uri="{FF2B5EF4-FFF2-40B4-BE49-F238E27FC236}">
                    <a16:creationId xmlns:a16="http://schemas.microsoft.com/office/drawing/2014/main" id="{DC270CA0-F50C-4513-B20D-271E10D9847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860925" y="1165225"/>
                <a:ext cx="396875" cy="512763"/>
              </a:xfrm>
              <a:custGeom>
                <a:avLst/>
                <a:gdLst>
                  <a:gd name="T0" fmla="*/ 117 w 157"/>
                  <a:gd name="T1" fmla="*/ 182 h 203"/>
                  <a:gd name="T2" fmla="*/ 105 w 157"/>
                  <a:gd name="T3" fmla="*/ 203 h 203"/>
                  <a:gd name="T4" fmla="*/ 95 w 157"/>
                  <a:gd name="T5" fmla="*/ 182 h 203"/>
                  <a:gd name="T6" fmla="*/ 70 w 157"/>
                  <a:gd name="T7" fmla="*/ 170 h 203"/>
                  <a:gd name="T8" fmla="*/ 52 w 157"/>
                  <a:gd name="T9" fmla="*/ 167 h 203"/>
                  <a:gd name="T10" fmla="*/ 26 w 157"/>
                  <a:gd name="T11" fmla="*/ 179 h 203"/>
                  <a:gd name="T12" fmla="*/ 25 w 157"/>
                  <a:gd name="T13" fmla="*/ 115 h 203"/>
                  <a:gd name="T14" fmla="*/ 45 w 157"/>
                  <a:gd name="T15" fmla="*/ 104 h 203"/>
                  <a:gd name="T16" fmla="*/ 38 w 157"/>
                  <a:gd name="T17" fmla="*/ 76 h 203"/>
                  <a:gd name="T18" fmla="*/ 11 w 157"/>
                  <a:gd name="T19" fmla="*/ 56 h 203"/>
                  <a:gd name="T20" fmla="*/ 39 w 157"/>
                  <a:gd name="T21" fmla="*/ 40 h 203"/>
                  <a:gd name="T22" fmla="*/ 47 w 157"/>
                  <a:gd name="T23" fmla="*/ 8 h 203"/>
                  <a:gd name="T24" fmla="*/ 59 w 157"/>
                  <a:gd name="T25" fmla="*/ 31 h 203"/>
                  <a:gd name="T26" fmla="*/ 68 w 157"/>
                  <a:gd name="T27" fmla="*/ 1 h 203"/>
                  <a:gd name="T28" fmla="*/ 86 w 157"/>
                  <a:gd name="T29" fmla="*/ 33 h 203"/>
                  <a:gd name="T30" fmla="*/ 69 w 157"/>
                  <a:gd name="T31" fmla="*/ 64 h 203"/>
                  <a:gd name="T32" fmla="*/ 82 w 157"/>
                  <a:gd name="T33" fmla="*/ 72 h 203"/>
                  <a:gd name="T34" fmla="*/ 146 w 157"/>
                  <a:gd name="T35" fmla="*/ 60 h 203"/>
                  <a:gd name="T36" fmla="*/ 151 w 157"/>
                  <a:gd name="T37" fmla="*/ 150 h 203"/>
                  <a:gd name="T38" fmla="*/ 112 w 157"/>
                  <a:gd name="T39" fmla="*/ 167 h 203"/>
                  <a:gd name="T40" fmla="*/ 117 w 157"/>
                  <a:gd name="T41" fmla="*/ 145 h 203"/>
                  <a:gd name="T42" fmla="*/ 144 w 157"/>
                  <a:gd name="T43" fmla="*/ 140 h 203"/>
                  <a:gd name="T44" fmla="*/ 110 w 157"/>
                  <a:gd name="T45" fmla="*/ 61 h 203"/>
                  <a:gd name="T46" fmla="*/ 69 w 157"/>
                  <a:gd name="T47" fmla="*/ 117 h 203"/>
                  <a:gd name="T48" fmla="*/ 84 w 157"/>
                  <a:gd name="T49" fmla="*/ 95 h 203"/>
                  <a:gd name="T50" fmla="*/ 101 w 157"/>
                  <a:gd name="T51" fmla="*/ 106 h 203"/>
                  <a:gd name="T52" fmla="*/ 106 w 157"/>
                  <a:gd name="T53" fmla="*/ 130 h 203"/>
                  <a:gd name="T54" fmla="*/ 47 w 157"/>
                  <a:gd name="T55" fmla="*/ 149 h 203"/>
                  <a:gd name="T56" fmla="*/ 74 w 157"/>
                  <a:gd name="T57" fmla="*/ 142 h 203"/>
                  <a:gd name="T58" fmla="*/ 72 w 157"/>
                  <a:gd name="T59" fmla="*/ 133 h 203"/>
                  <a:gd name="T60" fmla="*/ 52 w 157"/>
                  <a:gd name="T61" fmla="*/ 130 h 203"/>
                  <a:gd name="T62" fmla="*/ 89 w 157"/>
                  <a:gd name="T63" fmla="*/ 158 h 203"/>
                  <a:gd name="T64" fmla="*/ 77 w 157"/>
                  <a:gd name="T65" fmla="*/ 160 h 203"/>
                  <a:gd name="T66" fmla="*/ 89 w 157"/>
                  <a:gd name="T67" fmla="*/ 158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57" h="203">
                    <a:moveTo>
                      <a:pt x="112" y="167"/>
                    </a:moveTo>
                    <a:cubicBezTo>
                      <a:pt x="114" y="174"/>
                      <a:pt x="116" y="178"/>
                      <a:pt x="117" y="182"/>
                    </a:cubicBezTo>
                    <a:cubicBezTo>
                      <a:pt x="117" y="185"/>
                      <a:pt x="119" y="189"/>
                      <a:pt x="117" y="191"/>
                    </a:cubicBezTo>
                    <a:cubicBezTo>
                      <a:pt x="114" y="196"/>
                      <a:pt x="109" y="202"/>
                      <a:pt x="105" y="203"/>
                    </a:cubicBezTo>
                    <a:cubicBezTo>
                      <a:pt x="98" y="203"/>
                      <a:pt x="97" y="195"/>
                      <a:pt x="96" y="189"/>
                    </a:cubicBezTo>
                    <a:cubicBezTo>
                      <a:pt x="96" y="187"/>
                      <a:pt x="96" y="185"/>
                      <a:pt x="95" y="182"/>
                    </a:cubicBezTo>
                    <a:cubicBezTo>
                      <a:pt x="93" y="182"/>
                      <a:pt x="92" y="182"/>
                      <a:pt x="91" y="182"/>
                    </a:cubicBezTo>
                    <a:cubicBezTo>
                      <a:pt x="75" y="187"/>
                      <a:pt x="73" y="186"/>
                      <a:pt x="70" y="170"/>
                    </a:cubicBezTo>
                    <a:cubicBezTo>
                      <a:pt x="69" y="163"/>
                      <a:pt x="63" y="158"/>
                      <a:pt x="56" y="160"/>
                    </a:cubicBezTo>
                    <a:cubicBezTo>
                      <a:pt x="54" y="161"/>
                      <a:pt x="53" y="164"/>
                      <a:pt x="52" y="167"/>
                    </a:cubicBezTo>
                    <a:cubicBezTo>
                      <a:pt x="51" y="172"/>
                      <a:pt x="50" y="181"/>
                      <a:pt x="49" y="181"/>
                    </a:cubicBezTo>
                    <a:cubicBezTo>
                      <a:pt x="41" y="182"/>
                      <a:pt x="33" y="183"/>
                      <a:pt x="26" y="179"/>
                    </a:cubicBezTo>
                    <a:cubicBezTo>
                      <a:pt x="9" y="171"/>
                      <a:pt x="0" y="136"/>
                      <a:pt x="10" y="119"/>
                    </a:cubicBezTo>
                    <a:cubicBezTo>
                      <a:pt x="14" y="111"/>
                      <a:pt x="18" y="110"/>
                      <a:pt x="25" y="115"/>
                    </a:cubicBezTo>
                    <a:cubicBezTo>
                      <a:pt x="30" y="118"/>
                      <a:pt x="33" y="117"/>
                      <a:pt x="36" y="114"/>
                    </a:cubicBezTo>
                    <a:cubicBezTo>
                      <a:pt x="39" y="110"/>
                      <a:pt x="42" y="107"/>
                      <a:pt x="45" y="104"/>
                    </a:cubicBezTo>
                    <a:cubicBezTo>
                      <a:pt x="52" y="98"/>
                      <a:pt x="53" y="91"/>
                      <a:pt x="49" y="82"/>
                    </a:cubicBezTo>
                    <a:cubicBezTo>
                      <a:pt x="46" y="78"/>
                      <a:pt x="44" y="75"/>
                      <a:pt x="38" y="76"/>
                    </a:cubicBezTo>
                    <a:cubicBezTo>
                      <a:pt x="26" y="77"/>
                      <a:pt x="16" y="71"/>
                      <a:pt x="12" y="61"/>
                    </a:cubicBezTo>
                    <a:cubicBezTo>
                      <a:pt x="11" y="59"/>
                      <a:pt x="11" y="57"/>
                      <a:pt x="11" y="56"/>
                    </a:cubicBezTo>
                    <a:cubicBezTo>
                      <a:pt x="18" y="55"/>
                      <a:pt x="25" y="56"/>
                      <a:pt x="31" y="54"/>
                    </a:cubicBezTo>
                    <a:cubicBezTo>
                      <a:pt x="37" y="52"/>
                      <a:pt x="39" y="48"/>
                      <a:pt x="39" y="40"/>
                    </a:cubicBezTo>
                    <a:cubicBezTo>
                      <a:pt x="38" y="32"/>
                      <a:pt x="39" y="23"/>
                      <a:pt x="41" y="15"/>
                    </a:cubicBezTo>
                    <a:cubicBezTo>
                      <a:pt x="41" y="12"/>
                      <a:pt x="45" y="10"/>
                      <a:pt x="47" y="8"/>
                    </a:cubicBezTo>
                    <a:cubicBezTo>
                      <a:pt x="48" y="10"/>
                      <a:pt x="51" y="12"/>
                      <a:pt x="52" y="14"/>
                    </a:cubicBezTo>
                    <a:cubicBezTo>
                      <a:pt x="54" y="19"/>
                      <a:pt x="56" y="25"/>
                      <a:pt x="59" y="31"/>
                    </a:cubicBezTo>
                    <a:cubicBezTo>
                      <a:pt x="70" y="24"/>
                      <a:pt x="72" y="19"/>
                      <a:pt x="68" y="8"/>
                    </a:cubicBezTo>
                    <a:cubicBezTo>
                      <a:pt x="67" y="6"/>
                      <a:pt x="68" y="3"/>
                      <a:pt x="68" y="1"/>
                    </a:cubicBezTo>
                    <a:cubicBezTo>
                      <a:pt x="70" y="1"/>
                      <a:pt x="73" y="0"/>
                      <a:pt x="75" y="1"/>
                    </a:cubicBezTo>
                    <a:cubicBezTo>
                      <a:pt x="88" y="6"/>
                      <a:pt x="93" y="21"/>
                      <a:pt x="86" y="33"/>
                    </a:cubicBezTo>
                    <a:cubicBezTo>
                      <a:pt x="82" y="40"/>
                      <a:pt x="77" y="46"/>
                      <a:pt x="73" y="52"/>
                    </a:cubicBezTo>
                    <a:cubicBezTo>
                      <a:pt x="71" y="56"/>
                      <a:pt x="69" y="60"/>
                      <a:pt x="69" y="64"/>
                    </a:cubicBezTo>
                    <a:cubicBezTo>
                      <a:pt x="69" y="67"/>
                      <a:pt x="70" y="72"/>
                      <a:pt x="72" y="74"/>
                    </a:cubicBezTo>
                    <a:cubicBezTo>
                      <a:pt x="73" y="75"/>
                      <a:pt x="79" y="73"/>
                      <a:pt x="82" y="72"/>
                    </a:cubicBezTo>
                    <a:cubicBezTo>
                      <a:pt x="93" y="66"/>
                      <a:pt x="104" y="59"/>
                      <a:pt x="115" y="54"/>
                    </a:cubicBezTo>
                    <a:cubicBezTo>
                      <a:pt x="126" y="50"/>
                      <a:pt x="136" y="54"/>
                      <a:pt x="146" y="60"/>
                    </a:cubicBezTo>
                    <a:cubicBezTo>
                      <a:pt x="149" y="62"/>
                      <a:pt x="152" y="66"/>
                      <a:pt x="152" y="69"/>
                    </a:cubicBezTo>
                    <a:cubicBezTo>
                      <a:pt x="155" y="96"/>
                      <a:pt x="157" y="123"/>
                      <a:pt x="151" y="150"/>
                    </a:cubicBezTo>
                    <a:cubicBezTo>
                      <a:pt x="148" y="166"/>
                      <a:pt x="139" y="171"/>
                      <a:pt x="123" y="169"/>
                    </a:cubicBezTo>
                    <a:cubicBezTo>
                      <a:pt x="120" y="168"/>
                      <a:pt x="117" y="168"/>
                      <a:pt x="112" y="167"/>
                    </a:cubicBezTo>
                    <a:close/>
                    <a:moveTo>
                      <a:pt x="106" y="130"/>
                    </a:moveTo>
                    <a:cubicBezTo>
                      <a:pt x="111" y="136"/>
                      <a:pt x="116" y="140"/>
                      <a:pt x="117" y="145"/>
                    </a:cubicBezTo>
                    <a:cubicBezTo>
                      <a:pt x="118" y="154"/>
                      <a:pt x="119" y="155"/>
                      <a:pt x="127" y="154"/>
                    </a:cubicBezTo>
                    <a:cubicBezTo>
                      <a:pt x="136" y="154"/>
                      <a:pt x="141" y="149"/>
                      <a:pt x="144" y="140"/>
                    </a:cubicBezTo>
                    <a:cubicBezTo>
                      <a:pt x="150" y="120"/>
                      <a:pt x="146" y="99"/>
                      <a:pt x="144" y="79"/>
                    </a:cubicBezTo>
                    <a:cubicBezTo>
                      <a:pt x="142" y="61"/>
                      <a:pt x="126" y="53"/>
                      <a:pt x="110" y="61"/>
                    </a:cubicBezTo>
                    <a:cubicBezTo>
                      <a:pt x="93" y="70"/>
                      <a:pt x="77" y="80"/>
                      <a:pt x="66" y="96"/>
                    </a:cubicBezTo>
                    <a:cubicBezTo>
                      <a:pt x="59" y="105"/>
                      <a:pt x="59" y="108"/>
                      <a:pt x="69" y="117"/>
                    </a:cubicBezTo>
                    <a:cubicBezTo>
                      <a:pt x="71" y="114"/>
                      <a:pt x="74" y="111"/>
                      <a:pt x="76" y="108"/>
                    </a:cubicBezTo>
                    <a:cubicBezTo>
                      <a:pt x="79" y="104"/>
                      <a:pt x="81" y="99"/>
                      <a:pt x="84" y="95"/>
                    </a:cubicBezTo>
                    <a:cubicBezTo>
                      <a:pt x="89" y="89"/>
                      <a:pt x="99" y="88"/>
                      <a:pt x="104" y="93"/>
                    </a:cubicBezTo>
                    <a:cubicBezTo>
                      <a:pt x="109" y="99"/>
                      <a:pt x="103" y="102"/>
                      <a:pt x="101" y="106"/>
                    </a:cubicBezTo>
                    <a:cubicBezTo>
                      <a:pt x="99" y="108"/>
                      <a:pt x="98" y="111"/>
                      <a:pt x="96" y="114"/>
                    </a:cubicBezTo>
                    <a:cubicBezTo>
                      <a:pt x="106" y="117"/>
                      <a:pt x="112" y="122"/>
                      <a:pt x="106" y="130"/>
                    </a:cubicBezTo>
                    <a:close/>
                    <a:moveTo>
                      <a:pt x="50" y="122"/>
                    </a:moveTo>
                    <a:cubicBezTo>
                      <a:pt x="41" y="131"/>
                      <a:pt x="40" y="139"/>
                      <a:pt x="47" y="149"/>
                    </a:cubicBezTo>
                    <a:cubicBezTo>
                      <a:pt x="52" y="157"/>
                      <a:pt x="58" y="150"/>
                      <a:pt x="63" y="148"/>
                    </a:cubicBezTo>
                    <a:cubicBezTo>
                      <a:pt x="67" y="147"/>
                      <a:pt x="71" y="145"/>
                      <a:pt x="74" y="142"/>
                    </a:cubicBezTo>
                    <a:cubicBezTo>
                      <a:pt x="83" y="135"/>
                      <a:pt x="87" y="125"/>
                      <a:pt x="86" y="113"/>
                    </a:cubicBezTo>
                    <a:cubicBezTo>
                      <a:pt x="80" y="119"/>
                      <a:pt x="75" y="126"/>
                      <a:pt x="72" y="133"/>
                    </a:cubicBezTo>
                    <a:cubicBezTo>
                      <a:pt x="69" y="138"/>
                      <a:pt x="68" y="143"/>
                      <a:pt x="62" y="142"/>
                    </a:cubicBezTo>
                    <a:cubicBezTo>
                      <a:pt x="55" y="141"/>
                      <a:pt x="53" y="137"/>
                      <a:pt x="52" y="130"/>
                    </a:cubicBezTo>
                    <a:cubicBezTo>
                      <a:pt x="52" y="128"/>
                      <a:pt x="51" y="125"/>
                      <a:pt x="50" y="122"/>
                    </a:cubicBezTo>
                    <a:close/>
                    <a:moveTo>
                      <a:pt x="89" y="158"/>
                    </a:moveTo>
                    <a:cubicBezTo>
                      <a:pt x="86" y="155"/>
                      <a:pt x="84" y="153"/>
                      <a:pt x="82" y="151"/>
                    </a:cubicBezTo>
                    <a:cubicBezTo>
                      <a:pt x="80" y="154"/>
                      <a:pt x="77" y="157"/>
                      <a:pt x="77" y="160"/>
                    </a:cubicBezTo>
                    <a:cubicBezTo>
                      <a:pt x="76" y="162"/>
                      <a:pt x="80" y="165"/>
                      <a:pt x="82" y="167"/>
                    </a:cubicBezTo>
                    <a:cubicBezTo>
                      <a:pt x="84" y="164"/>
                      <a:pt x="86" y="162"/>
                      <a:pt x="89" y="1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" name="Freeform 12">
                <a:extLst>
                  <a:ext uri="{FF2B5EF4-FFF2-40B4-BE49-F238E27FC236}">
                    <a16:creationId xmlns:a16="http://schemas.microsoft.com/office/drawing/2014/main" id="{8A88422B-8DCD-4154-9056-B91E7282C33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315200" y="2152650"/>
                <a:ext cx="554038" cy="392113"/>
              </a:xfrm>
              <a:custGeom>
                <a:avLst/>
                <a:gdLst>
                  <a:gd name="T0" fmla="*/ 151 w 219"/>
                  <a:gd name="T1" fmla="*/ 35 h 155"/>
                  <a:gd name="T2" fmla="*/ 185 w 219"/>
                  <a:gd name="T3" fmla="*/ 42 h 155"/>
                  <a:gd name="T4" fmla="*/ 203 w 219"/>
                  <a:gd name="T5" fmla="*/ 42 h 155"/>
                  <a:gd name="T6" fmla="*/ 209 w 219"/>
                  <a:gd name="T7" fmla="*/ 48 h 155"/>
                  <a:gd name="T8" fmla="*/ 202 w 219"/>
                  <a:gd name="T9" fmla="*/ 53 h 155"/>
                  <a:gd name="T10" fmla="*/ 190 w 219"/>
                  <a:gd name="T11" fmla="*/ 54 h 155"/>
                  <a:gd name="T12" fmla="*/ 169 w 219"/>
                  <a:gd name="T13" fmla="*/ 64 h 155"/>
                  <a:gd name="T14" fmla="*/ 194 w 219"/>
                  <a:gd name="T15" fmla="*/ 69 h 155"/>
                  <a:gd name="T16" fmla="*/ 219 w 219"/>
                  <a:gd name="T17" fmla="*/ 70 h 155"/>
                  <a:gd name="T18" fmla="*/ 193 w 219"/>
                  <a:gd name="T19" fmla="*/ 82 h 155"/>
                  <a:gd name="T20" fmla="*/ 145 w 219"/>
                  <a:gd name="T21" fmla="*/ 92 h 155"/>
                  <a:gd name="T22" fmla="*/ 144 w 219"/>
                  <a:gd name="T23" fmla="*/ 104 h 155"/>
                  <a:gd name="T24" fmla="*/ 157 w 219"/>
                  <a:gd name="T25" fmla="*/ 142 h 155"/>
                  <a:gd name="T26" fmla="*/ 153 w 219"/>
                  <a:gd name="T27" fmla="*/ 154 h 155"/>
                  <a:gd name="T28" fmla="*/ 140 w 219"/>
                  <a:gd name="T29" fmla="*/ 151 h 155"/>
                  <a:gd name="T30" fmla="*/ 126 w 219"/>
                  <a:gd name="T31" fmla="*/ 136 h 155"/>
                  <a:gd name="T32" fmla="*/ 115 w 219"/>
                  <a:gd name="T33" fmla="*/ 106 h 155"/>
                  <a:gd name="T34" fmla="*/ 118 w 219"/>
                  <a:gd name="T35" fmla="*/ 105 h 155"/>
                  <a:gd name="T36" fmla="*/ 131 w 219"/>
                  <a:gd name="T37" fmla="*/ 125 h 155"/>
                  <a:gd name="T38" fmla="*/ 142 w 219"/>
                  <a:gd name="T39" fmla="*/ 134 h 155"/>
                  <a:gd name="T40" fmla="*/ 142 w 219"/>
                  <a:gd name="T41" fmla="*/ 119 h 155"/>
                  <a:gd name="T42" fmla="*/ 123 w 219"/>
                  <a:gd name="T43" fmla="*/ 97 h 155"/>
                  <a:gd name="T44" fmla="*/ 120 w 219"/>
                  <a:gd name="T45" fmla="*/ 94 h 155"/>
                  <a:gd name="T46" fmla="*/ 99 w 219"/>
                  <a:gd name="T47" fmla="*/ 66 h 155"/>
                  <a:gd name="T48" fmla="*/ 61 w 219"/>
                  <a:gd name="T49" fmla="*/ 43 h 155"/>
                  <a:gd name="T50" fmla="*/ 19 w 219"/>
                  <a:gd name="T51" fmla="*/ 36 h 155"/>
                  <a:gd name="T52" fmla="*/ 3 w 219"/>
                  <a:gd name="T53" fmla="*/ 33 h 155"/>
                  <a:gd name="T54" fmla="*/ 4 w 219"/>
                  <a:gd name="T55" fmla="*/ 17 h 155"/>
                  <a:gd name="T56" fmla="*/ 31 w 219"/>
                  <a:gd name="T57" fmla="*/ 3 h 155"/>
                  <a:gd name="T58" fmla="*/ 46 w 219"/>
                  <a:gd name="T59" fmla="*/ 4 h 155"/>
                  <a:gd name="T60" fmla="*/ 38 w 219"/>
                  <a:gd name="T61" fmla="*/ 24 h 155"/>
                  <a:gd name="T62" fmla="*/ 57 w 219"/>
                  <a:gd name="T63" fmla="*/ 34 h 155"/>
                  <a:gd name="T64" fmla="*/ 109 w 219"/>
                  <a:gd name="T65" fmla="*/ 66 h 155"/>
                  <a:gd name="T66" fmla="*/ 124 w 219"/>
                  <a:gd name="T67" fmla="*/ 61 h 155"/>
                  <a:gd name="T68" fmla="*/ 113 w 219"/>
                  <a:gd name="T69" fmla="*/ 59 h 155"/>
                  <a:gd name="T70" fmla="*/ 112 w 219"/>
                  <a:gd name="T71" fmla="*/ 57 h 155"/>
                  <a:gd name="T72" fmla="*/ 142 w 219"/>
                  <a:gd name="T73" fmla="*/ 48 h 155"/>
                  <a:gd name="T74" fmla="*/ 168 w 219"/>
                  <a:gd name="T75" fmla="*/ 51 h 155"/>
                  <a:gd name="T76" fmla="*/ 129 w 219"/>
                  <a:gd name="T77" fmla="*/ 45 h 155"/>
                  <a:gd name="T78" fmla="*/ 111 w 219"/>
                  <a:gd name="T79" fmla="*/ 52 h 155"/>
                  <a:gd name="T80" fmla="*/ 102 w 219"/>
                  <a:gd name="T81" fmla="*/ 53 h 155"/>
                  <a:gd name="T82" fmla="*/ 100 w 219"/>
                  <a:gd name="T83" fmla="*/ 50 h 155"/>
                  <a:gd name="T84" fmla="*/ 113 w 219"/>
                  <a:gd name="T85" fmla="*/ 43 h 155"/>
                  <a:gd name="T86" fmla="*/ 110 w 219"/>
                  <a:gd name="T87" fmla="*/ 40 h 155"/>
                  <a:gd name="T88" fmla="*/ 101 w 219"/>
                  <a:gd name="T89" fmla="*/ 41 h 155"/>
                  <a:gd name="T90" fmla="*/ 91 w 219"/>
                  <a:gd name="T91" fmla="*/ 37 h 155"/>
                  <a:gd name="T92" fmla="*/ 97 w 219"/>
                  <a:gd name="T93" fmla="*/ 24 h 155"/>
                  <a:gd name="T94" fmla="*/ 119 w 219"/>
                  <a:gd name="T95" fmla="*/ 19 h 155"/>
                  <a:gd name="T96" fmla="*/ 115 w 219"/>
                  <a:gd name="T97" fmla="*/ 29 h 155"/>
                  <a:gd name="T98" fmla="*/ 136 w 219"/>
                  <a:gd name="T99" fmla="*/ 28 h 155"/>
                  <a:gd name="T100" fmla="*/ 156 w 219"/>
                  <a:gd name="T101" fmla="*/ 13 h 155"/>
                  <a:gd name="T102" fmla="*/ 168 w 219"/>
                  <a:gd name="T103" fmla="*/ 13 h 155"/>
                  <a:gd name="T104" fmla="*/ 164 w 219"/>
                  <a:gd name="T105" fmla="*/ 27 h 155"/>
                  <a:gd name="T106" fmla="*/ 152 w 219"/>
                  <a:gd name="T107" fmla="*/ 33 h 155"/>
                  <a:gd name="T108" fmla="*/ 151 w 219"/>
                  <a:gd name="T109" fmla="*/ 35 h 155"/>
                  <a:gd name="T110" fmla="*/ 126 w 219"/>
                  <a:gd name="T111" fmla="*/ 76 h 155"/>
                  <a:gd name="T112" fmla="*/ 124 w 219"/>
                  <a:gd name="T113" fmla="*/ 80 h 155"/>
                  <a:gd name="T114" fmla="*/ 137 w 219"/>
                  <a:gd name="T115" fmla="*/ 86 h 155"/>
                  <a:gd name="T116" fmla="*/ 138 w 219"/>
                  <a:gd name="T117" fmla="*/ 79 h 155"/>
                  <a:gd name="T118" fmla="*/ 126 w 219"/>
                  <a:gd name="T119" fmla="*/ 76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219" h="155">
                    <a:moveTo>
                      <a:pt x="151" y="35"/>
                    </a:moveTo>
                    <a:cubicBezTo>
                      <a:pt x="162" y="39"/>
                      <a:pt x="172" y="45"/>
                      <a:pt x="185" y="42"/>
                    </a:cubicBezTo>
                    <a:cubicBezTo>
                      <a:pt x="191" y="41"/>
                      <a:pt x="197" y="41"/>
                      <a:pt x="203" y="42"/>
                    </a:cubicBezTo>
                    <a:cubicBezTo>
                      <a:pt x="205" y="42"/>
                      <a:pt x="207" y="46"/>
                      <a:pt x="209" y="48"/>
                    </a:cubicBezTo>
                    <a:cubicBezTo>
                      <a:pt x="207" y="50"/>
                      <a:pt x="205" y="53"/>
                      <a:pt x="202" y="53"/>
                    </a:cubicBezTo>
                    <a:cubicBezTo>
                      <a:pt x="198" y="54"/>
                      <a:pt x="194" y="54"/>
                      <a:pt x="190" y="54"/>
                    </a:cubicBezTo>
                    <a:cubicBezTo>
                      <a:pt x="181" y="53"/>
                      <a:pt x="175" y="57"/>
                      <a:pt x="169" y="64"/>
                    </a:cubicBezTo>
                    <a:cubicBezTo>
                      <a:pt x="177" y="70"/>
                      <a:pt x="185" y="72"/>
                      <a:pt x="194" y="69"/>
                    </a:cubicBezTo>
                    <a:cubicBezTo>
                      <a:pt x="203" y="66"/>
                      <a:pt x="211" y="64"/>
                      <a:pt x="219" y="70"/>
                    </a:cubicBezTo>
                    <a:cubicBezTo>
                      <a:pt x="213" y="82"/>
                      <a:pt x="204" y="86"/>
                      <a:pt x="193" y="82"/>
                    </a:cubicBezTo>
                    <a:cubicBezTo>
                      <a:pt x="175" y="77"/>
                      <a:pt x="159" y="82"/>
                      <a:pt x="145" y="92"/>
                    </a:cubicBezTo>
                    <a:cubicBezTo>
                      <a:pt x="139" y="96"/>
                      <a:pt x="142" y="100"/>
                      <a:pt x="144" y="104"/>
                    </a:cubicBezTo>
                    <a:cubicBezTo>
                      <a:pt x="153" y="115"/>
                      <a:pt x="157" y="128"/>
                      <a:pt x="157" y="142"/>
                    </a:cubicBezTo>
                    <a:cubicBezTo>
                      <a:pt x="157" y="146"/>
                      <a:pt x="155" y="153"/>
                      <a:pt x="153" y="154"/>
                    </a:cubicBezTo>
                    <a:cubicBezTo>
                      <a:pt x="149" y="155"/>
                      <a:pt x="143" y="153"/>
                      <a:pt x="140" y="151"/>
                    </a:cubicBezTo>
                    <a:cubicBezTo>
                      <a:pt x="134" y="147"/>
                      <a:pt x="129" y="142"/>
                      <a:pt x="126" y="136"/>
                    </a:cubicBezTo>
                    <a:cubicBezTo>
                      <a:pt x="121" y="126"/>
                      <a:pt x="119" y="116"/>
                      <a:pt x="115" y="106"/>
                    </a:cubicBezTo>
                    <a:cubicBezTo>
                      <a:pt x="116" y="106"/>
                      <a:pt x="117" y="105"/>
                      <a:pt x="118" y="105"/>
                    </a:cubicBezTo>
                    <a:cubicBezTo>
                      <a:pt x="122" y="111"/>
                      <a:pt x="126" y="118"/>
                      <a:pt x="131" y="125"/>
                    </a:cubicBezTo>
                    <a:cubicBezTo>
                      <a:pt x="134" y="128"/>
                      <a:pt x="138" y="131"/>
                      <a:pt x="142" y="134"/>
                    </a:cubicBezTo>
                    <a:cubicBezTo>
                      <a:pt x="142" y="129"/>
                      <a:pt x="144" y="124"/>
                      <a:pt x="142" y="119"/>
                    </a:cubicBezTo>
                    <a:cubicBezTo>
                      <a:pt x="138" y="110"/>
                      <a:pt x="135" y="99"/>
                      <a:pt x="123" y="97"/>
                    </a:cubicBezTo>
                    <a:cubicBezTo>
                      <a:pt x="122" y="97"/>
                      <a:pt x="120" y="95"/>
                      <a:pt x="120" y="94"/>
                    </a:cubicBezTo>
                    <a:cubicBezTo>
                      <a:pt x="119" y="80"/>
                      <a:pt x="108" y="73"/>
                      <a:pt x="99" y="66"/>
                    </a:cubicBezTo>
                    <a:cubicBezTo>
                      <a:pt x="87" y="58"/>
                      <a:pt x="74" y="50"/>
                      <a:pt x="61" y="43"/>
                    </a:cubicBezTo>
                    <a:cubicBezTo>
                      <a:pt x="48" y="36"/>
                      <a:pt x="34" y="34"/>
                      <a:pt x="19" y="36"/>
                    </a:cubicBezTo>
                    <a:cubicBezTo>
                      <a:pt x="14" y="37"/>
                      <a:pt x="5" y="37"/>
                      <a:pt x="3" y="33"/>
                    </a:cubicBezTo>
                    <a:cubicBezTo>
                      <a:pt x="0" y="30"/>
                      <a:pt x="2" y="22"/>
                      <a:pt x="4" y="17"/>
                    </a:cubicBezTo>
                    <a:cubicBezTo>
                      <a:pt x="10" y="3"/>
                      <a:pt x="17" y="0"/>
                      <a:pt x="31" y="3"/>
                    </a:cubicBezTo>
                    <a:cubicBezTo>
                      <a:pt x="36" y="3"/>
                      <a:pt x="40" y="4"/>
                      <a:pt x="46" y="4"/>
                    </a:cubicBezTo>
                    <a:cubicBezTo>
                      <a:pt x="43" y="11"/>
                      <a:pt x="41" y="17"/>
                      <a:pt x="38" y="24"/>
                    </a:cubicBezTo>
                    <a:cubicBezTo>
                      <a:pt x="44" y="27"/>
                      <a:pt x="51" y="31"/>
                      <a:pt x="57" y="34"/>
                    </a:cubicBezTo>
                    <a:cubicBezTo>
                      <a:pt x="75" y="45"/>
                      <a:pt x="92" y="55"/>
                      <a:pt x="109" y="66"/>
                    </a:cubicBezTo>
                    <a:cubicBezTo>
                      <a:pt x="117" y="71"/>
                      <a:pt x="120" y="69"/>
                      <a:pt x="124" y="61"/>
                    </a:cubicBezTo>
                    <a:cubicBezTo>
                      <a:pt x="120" y="61"/>
                      <a:pt x="116" y="60"/>
                      <a:pt x="113" y="59"/>
                    </a:cubicBezTo>
                    <a:cubicBezTo>
                      <a:pt x="113" y="58"/>
                      <a:pt x="112" y="58"/>
                      <a:pt x="112" y="57"/>
                    </a:cubicBezTo>
                    <a:cubicBezTo>
                      <a:pt x="122" y="54"/>
                      <a:pt x="132" y="51"/>
                      <a:pt x="142" y="48"/>
                    </a:cubicBezTo>
                    <a:cubicBezTo>
                      <a:pt x="147" y="60"/>
                      <a:pt x="157" y="61"/>
                      <a:pt x="168" y="51"/>
                    </a:cubicBezTo>
                    <a:cubicBezTo>
                      <a:pt x="160" y="42"/>
                      <a:pt x="142" y="39"/>
                      <a:pt x="129" y="45"/>
                    </a:cubicBezTo>
                    <a:cubicBezTo>
                      <a:pt x="123" y="47"/>
                      <a:pt x="117" y="50"/>
                      <a:pt x="111" y="52"/>
                    </a:cubicBezTo>
                    <a:cubicBezTo>
                      <a:pt x="109" y="53"/>
                      <a:pt x="105" y="52"/>
                      <a:pt x="102" y="53"/>
                    </a:cubicBezTo>
                    <a:cubicBezTo>
                      <a:pt x="102" y="52"/>
                      <a:pt x="101" y="51"/>
                      <a:pt x="100" y="50"/>
                    </a:cubicBezTo>
                    <a:cubicBezTo>
                      <a:pt x="104" y="47"/>
                      <a:pt x="109" y="45"/>
                      <a:pt x="113" y="43"/>
                    </a:cubicBezTo>
                    <a:cubicBezTo>
                      <a:pt x="112" y="42"/>
                      <a:pt x="111" y="41"/>
                      <a:pt x="110" y="40"/>
                    </a:cubicBezTo>
                    <a:cubicBezTo>
                      <a:pt x="107" y="40"/>
                      <a:pt x="104" y="41"/>
                      <a:pt x="101" y="41"/>
                    </a:cubicBezTo>
                    <a:cubicBezTo>
                      <a:pt x="98" y="40"/>
                      <a:pt x="92" y="39"/>
                      <a:pt x="91" y="37"/>
                    </a:cubicBezTo>
                    <a:cubicBezTo>
                      <a:pt x="89" y="31"/>
                      <a:pt x="91" y="26"/>
                      <a:pt x="97" y="24"/>
                    </a:cubicBezTo>
                    <a:cubicBezTo>
                      <a:pt x="104" y="22"/>
                      <a:pt x="111" y="21"/>
                      <a:pt x="119" y="19"/>
                    </a:cubicBezTo>
                    <a:cubicBezTo>
                      <a:pt x="117" y="23"/>
                      <a:pt x="116" y="26"/>
                      <a:pt x="115" y="29"/>
                    </a:cubicBezTo>
                    <a:cubicBezTo>
                      <a:pt x="123" y="34"/>
                      <a:pt x="130" y="32"/>
                      <a:pt x="136" y="28"/>
                    </a:cubicBezTo>
                    <a:cubicBezTo>
                      <a:pt x="143" y="23"/>
                      <a:pt x="149" y="17"/>
                      <a:pt x="156" y="13"/>
                    </a:cubicBezTo>
                    <a:cubicBezTo>
                      <a:pt x="159" y="11"/>
                      <a:pt x="165" y="11"/>
                      <a:pt x="168" y="13"/>
                    </a:cubicBezTo>
                    <a:cubicBezTo>
                      <a:pt x="172" y="15"/>
                      <a:pt x="169" y="25"/>
                      <a:pt x="164" y="27"/>
                    </a:cubicBezTo>
                    <a:cubicBezTo>
                      <a:pt x="160" y="29"/>
                      <a:pt x="156" y="31"/>
                      <a:pt x="152" y="33"/>
                    </a:cubicBezTo>
                    <a:cubicBezTo>
                      <a:pt x="151" y="34"/>
                      <a:pt x="151" y="34"/>
                      <a:pt x="151" y="35"/>
                    </a:cubicBezTo>
                    <a:close/>
                    <a:moveTo>
                      <a:pt x="126" y="76"/>
                    </a:moveTo>
                    <a:cubicBezTo>
                      <a:pt x="125" y="77"/>
                      <a:pt x="125" y="78"/>
                      <a:pt x="124" y="80"/>
                    </a:cubicBezTo>
                    <a:cubicBezTo>
                      <a:pt x="128" y="82"/>
                      <a:pt x="132" y="84"/>
                      <a:pt x="137" y="86"/>
                    </a:cubicBezTo>
                    <a:cubicBezTo>
                      <a:pt x="137" y="83"/>
                      <a:pt x="139" y="81"/>
                      <a:pt x="138" y="79"/>
                    </a:cubicBezTo>
                    <a:cubicBezTo>
                      <a:pt x="135" y="72"/>
                      <a:pt x="130" y="74"/>
                      <a:pt x="126" y="7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" name="Freeform 13">
                <a:extLst>
                  <a:ext uri="{FF2B5EF4-FFF2-40B4-BE49-F238E27FC236}">
                    <a16:creationId xmlns:a16="http://schemas.microsoft.com/office/drawing/2014/main" id="{DBB18FDD-5161-4FAD-BF2B-DC5E8E5B5C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57725" y="4679950"/>
                <a:ext cx="366713" cy="349250"/>
              </a:xfrm>
              <a:custGeom>
                <a:avLst/>
                <a:gdLst>
                  <a:gd name="T0" fmla="*/ 59 w 145"/>
                  <a:gd name="T1" fmla="*/ 69 h 138"/>
                  <a:gd name="T2" fmla="*/ 18 w 145"/>
                  <a:gd name="T3" fmla="*/ 105 h 138"/>
                  <a:gd name="T4" fmla="*/ 0 w 145"/>
                  <a:gd name="T5" fmla="*/ 104 h 138"/>
                  <a:gd name="T6" fmla="*/ 18 w 145"/>
                  <a:gd name="T7" fmla="*/ 38 h 138"/>
                  <a:gd name="T8" fmla="*/ 23 w 145"/>
                  <a:gd name="T9" fmla="*/ 21 h 138"/>
                  <a:gd name="T10" fmla="*/ 21 w 145"/>
                  <a:gd name="T11" fmla="*/ 5 h 138"/>
                  <a:gd name="T12" fmla="*/ 20 w 145"/>
                  <a:gd name="T13" fmla="*/ 1 h 138"/>
                  <a:gd name="T14" fmla="*/ 24 w 145"/>
                  <a:gd name="T15" fmla="*/ 0 h 138"/>
                  <a:gd name="T16" fmla="*/ 62 w 145"/>
                  <a:gd name="T17" fmla="*/ 23 h 138"/>
                  <a:gd name="T18" fmla="*/ 56 w 145"/>
                  <a:gd name="T19" fmla="*/ 25 h 138"/>
                  <a:gd name="T20" fmla="*/ 43 w 145"/>
                  <a:gd name="T21" fmla="*/ 33 h 138"/>
                  <a:gd name="T22" fmla="*/ 31 w 145"/>
                  <a:gd name="T23" fmla="*/ 84 h 138"/>
                  <a:gd name="T24" fmla="*/ 63 w 145"/>
                  <a:gd name="T25" fmla="*/ 56 h 138"/>
                  <a:gd name="T26" fmla="*/ 66 w 145"/>
                  <a:gd name="T27" fmla="*/ 33 h 138"/>
                  <a:gd name="T28" fmla="*/ 64 w 145"/>
                  <a:gd name="T29" fmla="*/ 28 h 138"/>
                  <a:gd name="T30" fmla="*/ 66 w 145"/>
                  <a:gd name="T31" fmla="*/ 26 h 138"/>
                  <a:gd name="T32" fmla="*/ 106 w 145"/>
                  <a:gd name="T33" fmla="*/ 50 h 138"/>
                  <a:gd name="T34" fmla="*/ 106 w 145"/>
                  <a:gd name="T35" fmla="*/ 52 h 138"/>
                  <a:gd name="T36" fmla="*/ 100 w 145"/>
                  <a:gd name="T37" fmla="*/ 52 h 138"/>
                  <a:gd name="T38" fmla="*/ 88 w 145"/>
                  <a:gd name="T39" fmla="*/ 58 h 138"/>
                  <a:gd name="T40" fmla="*/ 76 w 145"/>
                  <a:gd name="T41" fmla="*/ 110 h 138"/>
                  <a:gd name="T42" fmla="*/ 96 w 145"/>
                  <a:gd name="T43" fmla="*/ 93 h 138"/>
                  <a:gd name="T44" fmla="*/ 113 w 145"/>
                  <a:gd name="T45" fmla="*/ 79 h 138"/>
                  <a:gd name="T46" fmla="*/ 113 w 145"/>
                  <a:gd name="T47" fmla="*/ 60 h 138"/>
                  <a:gd name="T48" fmla="*/ 112 w 145"/>
                  <a:gd name="T49" fmla="*/ 56 h 138"/>
                  <a:gd name="T50" fmla="*/ 145 w 145"/>
                  <a:gd name="T51" fmla="*/ 73 h 138"/>
                  <a:gd name="T52" fmla="*/ 139 w 145"/>
                  <a:gd name="T53" fmla="*/ 76 h 138"/>
                  <a:gd name="T54" fmla="*/ 123 w 145"/>
                  <a:gd name="T55" fmla="*/ 80 h 138"/>
                  <a:gd name="T56" fmla="*/ 62 w 145"/>
                  <a:gd name="T57" fmla="*/ 132 h 138"/>
                  <a:gd name="T58" fmla="*/ 44 w 145"/>
                  <a:gd name="T59" fmla="*/ 131 h 138"/>
                  <a:gd name="T60" fmla="*/ 61 w 145"/>
                  <a:gd name="T61" fmla="*/ 70 h 138"/>
                  <a:gd name="T62" fmla="*/ 59 w 145"/>
                  <a:gd name="T63" fmla="*/ 69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45" h="138">
                    <a:moveTo>
                      <a:pt x="59" y="69"/>
                    </a:moveTo>
                    <a:cubicBezTo>
                      <a:pt x="45" y="81"/>
                      <a:pt x="31" y="92"/>
                      <a:pt x="18" y="105"/>
                    </a:cubicBezTo>
                    <a:cubicBezTo>
                      <a:pt x="11" y="110"/>
                      <a:pt x="6" y="112"/>
                      <a:pt x="0" y="104"/>
                    </a:cubicBezTo>
                    <a:cubicBezTo>
                      <a:pt x="6" y="83"/>
                      <a:pt x="12" y="61"/>
                      <a:pt x="18" y="38"/>
                    </a:cubicBezTo>
                    <a:cubicBezTo>
                      <a:pt x="19" y="33"/>
                      <a:pt x="22" y="27"/>
                      <a:pt x="23" y="21"/>
                    </a:cubicBezTo>
                    <a:cubicBezTo>
                      <a:pt x="23" y="16"/>
                      <a:pt x="21" y="10"/>
                      <a:pt x="21" y="5"/>
                    </a:cubicBezTo>
                    <a:cubicBezTo>
                      <a:pt x="21" y="4"/>
                      <a:pt x="20" y="2"/>
                      <a:pt x="20" y="1"/>
                    </a:cubicBezTo>
                    <a:cubicBezTo>
                      <a:pt x="21" y="0"/>
                      <a:pt x="23" y="0"/>
                      <a:pt x="24" y="0"/>
                    </a:cubicBezTo>
                    <a:cubicBezTo>
                      <a:pt x="36" y="8"/>
                      <a:pt x="48" y="15"/>
                      <a:pt x="62" y="23"/>
                    </a:cubicBezTo>
                    <a:cubicBezTo>
                      <a:pt x="59" y="24"/>
                      <a:pt x="57" y="26"/>
                      <a:pt x="56" y="25"/>
                    </a:cubicBezTo>
                    <a:cubicBezTo>
                      <a:pt x="48" y="21"/>
                      <a:pt x="45" y="26"/>
                      <a:pt x="43" y="33"/>
                    </a:cubicBezTo>
                    <a:cubicBezTo>
                      <a:pt x="39" y="50"/>
                      <a:pt x="34" y="66"/>
                      <a:pt x="31" y="84"/>
                    </a:cubicBezTo>
                    <a:cubicBezTo>
                      <a:pt x="42" y="75"/>
                      <a:pt x="53" y="66"/>
                      <a:pt x="63" y="56"/>
                    </a:cubicBezTo>
                    <a:cubicBezTo>
                      <a:pt x="69" y="50"/>
                      <a:pt x="70" y="41"/>
                      <a:pt x="66" y="33"/>
                    </a:cubicBezTo>
                    <a:cubicBezTo>
                      <a:pt x="66" y="31"/>
                      <a:pt x="65" y="29"/>
                      <a:pt x="64" y="28"/>
                    </a:cubicBezTo>
                    <a:cubicBezTo>
                      <a:pt x="65" y="27"/>
                      <a:pt x="65" y="26"/>
                      <a:pt x="66" y="26"/>
                    </a:cubicBezTo>
                    <a:cubicBezTo>
                      <a:pt x="79" y="34"/>
                      <a:pt x="93" y="42"/>
                      <a:pt x="106" y="50"/>
                    </a:cubicBezTo>
                    <a:cubicBezTo>
                      <a:pt x="106" y="50"/>
                      <a:pt x="106" y="51"/>
                      <a:pt x="106" y="52"/>
                    </a:cubicBezTo>
                    <a:cubicBezTo>
                      <a:pt x="104" y="52"/>
                      <a:pt x="102" y="53"/>
                      <a:pt x="100" y="52"/>
                    </a:cubicBezTo>
                    <a:cubicBezTo>
                      <a:pt x="94" y="49"/>
                      <a:pt x="90" y="51"/>
                      <a:pt x="88" y="58"/>
                    </a:cubicBezTo>
                    <a:cubicBezTo>
                      <a:pt x="84" y="75"/>
                      <a:pt x="79" y="92"/>
                      <a:pt x="76" y="110"/>
                    </a:cubicBezTo>
                    <a:cubicBezTo>
                      <a:pt x="83" y="104"/>
                      <a:pt x="89" y="98"/>
                      <a:pt x="96" y="93"/>
                    </a:cubicBezTo>
                    <a:cubicBezTo>
                      <a:pt x="102" y="88"/>
                      <a:pt x="107" y="83"/>
                      <a:pt x="113" y="79"/>
                    </a:cubicBezTo>
                    <a:cubicBezTo>
                      <a:pt x="122" y="71"/>
                      <a:pt x="122" y="68"/>
                      <a:pt x="113" y="60"/>
                    </a:cubicBezTo>
                    <a:cubicBezTo>
                      <a:pt x="113" y="59"/>
                      <a:pt x="112" y="58"/>
                      <a:pt x="112" y="56"/>
                    </a:cubicBezTo>
                    <a:cubicBezTo>
                      <a:pt x="124" y="59"/>
                      <a:pt x="133" y="67"/>
                      <a:pt x="145" y="73"/>
                    </a:cubicBezTo>
                    <a:cubicBezTo>
                      <a:pt x="142" y="74"/>
                      <a:pt x="140" y="76"/>
                      <a:pt x="139" y="76"/>
                    </a:cubicBezTo>
                    <a:cubicBezTo>
                      <a:pt x="132" y="72"/>
                      <a:pt x="127" y="76"/>
                      <a:pt x="123" y="80"/>
                    </a:cubicBezTo>
                    <a:cubicBezTo>
                      <a:pt x="102" y="97"/>
                      <a:pt x="82" y="114"/>
                      <a:pt x="62" y="132"/>
                    </a:cubicBezTo>
                    <a:cubicBezTo>
                      <a:pt x="56" y="137"/>
                      <a:pt x="51" y="138"/>
                      <a:pt x="44" y="131"/>
                    </a:cubicBezTo>
                    <a:cubicBezTo>
                      <a:pt x="50" y="111"/>
                      <a:pt x="55" y="91"/>
                      <a:pt x="61" y="70"/>
                    </a:cubicBezTo>
                    <a:cubicBezTo>
                      <a:pt x="60" y="70"/>
                      <a:pt x="60" y="70"/>
                      <a:pt x="59" y="6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" name="Freeform 14">
                <a:extLst>
                  <a:ext uri="{FF2B5EF4-FFF2-40B4-BE49-F238E27FC236}">
                    <a16:creationId xmlns:a16="http://schemas.microsoft.com/office/drawing/2014/main" id="{9CFD7459-ECE3-4902-953F-C7BB5820D4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88100" y="1263650"/>
                <a:ext cx="366713" cy="339725"/>
              </a:xfrm>
              <a:custGeom>
                <a:avLst/>
                <a:gdLst>
                  <a:gd name="T0" fmla="*/ 66 w 145"/>
                  <a:gd name="T1" fmla="*/ 79 h 134"/>
                  <a:gd name="T2" fmla="*/ 45 w 145"/>
                  <a:gd name="T3" fmla="*/ 79 h 134"/>
                  <a:gd name="T4" fmla="*/ 23 w 145"/>
                  <a:gd name="T5" fmla="*/ 48 h 134"/>
                  <a:gd name="T6" fmla="*/ 28 w 145"/>
                  <a:gd name="T7" fmla="*/ 42 h 134"/>
                  <a:gd name="T8" fmla="*/ 33 w 145"/>
                  <a:gd name="T9" fmla="*/ 46 h 134"/>
                  <a:gd name="T10" fmla="*/ 77 w 145"/>
                  <a:gd name="T11" fmla="*/ 56 h 134"/>
                  <a:gd name="T12" fmla="*/ 81 w 145"/>
                  <a:gd name="T13" fmla="*/ 53 h 134"/>
                  <a:gd name="T14" fmla="*/ 93 w 145"/>
                  <a:gd name="T15" fmla="*/ 10 h 134"/>
                  <a:gd name="T16" fmla="*/ 96 w 145"/>
                  <a:gd name="T17" fmla="*/ 0 h 134"/>
                  <a:gd name="T18" fmla="*/ 106 w 145"/>
                  <a:gd name="T19" fmla="*/ 4 h 134"/>
                  <a:gd name="T20" fmla="*/ 116 w 145"/>
                  <a:gd name="T21" fmla="*/ 44 h 134"/>
                  <a:gd name="T22" fmla="*/ 124 w 145"/>
                  <a:gd name="T23" fmla="*/ 58 h 134"/>
                  <a:gd name="T24" fmla="*/ 143 w 145"/>
                  <a:gd name="T25" fmla="*/ 69 h 134"/>
                  <a:gd name="T26" fmla="*/ 136 w 145"/>
                  <a:gd name="T27" fmla="*/ 79 h 134"/>
                  <a:gd name="T28" fmla="*/ 124 w 145"/>
                  <a:gd name="T29" fmla="*/ 77 h 134"/>
                  <a:gd name="T30" fmla="*/ 90 w 145"/>
                  <a:gd name="T31" fmla="*/ 86 h 134"/>
                  <a:gd name="T32" fmla="*/ 52 w 145"/>
                  <a:gd name="T33" fmla="*/ 121 h 134"/>
                  <a:gd name="T34" fmla="*/ 10 w 145"/>
                  <a:gd name="T35" fmla="*/ 131 h 134"/>
                  <a:gd name="T36" fmla="*/ 2 w 145"/>
                  <a:gd name="T37" fmla="*/ 117 h 134"/>
                  <a:gd name="T38" fmla="*/ 14 w 145"/>
                  <a:gd name="T39" fmla="*/ 109 h 134"/>
                  <a:gd name="T40" fmla="*/ 33 w 145"/>
                  <a:gd name="T41" fmla="*/ 105 h 134"/>
                  <a:gd name="T42" fmla="*/ 66 w 145"/>
                  <a:gd name="T43" fmla="*/ 79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45" h="134">
                    <a:moveTo>
                      <a:pt x="66" y="79"/>
                    </a:moveTo>
                    <a:cubicBezTo>
                      <a:pt x="58" y="79"/>
                      <a:pt x="51" y="79"/>
                      <a:pt x="45" y="79"/>
                    </a:cubicBezTo>
                    <a:cubicBezTo>
                      <a:pt x="23" y="78"/>
                      <a:pt x="20" y="64"/>
                      <a:pt x="23" y="48"/>
                    </a:cubicBezTo>
                    <a:cubicBezTo>
                      <a:pt x="23" y="45"/>
                      <a:pt x="26" y="43"/>
                      <a:pt x="28" y="42"/>
                    </a:cubicBezTo>
                    <a:cubicBezTo>
                      <a:pt x="29" y="42"/>
                      <a:pt x="32" y="44"/>
                      <a:pt x="33" y="46"/>
                    </a:cubicBezTo>
                    <a:cubicBezTo>
                      <a:pt x="41" y="56"/>
                      <a:pt x="66" y="62"/>
                      <a:pt x="77" y="56"/>
                    </a:cubicBezTo>
                    <a:cubicBezTo>
                      <a:pt x="79" y="55"/>
                      <a:pt x="80" y="54"/>
                      <a:pt x="81" y="53"/>
                    </a:cubicBezTo>
                    <a:cubicBezTo>
                      <a:pt x="88" y="40"/>
                      <a:pt x="94" y="26"/>
                      <a:pt x="93" y="10"/>
                    </a:cubicBezTo>
                    <a:cubicBezTo>
                      <a:pt x="93" y="7"/>
                      <a:pt x="95" y="3"/>
                      <a:pt x="96" y="0"/>
                    </a:cubicBezTo>
                    <a:cubicBezTo>
                      <a:pt x="99" y="1"/>
                      <a:pt x="104" y="1"/>
                      <a:pt x="106" y="4"/>
                    </a:cubicBezTo>
                    <a:cubicBezTo>
                      <a:pt x="119" y="19"/>
                      <a:pt x="124" y="27"/>
                      <a:pt x="116" y="44"/>
                    </a:cubicBezTo>
                    <a:cubicBezTo>
                      <a:pt x="110" y="55"/>
                      <a:pt x="112" y="57"/>
                      <a:pt x="124" y="58"/>
                    </a:cubicBezTo>
                    <a:cubicBezTo>
                      <a:pt x="132" y="59"/>
                      <a:pt x="140" y="61"/>
                      <a:pt x="143" y="69"/>
                    </a:cubicBezTo>
                    <a:cubicBezTo>
                      <a:pt x="145" y="76"/>
                      <a:pt x="142" y="79"/>
                      <a:pt x="136" y="79"/>
                    </a:cubicBezTo>
                    <a:cubicBezTo>
                      <a:pt x="132" y="78"/>
                      <a:pt x="128" y="78"/>
                      <a:pt x="124" y="77"/>
                    </a:cubicBezTo>
                    <a:cubicBezTo>
                      <a:pt x="111" y="72"/>
                      <a:pt x="100" y="75"/>
                      <a:pt x="90" y="86"/>
                    </a:cubicBezTo>
                    <a:cubicBezTo>
                      <a:pt x="78" y="98"/>
                      <a:pt x="65" y="109"/>
                      <a:pt x="52" y="121"/>
                    </a:cubicBezTo>
                    <a:cubicBezTo>
                      <a:pt x="40" y="134"/>
                      <a:pt x="25" y="133"/>
                      <a:pt x="10" y="131"/>
                    </a:cubicBezTo>
                    <a:cubicBezTo>
                      <a:pt x="3" y="130"/>
                      <a:pt x="0" y="124"/>
                      <a:pt x="2" y="117"/>
                    </a:cubicBezTo>
                    <a:cubicBezTo>
                      <a:pt x="3" y="111"/>
                      <a:pt x="7" y="108"/>
                      <a:pt x="14" y="109"/>
                    </a:cubicBezTo>
                    <a:cubicBezTo>
                      <a:pt x="20" y="109"/>
                      <a:pt x="27" y="108"/>
                      <a:pt x="33" y="105"/>
                    </a:cubicBezTo>
                    <a:cubicBezTo>
                      <a:pt x="45" y="99"/>
                      <a:pt x="57" y="92"/>
                      <a:pt x="66" y="7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" name="Freeform 15">
                <a:extLst>
                  <a:ext uri="{FF2B5EF4-FFF2-40B4-BE49-F238E27FC236}">
                    <a16:creationId xmlns:a16="http://schemas.microsoft.com/office/drawing/2014/main" id="{7D59C1F8-486A-4841-9EA3-B8D734BE97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6413" y="4483100"/>
                <a:ext cx="387350" cy="379413"/>
              </a:xfrm>
              <a:custGeom>
                <a:avLst/>
                <a:gdLst>
                  <a:gd name="T0" fmla="*/ 66 w 153"/>
                  <a:gd name="T1" fmla="*/ 60 h 150"/>
                  <a:gd name="T2" fmla="*/ 92 w 153"/>
                  <a:gd name="T3" fmla="*/ 82 h 150"/>
                  <a:gd name="T4" fmla="*/ 112 w 153"/>
                  <a:gd name="T5" fmla="*/ 58 h 150"/>
                  <a:gd name="T6" fmla="*/ 112 w 153"/>
                  <a:gd name="T7" fmla="*/ 41 h 150"/>
                  <a:gd name="T8" fmla="*/ 153 w 153"/>
                  <a:gd name="T9" fmla="*/ 76 h 150"/>
                  <a:gd name="T10" fmla="*/ 143 w 153"/>
                  <a:gd name="T11" fmla="*/ 73 h 150"/>
                  <a:gd name="T12" fmla="*/ 130 w 153"/>
                  <a:gd name="T13" fmla="*/ 75 h 150"/>
                  <a:gd name="T14" fmla="*/ 84 w 153"/>
                  <a:gd name="T15" fmla="*/ 129 h 150"/>
                  <a:gd name="T16" fmla="*/ 84 w 153"/>
                  <a:gd name="T17" fmla="*/ 143 h 150"/>
                  <a:gd name="T18" fmla="*/ 86 w 153"/>
                  <a:gd name="T19" fmla="*/ 150 h 150"/>
                  <a:gd name="T20" fmla="*/ 47 w 153"/>
                  <a:gd name="T21" fmla="*/ 114 h 150"/>
                  <a:gd name="T22" fmla="*/ 71 w 153"/>
                  <a:gd name="T23" fmla="*/ 108 h 150"/>
                  <a:gd name="T24" fmla="*/ 88 w 153"/>
                  <a:gd name="T25" fmla="*/ 87 h 150"/>
                  <a:gd name="T26" fmla="*/ 62 w 153"/>
                  <a:gd name="T27" fmla="*/ 64 h 150"/>
                  <a:gd name="T28" fmla="*/ 39 w 153"/>
                  <a:gd name="T29" fmla="*/ 93 h 150"/>
                  <a:gd name="T30" fmla="*/ 39 w 153"/>
                  <a:gd name="T31" fmla="*/ 104 h 150"/>
                  <a:gd name="T32" fmla="*/ 41 w 153"/>
                  <a:gd name="T33" fmla="*/ 110 h 150"/>
                  <a:gd name="T34" fmla="*/ 39 w 153"/>
                  <a:gd name="T35" fmla="*/ 112 h 150"/>
                  <a:gd name="T36" fmla="*/ 0 w 153"/>
                  <a:gd name="T37" fmla="*/ 78 h 150"/>
                  <a:gd name="T38" fmla="*/ 1 w 153"/>
                  <a:gd name="T39" fmla="*/ 76 h 150"/>
                  <a:gd name="T40" fmla="*/ 6 w 153"/>
                  <a:gd name="T41" fmla="*/ 77 h 150"/>
                  <a:gd name="T42" fmla="*/ 22 w 153"/>
                  <a:gd name="T43" fmla="*/ 74 h 150"/>
                  <a:gd name="T44" fmla="*/ 65 w 153"/>
                  <a:gd name="T45" fmla="*/ 24 h 150"/>
                  <a:gd name="T46" fmla="*/ 66 w 153"/>
                  <a:gd name="T47" fmla="*/ 6 h 150"/>
                  <a:gd name="T48" fmla="*/ 67 w 153"/>
                  <a:gd name="T49" fmla="*/ 0 h 150"/>
                  <a:gd name="T50" fmla="*/ 107 w 153"/>
                  <a:gd name="T51" fmla="*/ 35 h 150"/>
                  <a:gd name="T52" fmla="*/ 99 w 153"/>
                  <a:gd name="T53" fmla="*/ 35 h 150"/>
                  <a:gd name="T54" fmla="*/ 85 w 153"/>
                  <a:gd name="T55" fmla="*/ 38 h 150"/>
                  <a:gd name="T56" fmla="*/ 66 w 153"/>
                  <a:gd name="T57" fmla="*/ 60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53" h="150">
                    <a:moveTo>
                      <a:pt x="66" y="60"/>
                    </a:moveTo>
                    <a:cubicBezTo>
                      <a:pt x="75" y="68"/>
                      <a:pt x="83" y="75"/>
                      <a:pt x="92" y="82"/>
                    </a:cubicBezTo>
                    <a:cubicBezTo>
                      <a:pt x="99" y="74"/>
                      <a:pt x="107" y="66"/>
                      <a:pt x="112" y="58"/>
                    </a:cubicBezTo>
                    <a:cubicBezTo>
                      <a:pt x="115" y="54"/>
                      <a:pt x="112" y="47"/>
                      <a:pt x="112" y="41"/>
                    </a:cubicBezTo>
                    <a:cubicBezTo>
                      <a:pt x="115" y="41"/>
                      <a:pt x="141" y="61"/>
                      <a:pt x="153" y="76"/>
                    </a:cubicBezTo>
                    <a:cubicBezTo>
                      <a:pt x="148" y="74"/>
                      <a:pt x="146" y="74"/>
                      <a:pt x="143" y="73"/>
                    </a:cubicBezTo>
                    <a:cubicBezTo>
                      <a:pt x="138" y="70"/>
                      <a:pt x="134" y="71"/>
                      <a:pt x="130" y="75"/>
                    </a:cubicBezTo>
                    <a:cubicBezTo>
                      <a:pt x="115" y="93"/>
                      <a:pt x="100" y="111"/>
                      <a:pt x="84" y="129"/>
                    </a:cubicBezTo>
                    <a:cubicBezTo>
                      <a:pt x="80" y="134"/>
                      <a:pt x="80" y="138"/>
                      <a:pt x="84" y="143"/>
                    </a:cubicBezTo>
                    <a:cubicBezTo>
                      <a:pt x="85" y="145"/>
                      <a:pt x="86" y="147"/>
                      <a:pt x="86" y="150"/>
                    </a:cubicBezTo>
                    <a:cubicBezTo>
                      <a:pt x="72" y="139"/>
                      <a:pt x="58" y="129"/>
                      <a:pt x="47" y="114"/>
                    </a:cubicBezTo>
                    <a:cubicBezTo>
                      <a:pt x="59" y="123"/>
                      <a:pt x="65" y="115"/>
                      <a:pt x="71" y="108"/>
                    </a:cubicBezTo>
                    <a:cubicBezTo>
                      <a:pt x="76" y="101"/>
                      <a:pt x="82" y="94"/>
                      <a:pt x="88" y="87"/>
                    </a:cubicBezTo>
                    <a:cubicBezTo>
                      <a:pt x="80" y="79"/>
                      <a:pt x="71" y="72"/>
                      <a:pt x="62" y="64"/>
                    </a:cubicBezTo>
                    <a:cubicBezTo>
                      <a:pt x="54" y="74"/>
                      <a:pt x="46" y="83"/>
                      <a:pt x="39" y="93"/>
                    </a:cubicBezTo>
                    <a:cubicBezTo>
                      <a:pt x="37" y="95"/>
                      <a:pt x="38" y="100"/>
                      <a:pt x="39" y="104"/>
                    </a:cubicBezTo>
                    <a:cubicBezTo>
                      <a:pt x="39" y="106"/>
                      <a:pt x="40" y="108"/>
                      <a:pt x="41" y="110"/>
                    </a:cubicBezTo>
                    <a:cubicBezTo>
                      <a:pt x="41" y="110"/>
                      <a:pt x="40" y="111"/>
                      <a:pt x="39" y="112"/>
                    </a:cubicBezTo>
                    <a:cubicBezTo>
                      <a:pt x="26" y="100"/>
                      <a:pt x="13" y="89"/>
                      <a:pt x="0" y="78"/>
                    </a:cubicBezTo>
                    <a:cubicBezTo>
                      <a:pt x="0" y="78"/>
                      <a:pt x="1" y="77"/>
                      <a:pt x="1" y="76"/>
                    </a:cubicBezTo>
                    <a:cubicBezTo>
                      <a:pt x="3" y="76"/>
                      <a:pt x="5" y="76"/>
                      <a:pt x="6" y="77"/>
                    </a:cubicBezTo>
                    <a:cubicBezTo>
                      <a:pt x="13" y="82"/>
                      <a:pt x="18" y="79"/>
                      <a:pt x="22" y="74"/>
                    </a:cubicBezTo>
                    <a:cubicBezTo>
                      <a:pt x="36" y="57"/>
                      <a:pt x="50" y="40"/>
                      <a:pt x="65" y="24"/>
                    </a:cubicBezTo>
                    <a:cubicBezTo>
                      <a:pt x="70" y="18"/>
                      <a:pt x="72" y="12"/>
                      <a:pt x="66" y="6"/>
                    </a:cubicBezTo>
                    <a:cubicBezTo>
                      <a:pt x="65" y="5"/>
                      <a:pt x="65" y="3"/>
                      <a:pt x="67" y="0"/>
                    </a:cubicBezTo>
                    <a:cubicBezTo>
                      <a:pt x="80" y="11"/>
                      <a:pt x="92" y="22"/>
                      <a:pt x="107" y="35"/>
                    </a:cubicBezTo>
                    <a:cubicBezTo>
                      <a:pt x="103" y="35"/>
                      <a:pt x="101" y="36"/>
                      <a:pt x="99" y="35"/>
                    </a:cubicBezTo>
                    <a:cubicBezTo>
                      <a:pt x="93" y="31"/>
                      <a:pt x="89" y="33"/>
                      <a:pt x="85" y="38"/>
                    </a:cubicBezTo>
                    <a:cubicBezTo>
                      <a:pt x="79" y="45"/>
                      <a:pt x="73" y="52"/>
                      <a:pt x="66" y="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" name="Freeform 16">
                <a:extLst>
                  <a:ext uri="{FF2B5EF4-FFF2-40B4-BE49-F238E27FC236}">
                    <a16:creationId xmlns:a16="http://schemas.microsoft.com/office/drawing/2014/main" id="{621EB56C-3E49-4D66-A9B7-856962BEF17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073900" y="4445000"/>
                <a:ext cx="347663" cy="314325"/>
              </a:xfrm>
              <a:custGeom>
                <a:avLst/>
                <a:gdLst>
                  <a:gd name="T0" fmla="*/ 109 w 138"/>
                  <a:gd name="T1" fmla="*/ 88 h 124"/>
                  <a:gd name="T2" fmla="*/ 72 w 138"/>
                  <a:gd name="T3" fmla="*/ 124 h 124"/>
                  <a:gd name="T4" fmla="*/ 70 w 138"/>
                  <a:gd name="T5" fmla="*/ 123 h 124"/>
                  <a:gd name="T6" fmla="*/ 72 w 138"/>
                  <a:gd name="T7" fmla="*/ 117 h 124"/>
                  <a:gd name="T8" fmla="*/ 70 w 138"/>
                  <a:gd name="T9" fmla="*/ 102 h 124"/>
                  <a:gd name="T10" fmla="*/ 25 w 138"/>
                  <a:gd name="T11" fmla="*/ 57 h 124"/>
                  <a:gd name="T12" fmla="*/ 4 w 138"/>
                  <a:gd name="T13" fmla="*/ 54 h 124"/>
                  <a:gd name="T14" fmla="*/ 0 w 138"/>
                  <a:gd name="T15" fmla="*/ 55 h 124"/>
                  <a:gd name="T16" fmla="*/ 1 w 138"/>
                  <a:gd name="T17" fmla="*/ 50 h 124"/>
                  <a:gd name="T18" fmla="*/ 42 w 138"/>
                  <a:gd name="T19" fmla="*/ 10 h 124"/>
                  <a:gd name="T20" fmla="*/ 66 w 138"/>
                  <a:gd name="T21" fmla="*/ 0 h 124"/>
                  <a:gd name="T22" fmla="*/ 86 w 138"/>
                  <a:gd name="T23" fmla="*/ 32 h 124"/>
                  <a:gd name="T24" fmla="*/ 75 w 138"/>
                  <a:gd name="T25" fmla="*/ 51 h 124"/>
                  <a:gd name="T26" fmla="*/ 116 w 138"/>
                  <a:gd name="T27" fmla="*/ 52 h 124"/>
                  <a:gd name="T28" fmla="*/ 127 w 138"/>
                  <a:gd name="T29" fmla="*/ 53 h 124"/>
                  <a:gd name="T30" fmla="*/ 125 w 138"/>
                  <a:gd name="T31" fmla="*/ 44 h 124"/>
                  <a:gd name="T32" fmla="*/ 126 w 138"/>
                  <a:gd name="T33" fmla="*/ 38 h 124"/>
                  <a:gd name="T34" fmla="*/ 130 w 138"/>
                  <a:gd name="T35" fmla="*/ 67 h 124"/>
                  <a:gd name="T36" fmla="*/ 100 w 138"/>
                  <a:gd name="T37" fmla="*/ 72 h 124"/>
                  <a:gd name="T38" fmla="*/ 88 w 138"/>
                  <a:gd name="T39" fmla="*/ 60 h 124"/>
                  <a:gd name="T40" fmla="*/ 64 w 138"/>
                  <a:gd name="T41" fmla="*/ 63 h 124"/>
                  <a:gd name="T42" fmla="*/ 90 w 138"/>
                  <a:gd name="T43" fmla="*/ 88 h 124"/>
                  <a:gd name="T44" fmla="*/ 101 w 138"/>
                  <a:gd name="T45" fmla="*/ 87 h 124"/>
                  <a:gd name="T46" fmla="*/ 108 w 138"/>
                  <a:gd name="T47" fmla="*/ 85 h 124"/>
                  <a:gd name="T48" fmla="*/ 109 w 138"/>
                  <a:gd name="T49" fmla="*/ 88 h 124"/>
                  <a:gd name="T50" fmla="*/ 58 w 138"/>
                  <a:gd name="T51" fmla="*/ 61 h 124"/>
                  <a:gd name="T52" fmla="*/ 71 w 138"/>
                  <a:gd name="T53" fmla="*/ 36 h 124"/>
                  <a:gd name="T54" fmla="*/ 53 w 138"/>
                  <a:gd name="T55" fmla="*/ 19 h 124"/>
                  <a:gd name="T56" fmla="*/ 35 w 138"/>
                  <a:gd name="T57" fmla="*/ 26 h 124"/>
                  <a:gd name="T58" fmla="*/ 40 w 138"/>
                  <a:gd name="T59" fmla="*/ 39 h 124"/>
                  <a:gd name="T60" fmla="*/ 58 w 138"/>
                  <a:gd name="T61" fmla="*/ 61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38" h="124">
                    <a:moveTo>
                      <a:pt x="109" y="88"/>
                    </a:moveTo>
                    <a:cubicBezTo>
                      <a:pt x="97" y="100"/>
                      <a:pt x="85" y="112"/>
                      <a:pt x="72" y="124"/>
                    </a:cubicBezTo>
                    <a:cubicBezTo>
                      <a:pt x="72" y="124"/>
                      <a:pt x="71" y="124"/>
                      <a:pt x="70" y="123"/>
                    </a:cubicBezTo>
                    <a:cubicBezTo>
                      <a:pt x="71" y="121"/>
                      <a:pt x="71" y="119"/>
                      <a:pt x="72" y="117"/>
                    </a:cubicBezTo>
                    <a:cubicBezTo>
                      <a:pt x="76" y="112"/>
                      <a:pt x="75" y="107"/>
                      <a:pt x="70" y="102"/>
                    </a:cubicBezTo>
                    <a:cubicBezTo>
                      <a:pt x="55" y="87"/>
                      <a:pt x="40" y="72"/>
                      <a:pt x="25" y="57"/>
                    </a:cubicBezTo>
                    <a:cubicBezTo>
                      <a:pt x="18" y="50"/>
                      <a:pt x="12" y="46"/>
                      <a:pt x="4" y="54"/>
                    </a:cubicBezTo>
                    <a:cubicBezTo>
                      <a:pt x="4" y="55"/>
                      <a:pt x="2" y="55"/>
                      <a:pt x="0" y="55"/>
                    </a:cubicBezTo>
                    <a:cubicBezTo>
                      <a:pt x="1" y="53"/>
                      <a:pt x="1" y="51"/>
                      <a:pt x="1" y="50"/>
                    </a:cubicBezTo>
                    <a:cubicBezTo>
                      <a:pt x="15" y="37"/>
                      <a:pt x="28" y="23"/>
                      <a:pt x="42" y="10"/>
                    </a:cubicBezTo>
                    <a:cubicBezTo>
                      <a:pt x="49" y="5"/>
                      <a:pt x="58" y="1"/>
                      <a:pt x="66" y="0"/>
                    </a:cubicBezTo>
                    <a:cubicBezTo>
                      <a:pt x="83" y="0"/>
                      <a:pt x="93" y="17"/>
                      <a:pt x="86" y="32"/>
                    </a:cubicBezTo>
                    <a:cubicBezTo>
                      <a:pt x="84" y="38"/>
                      <a:pt x="79" y="43"/>
                      <a:pt x="75" y="51"/>
                    </a:cubicBezTo>
                    <a:cubicBezTo>
                      <a:pt x="90" y="39"/>
                      <a:pt x="103" y="44"/>
                      <a:pt x="116" y="52"/>
                    </a:cubicBezTo>
                    <a:cubicBezTo>
                      <a:pt x="119" y="53"/>
                      <a:pt x="123" y="53"/>
                      <a:pt x="127" y="53"/>
                    </a:cubicBezTo>
                    <a:cubicBezTo>
                      <a:pt x="126" y="50"/>
                      <a:pt x="126" y="47"/>
                      <a:pt x="125" y="44"/>
                    </a:cubicBezTo>
                    <a:cubicBezTo>
                      <a:pt x="125" y="42"/>
                      <a:pt x="125" y="40"/>
                      <a:pt x="126" y="38"/>
                    </a:cubicBezTo>
                    <a:cubicBezTo>
                      <a:pt x="136" y="47"/>
                      <a:pt x="138" y="57"/>
                      <a:pt x="130" y="67"/>
                    </a:cubicBezTo>
                    <a:cubicBezTo>
                      <a:pt x="121" y="78"/>
                      <a:pt x="110" y="79"/>
                      <a:pt x="100" y="72"/>
                    </a:cubicBezTo>
                    <a:cubicBezTo>
                      <a:pt x="96" y="68"/>
                      <a:pt x="92" y="64"/>
                      <a:pt x="88" y="60"/>
                    </a:cubicBezTo>
                    <a:cubicBezTo>
                      <a:pt x="79" y="54"/>
                      <a:pt x="73" y="55"/>
                      <a:pt x="64" y="63"/>
                    </a:cubicBezTo>
                    <a:cubicBezTo>
                      <a:pt x="73" y="71"/>
                      <a:pt x="81" y="80"/>
                      <a:pt x="90" y="88"/>
                    </a:cubicBezTo>
                    <a:cubicBezTo>
                      <a:pt x="92" y="90"/>
                      <a:pt x="97" y="88"/>
                      <a:pt x="101" y="87"/>
                    </a:cubicBezTo>
                    <a:cubicBezTo>
                      <a:pt x="104" y="87"/>
                      <a:pt x="106" y="86"/>
                      <a:pt x="108" y="85"/>
                    </a:cubicBezTo>
                    <a:cubicBezTo>
                      <a:pt x="108" y="86"/>
                      <a:pt x="108" y="87"/>
                      <a:pt x="109" y="88"/>
                    </a:cubicBezTo>
                    <a:close/>
                    <a:moveTo>
                      <a:pt x="58" y="61"/>
                    </a:moveTo>
                    <a:cubicBezTo>
                      <a:pt x="67" y="52"/>
                      <a:pt x="73" y="46"/>
                      <a:pt x="71" y="36"/>
                    </a:cubicBezTo>
                    <a:cubicBezTo>
                      <a:pt x="69" y="27"/>
                      <a:pt x="62" y="21"/>
                      <a:pt x="53" y="19"/>
                    </a:cubicBezTo>
                    <a:cubicBezTo>
                      <a:pt x="46" y="16"/>
                      <a:pt x="39" y="19"/>
                      <a:pt x="35" y="26"/>
                    </a:cubicBezTo>
                    <a:cubicBezTo>
                      <a:pt x="31" y="32"/>
                      <a:pt x="36" y="35"/>
                      <a:pt x="40" y="39"/>
                    </a:cubicBezTo>
                    <a:cubicBezTo>
                      <a:pt x="46" y="46"/>
                      <a:pt x="52" y="53"/>
                      <a:pt x="58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" name="Freeform 17">
                <a:extLst>
                  <a:ext uri="{FF2B5EF4-FFF2-40B4-BE49-F238E27FC236}">
                    <a16:creationId xmlns:a16="http://schemas.microsoft.com/office/drawing/2014/main" id="{E4087131-3F0F-4514-8B97-70F5405865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73875" y="4589463"/>
                <a:ext cx="346075" cy="346075"/>
              </a:xfrm>
              <a:custGeom>
                <a:avLst/>
                <a:gdLst>
                  <a:gd name="T0" fmla="*/ 0 w 137"/>
                  <a:gd name="T1" fmla="*/ 55 h 137"/>
                  <a:gd name="T2" fmla="*/ 73 w 137"/>
                  <a:gd name="T3" fmla="*/ 0 h 137"/>
                  <a:gd name="T4" fmla="*/ 95 w 137"/>
                  <a:gd name="T5" fmla="*/ 27 h 137"/>
                  <a:gd name="T6" fmla="*/ 94 w 137"/>
                  <a:gd name="T7" fmla="*/ 30 h 137"/>
                  <a:gd name="T8" fmla="*/ 87 w 137"/>
                  <a:gd name="T9" fmla="*/ 28 h 137"/>
                  <a:gd name="T10" fmla="*/ 43 w 137"/>
                  <a:gd name="T11" fmla="*/ 31 h 137"/>
                  <a:gd name="T12" fmla="*/ 41 w 137"/>
                  <a:gd name="T13" fmla="*/ 45 h 137"/>
                  <a:gd name="T14" fmla="*/ 60 w 137"/>
                  <a:gd name="T15" fmla="*/ 70 h 137"/>
                  <a:gd name="T16" fmla="*/ 69 w 137"/>
                  <a:gd name="T17" fmla="*/ 54 h 137"/>
                  <a:gd name="T18" fmla="*/ 69 w 137"/>
                  <a:gd name="T19" fmla="*/ 38 h 137"/>
                  <a:gd name="T20" fmla="*/ 71 w 137"/>
                  <a:gd name="T21" fmla="*/ 37 h 137"/>
                  <a:gd name="T22" fmla="*/ 96 w 137"/>
                  <a:gd name="T23" fmla="*/ 69 h 137"/>
                  <a:gd name="T24" fmla="*/ 96 w 137"/>
                  <a:gd name="T25" fmla="*/ 72 h 137"/>
                  <a:gd name="T26" fmla="*/ 63 w 137"/>
                  <a:gd name="T27" fmla="*/ 74 h 137"/>
                  <a:gd name="T28" fmla="*/ 84 w 137"/>
                  <a:gd name="T29" fmla="*/ 101 h 137"/>
                  <a:gd name="T30" fmla="*/ 98 w 137"/>
                  <a:gd name="T31" fmla="*/ 102 h 137"/>
                  <a:gd name="T32" fmla="*/ 112 w 137"/>
                  <a:gd name="T33" fmla="*/ 59 h 137"/>
                  <a:gd name="T34" fmla="*/ 112 w 137"/>
                  <a:gd name="T35" fmla="*/ 50 h 137"/>
                  <a:gd name="T36" fmla="*/ 115 w 137"/>
                  <a:gd name="T37" fmla="*/ 50 h 137"/>
                  <a:gd name="T38" fmla="*/ 116 w 137"/>
                  <a:gd name="T39" fmla="*/ 51 h 137"/>
                  <a:gd name="T40" fmla="*/ 137 w 137"/>
                  <a:gd name="T41" fmla="*/ 80 h 137"/>
                  <a:gd name="T42" fmla="*/ 62 w 137"/>
                  <a:gd name="T43" fmla="*/ 137 h 137"/>
                  <a:gd name="T44" fmla="*/ 60 w 137"/>
                  <a:gd name="T45" fmla="*/ 136 h 137"/>
                  <a:gd name="T46" fmla="*/ 62 w 137"/>
                  <a:gd name="T47" fmla="*/ 131 h 137"/>
                  <a:gd name="T48" fmla="*/ 63 w 137"/>
                  <a:gd name="T49" fmla="*/ 114 h 137"/>
                  <a:gd name="T50" fmla="*/ 23 w 137"/>
                  <a:gd name="T51" fmla="*/ 62 h 137"/>
                  <a:gd name="T52" fmla="*/ 6 w 137"/>
                  <a:gd name="T53" fmla="*/ 57 h 137"/>
                  <a:gd name="T54" fmla="*/ 1 w 137"/>
                  <a:gd name="T55" fmla="*/ 58 h 137"/>
                  <a:gd name="T56" fmla="*/ 0 w 137"/>
                  <a:gd name="T57" fmla="*/ 55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7" h="137">
                    <a:moveTo>
                      <a:pt x="0" y="55"/>
                    </a:moveTo>
                    <a:cubicBezTo>
                      <a:pt x="24" y="37"/>
                      <a:pt x="48" y="19"/>
                      <a:pt x="73" y="0"/>
                    </a:cubicBezTo>
                    <a:cubicBezTo>
                      <a:pt x="81" y="9"/>
                      <a:pt x="88" y="18"/>
                      <a:pt x="95" y="27"/>
                    </a:cubicBezTo>
                    <a:cubicBezTo>
                      <a:pt x="95" y="28"/>
                      <a:pt x="95" y="29"/>
                      <a:pt x="94" y="30"/>
                    </a:cubicBezTo>
                    <a:cubicBezTo>
                      <a:pt x="92" y="29"/>
                      <a:pt x="89" y="29"/>
                      <a:pt x="87" y="28"/>
                    </a:cubicBezTo>
                    <a:cubicBezTo>
                      <a:pt x="70" y="19"/>
                      <a:pt x="56" y="20"/>
                      <a:pt x="43" y="31"/>
                    </a:cubicBezTo>
                    <a:cubicBezTo>
                      <a:pt x="38" y="35"/>
                      <a:pt x="36" y="39"/>
                      <a:pt x="41" y="45"/>
                    </a:cubicBezTo>
                    <a:cubicBezTo>
                      <a:pt x="47" y="52"/>
                      <a:pt x="52" y="60"/>
                      <a:pt x="60" y="70"/>
                    </a:cubicBezTo>
                    <a:cubicBezTo>
                      <a:pt x="64" y="64"/>
                      <a:pt x="68" y="59"/>
                      <a:pt x="69" y="54"/>
                    </a:cubicBezTo>
                    <a:cubicBezTo>
                      <a:pt x="71" y="49"/>
                      <a:pt x="69" y="43"/>
                      <a:pt x="69" y="38"/>
                    </a:cubicBezTo>
                    <a:cubicBezTo>
                      <a:pt x="70" y="37"/>
                      <a:pt x="71" y="37"/>
                      <a:pt x="71" y="37"/>
                    </a:cubicBezTo>
                    <a:cubicBezTo>
                      <a:pt x="80" y="47"/>
                      <a:pt x="88" y="58"/>
                      <a:pt x="96" y="69"/>
                    </a:cubicBezTo>
                    <a:cubicBezTo>
                      <a:pt x="96" y="70"/>
                      <a:pt x="96" y="71"/>
                      <a:pt x="96" y="72"/>
                    </a:cubicBezTo>
                    <a:cubicBezTo>
                      <a:pt x="84" y="68"/>
                      <a:pt x="72" y="61"/>
                      <a:pt x="63" y="74"/>
                    </a:cubicBezTo>
                    <a:cubicBezTo>
                      <a:pt x="69" y="83"/>
                      <a:pt x="77" y="92"/>
                      <a:pt x="84" y="101"/>
                    </a:cubicBezTo>
                    <a:cubicBezTo>
                      <a:pt x="88" y="107"/>
                      <a:pt x="92" y="106"/>
                      <a:pt x="98" y="102"/>
                    </a:cubicBezTo>
                    <a:cubicBezTo>
                      <a:pt x="112" y="93"/>
                      <a:pt x="117" y="77"/>
                      <a:pt x="112" y="59"/>
                    </a:cubicBezTo>
                    <a:cubicBezTo>
                      <a:pt x="112" y="56"/>
                      <a:pt x="112" y="53"/>
                      <a:pt x="112" y="50"/>
                    </a:cubicBezTo>
                    <a:cubicBezTo>
                      <a:pt x="113" y="50"/>
                      <a:pt x="114" y="50"/>
                      <a:pt x="115" y="50"/>
                    </a:cubicBezTo>
                    <a:cubicBezTo>
                      <a:pt x="115" y="50"/>
                      <a:pt x="116" y="51"/>
                      <a:pt x="116" y="51"/>
                    </a:cubicBezTo>
                    <a:cubicBezTo>
                      <a:pt x="123" y="61"/>
                      <a:pt x="130" y="70"/>
                      <a:pt x="137" y="80"/>
                    </a:cubicBezTo>
                    <a:cubicBezTo>
                      <a:pt x="112" y="99"/>
                      <a:pt x="87" y="118"/>
                      <a:pt x="62" y="137"/>
                    </a:cubicBezTo>
                    <a:cubicBezTo>
                      <a:pt x="62" y="137"/>
                      <a:pt x="61" y="136"/>
                      <a:pt x="60" y="136"/>
                    </a:cubicBezTo>
                    <a:cubicBezTo>
                      <a:pt x="61" y="134"/>
                      <a:pt x="61" y="132"/>
                      <a:pt x="62" y="131"/>
                    </a:cubicBezTo>
                    <a:cubicBezTo>
                      <a:pt x="68" y="125"/>
                      <a:pt x="67" y="120"/>
                      <a:pt x="63" y="114"/>
                    </a:cubicBezTo>
                    <a:cubicBezTo>
                      <a:pt x="49" y="97"/>
                      <a:pt x="36" y="79"/>
                      <a:pt x="23" y="62"/>
                    </a:cubicBezTo>
                    <a:cubicBezTo>
                      <a:pt x="18" y="55"/>
                      <a:pt x="13" y="53"/>
                      <a:pt x="6" y="57"/>
                    </a:cubicBezTo>
                    <a:cubicBezTo>
                      <a:pt x="5" y="58"/>
                      <a:pt x="3" y="58"/>
                      <a:pt x="1" y="58"/>
                    </a:cubicBezTo>
                    <a:cubicBezTo>
                      <a:pt x="1" y="57"/>
                      <a:pt x="0" y="56"/>
                      <a:pt x="0" y="5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" name="Freeform 18">
                <a:extLst>
                  <a:ext uri="{FF2B5EF4-FFF2-40B4-BE49-F238E27FC236}">
                    <a16:creationId xmlns:a16="http://schemas.microsoft.com/office/drawing/2014/main" id="{B6A358AA-E63A-457D-9E28-13DD9E3B68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48238" y="4872038"/>
                <a:ext cx="311150" cy="331788"/>
              </a:xfrm>
              <a:custGeom>
                <a:avLst/>
                <a:gdLst>
                  <a:gd name="T0" fmla="*/ 0 w 123"/>
                  <a:gd name="T1" fmla="*/ 93 h 131"/>
                  <a:gd name="T2" fmla="*/ 4 w 123"/>
                  <a:gd name="T3" fmla="*/ 92 h 131"/>
                  <a:gd name="T4" fmla="*/ 21 w 123"/>
                  <a:gd name="T5" fmla="*/ 82 h 131"/>
                  <a:gd name="T6" fmla="*/ 44 w 123"/>
                  <a:gd name="T7" fmla="*/ 25 h 131"/>
                  <a:gd name="T8" fmla="*/ 39 w 123"/>
                  <a:gd name="T9" fmla="*/ 6 h 131"/>
                  <a:gd name="T10" fmla="*/ 38 w 123"/>
                  <a:gd name="T11" fmla="*/ 0 h 131"/>
                  <a:gd name="T12" fmla="*/ 123 w 123"/>
                  <a:gd name="T13" fmla="*/ 35 h 131"/>
                  <a:gd name="T14" fmla="*/ 111 w 123"/>
                  <a:gd name="T15" fmla="*/ 68 h 131"/>
                  <a:gd name="T16" fmla="*/ 108 w 123"/>
                  <a:gd name="T17" fmla="*/ 69 h 131"/>
                  <a:gd name="T18" fmla="*/ 106 w 123"/>
                  <a:gd name="T19" fmla="*/ 61 h 131"/>
                  <a:gd name="T20" fmla="*/ 82 w 123"/>
                  <a:gd name="T21" fmla="*/ 25 h 131"/>
                  <a:gd name="T22" fmla="*/ 68 w 123"/>
                  <a:gd name="T23" fmla="*/ 31 h 131"/>
                  <a:gd name="T24" fmla="*/ 58 w 123"/>
                  <a:gd name="T25" fmla="*/ 56 h 131"/>
                  <a:gd name="T26" fmla="*/ 89 w 123"/>
                  <a:gd name="T27" fmla="*/ 50 h 131"/>
                  <a:gd name="T28" fmla="*/ 91 w 123"/>
                  <a:gd name="T29" fmla="*/ 52 h 131"/>
                  <a:gd name="T30" fmla="*/ 76 w 123"/>
                  <a:gd name="T31" fmla="*/ 89 h 131"/>
                  <a:gd name="T32" fmla="*/ 73 w 123"/>
                  <a:gd name="T33" fmla="*/ 91 h 131"/>
                  <a:gd name="T34" fmla="*/ 55 w 123"/>
                  <a:gd name="T35" fmla="*/ 64 h 131"/>
                  <a:gd name="T36" fmla="*/ 41 w 123"/>
                  <a:gd name="T37" fmla="*/ 97 h 131"/>
                  <a:gd name="T38" fmla="*/ 49 w 123"/>
                  <a:gd name="T39" fmla="*/ 109 h 131"/>
                  <a:gd name="T40" fmla="*/ 93 w 123"/>
                  <a:gd name="T41" fmla="*/ 99 h 131"/>
                  <a:gd name="T42" fmla="*/ 101 w 123"/>
                  <a:gd name="T43" fmla="*/ 94 h 131"/>
                  <a:gd name="T44" fmla="*/ 102 w 123"/>
                  <a:gd name="T45" fmla="*/ 96 h 131"/>
                  <a:gd name="T46" fmla="*/ 95 w 123"/>
                  <a:gd name="T47" fmla="*/ 113 h 131"/>
                  <a:gd name="T48" fmla="*/ 87 w 123"/>
                  <a:gd name="T49" fmla="*/ 131 h 131"/>
                  <a:gd name="T50" fmla="*/ 0 w 123"/>
                  <a:gd name="T51" fmla="*/ 96 h 131"/>
                  <a:gd name="T52" fmla="*/ 0 w 123"/>
                  <a:gd name="T53" fmla="*/ 93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23" h="131">
                    <a:moveTo>
                      <a:pt x="0" y="93"/>
                    </a:moveTo>
                    <a:cubicBezTo>
                      <a:pt x="2" y="93"/>
                      <a:pt x="3" y="92"/>
                      <a:pt x="4" y="92"/>
                    </a:cubicBezTo>
                    <a:cubicBezTo>
                      <a:pt x="14" y="96"/>
                      <a:pt x="18" y="91"/>
                      <a:pt x="21" y="82"/>
                    </a:cubicBezTo>
                    <a:cubicBezTo>
                      <a:pt x="28" y="63"/>
                      <a:pt x="36" y="44"/>
                      <a:pt x="44" y="25"/>
                    </a:cubicBezTo>
                    <a:cubicBezTo>
                      <a:pt x="47" y="17"/>
                      <a:pt x="48" y="11"/>
                      <a:pt x="39" y="6"/>
                    </a:cubicBezTo>
                    <a:cubicBezTo>
                      <a:pt x="38" y="6"/>
                      <a:pt x="37" y="4"/>
                      <a:pt x="38" y="0"/>
                    </a:cubicBezTo>
                    <a:cubicBezTo>
                      <a:pt x="66" y="12"/>
                      <a:pt x="94" y="23"/>
                      <a:pt x="123" y="35"/>
                    </a:cubicBezTo>
                    <a:cubicBezTo>
                      <a:pt x="119" y="46"/>
                      <a:pt x="115" y="57"/>
                      <a:pt x="111" y="68"/>
                    </a:cubicBezTo>
                    <a:cubicBezTo>
                      <a:pt x="110" y="68"/>
                      <a:pt x="109" y="68"/>
                      <a:pt x="108" y="69"/>
                    </a:cubicBezTo>
                    <a:cubicBezTo>
                      <a:pt x="108" y="66"/>
                      <a:pt x="106" y="63"/>
                      <a:pt x="106" y="61"/>
                    </a:cubicBezTo>
                    <a:cubicBezTo>
                      <a:pt x="106" y="43"/>
                      <a:pt x="98" y="31"/>
                      <a:pt x="82" y="25"/>
                    </a:cubicBezTo>
                    <a:cubicBezTo>
                      <a:pt x="75" y="22"/>
                      <a:pt x="70" y="23"/>
                      <a:pt x="68" y="31"/>
                    </a:cubicBezTo>
                    <a:cubicBezTo>
                      <a:pt x="65" y="39"/>
                      <a:pt x="61" y="48"/>
                      <a:pt x="58" y="56"/>
                    </a:cubicBezTo>
                    <a:cubicBezTo>
                      <a:pt x="70" y="67"/>
                      <a:pt x="79" y="57"/>
                      <a:pt x="89" y="50"/>
                    </a:cubicBezTo>
                    <a:cubicBezTo>
                      <a:pt x="89" y="51"/>
                      <a:pt x="90" y="51"/>
                      <a:pt x="91" y="52"/>
                    </a:cubicBezTo>
                    <a:cubicBezTo>
                      <a:pt x="86" y="64"/>
                      <a:pt x="81" y="77"/>
                      <a:pt x="76" y="89"/>
                    </a:cubicBezTo>
                    <a:cubicBezTo>
                      <a:pt x="75" y="90"/>
                      <a:pt x="74" y="90"/>
                      <a:pt x="73" y="91"/>
                    </a:cubicBezTo>
                    <a:cubicBezTo>
                      <a:pt x="70" y="80"/>
                      <a:pt x="71" y="66"/>
                      <a:pt x="55" y="64"/>
                    </a:cubicBezTo>
                    <a:cubicBezTo>
                      <a:pt x="51" y="74"/>
                      <a:pt x="46" y="86"/>
                      <a:pt x="41" y="97"/>
                    </a:cubicBezTo>
                    <a:cubicBezTo>
                      <a:pt x="39" y="104"/>
                      <a:pt x="44" y="107"/>
                      <a:pt x="49" y="109"/>
                    </a:cubicBezTo>
                    <a:cubicBezTo>
                      <a:pt x="65" y="116"/>
                      <a:pt x="80" y="112"/>
                      <a:pt x="93" y="99"/>
                    </a:cubicBezTo>
                    <a:cubicBezTo>
                      <a:pt x="95" y="97"/>
                      <a:pt x="98" y="95"/>
                      <a:pt x="101" y="94"/>
                    </a:cubicBezTo>
                    <a:cubicBezTo>
                      <a:pt x="101" y="95"/>
                      <a:pt x="102" y="95"/>
                      <a:pt x="102" y="96"/>
                    </a:cubicBezTo>
                    <a:cubicBezTo>
                      <a:pt x="100" y="102"/>
                      <a:pt x="98" y="107"/>
                      <a:pt x="95" y="113"/>
                    </a:cubicBezTo>
                    <a:cubicBezTo>
                      <a:pt x="93" y="119"/>
                      <a:pt x="90" y="124"/>
                      <a:pt x="87" y="131"/>
                    </a:cubicBezTo>
                    <a:cubicBezTo>
                      <a:pt x="58" y="119"/>
                      <a:pt x="29" y="107"/>
                      <a:pt x="0" y="96"/>
                    </a:cubicBezTo>
                    <a:cubicBezTo>
                      <a:pt x="0" y="95"/>
                      <a:pt x="0" y="94"/>
                      <a:pt x="0" y="9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" name="Freeform 19">
                <a:extLst>
                  <a:ext uri="{FF2B5EF4-FFF2-40B4-BE49-F238E27FC236}">
                    <a16:creationId xmlns:a16="http://schemas.microsoft.com/office/drawing/2014/main" id="{AD68BA2F-1DE1-440D-877B-7BB021FDA24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871913" y="3857625"/>
                <a:ext cx="261938" cy="266700"/>
              </a:xfrm>
              <a:custGeom>
                <a:avLst/>
                <a:gdLst>
                  <a:gd name="T0" fmla="*/ 50 w 104"/>
                  <a:gd name="T1" fmla="*/ 104 h 105"/>
                  <a:gd name="T2" fmla="*/ 0 w 104"/>
                  <a:gd name="T3" fmla="*/ 51 h 105"/>
                  <a:gd name="T4" fmla="*/ 53 w 104"/>
                  <a:gd name="T5" fmla="*/ 1 h 105"/>
                  <a:gd name="T6" fmla="*/ 104 w 104"/>
                  <a:gd name="T7" fmla="*/ 52 h 105"/>
                  <a:gd name="T8" fmla="*/ 50 w 104"/>
                  <a:gd name="T9" fmla="*/ 104 h 105"/>
                  <a:gd name="T10" fmla="*/ 69 w 104"/>
                  <a:gd name="T11" fmla="*/ 21 h 105"/>
                  <a:gd name="T12" fmla="*/ 15 w 104"/>
                  <a:gd name="T13" fmla="*/ 47 h 105"/>
                  <a:gd name="T14" fmla="*/ 9 w 104"/>
                  <a:gd name="T15" fmla="*/ 72 h 105"/>
                  <a:gd name="T16" fmla="*/ 32 w 104"/>
                  <a:gd name="T17" fmla="*/ 84 h 105"/>
                  <a:gd name="T18" fmla="*/ 89 w 104"/>
                  <a:gd name="T19" fmla="*/ 57 h 105"/>
                  <a:gd name="T20" fmla="*/ 94 w 104"/>
                  <a:gd name="T21" fmla="*/ 34 h 105"/>
                  <a:gd name="T22" fmla="*/ 69 w 104"/>
                  <a:gd name="T23" fmla="*/ 21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04" h="105">
                    <a:moveTo>
                      <a:pt x="50" y="104"/>
                    </a:moveTo>
                    <a:cubicBezTo>
                      <a:pt x="22" y="104"/>
                      <a:pt x="0" y="81"/>
                      <a:pt x="0" y="51"/>
                    </a:cubicBezTo>
                    <a:cubicBezTo>
                      <a:pt x="0" y="23"/>
                      <a:pt x="23" y="1"/>
                      <a:pt x="53" y="1"/>
                    </a:cubicBezTo>
                    <a:cubicBezTo>
                      <a:pt x="81" y="0"/>
                      <a:pt x="103" y="23"/>
                      <a:pt x="104" y="52"/>
                    </a:cubicBezTo>
                    <a:cubicBezTo>
                      <a:pt x="104" y="76"/>
                      <a:pt x="81" y="105"/>
                      <a:pt x="50" y="104"/>
                    </a:cubicBezTo>
                    <a:close/>
                    <a:moveTo>
                      <a:pt x="69" y="21"/>
                    </a:moveTo>
                    <a:cubicBezTo>
                      <a:pt x="51" y="23"/>
                      <a:pt x="31" y="32"/>
                      <a:pt x="15" y="47"/>
                    </a:cubicBezTo>
                    <a:cubicBezTo>
                      <a:pt x="6" y="55"/>
                      <a:pt x="5" y="64"/>
                      <a:pt x="9" y="72"/>
                    </a:cubicBezTo>
                    <a:cubicBezTo>
                      <a:pt x="13" y="81"/>
                      <a:pt x="21" y="86"/>
                      <a:pt x="32" y="84"/>
                    </a:cubicBezTo>
                    <a:cubicBezTo>
                      <a:pt x="54" y="81"/>
                      <a:pt x="73" y="72"/>
                      <a:pt x="89" y="57"/>
                    </a:cubicBezTo>
                    <a:cubicBezTo>
                      <a:pt x="96" y="51"/>
                      <a:pt x="98" y="43"/>
                      <a:pt x="94" y="34"/>
                    </a:cubicBezTo>
                    <a:cubicBezTo>
                      <a:pt x="90" y="25"/>
                      <a:pt x="84" y="21"/>
                      <a:pt x="69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" name="Freeform 20">
                <a:extLst>
                  <a:ext uri="{FF2B5EF4-FFF2-40B4-BE49-F238E27FC236}">
                    <a16:creationId xmlns:a16="http://schemas.microsoft.com/office/drawing/2014/main" id="{BF69C310-5819-44B8-8F04-ECB3D88E2A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43638" y="4929188"/>
                <a:ext cx="303213" cy="317500"/>
              </a:xfrm>
              <a:custGeom>
                <a:avLst/>
                <a:gdLst>
                  <a:gd name="T0" fmla="*/ 105 w 120"/>
                  <a:gd name="T1" fmla="*/ 0 h 126"/>
                  <a:gd name="T2" fmla="*/ 105 w 120"/>
                  <a:gd name="T3" fmla="*/ 2 h 126"/>
                  <a:gd name="T4" fmla="*/ 98 w 120"/>
                  <a:gd name="T5" fmla="*/ 27 h 126"/>
                  <a:gd name="T6" fmla="*/ 120 w 120"/>
                  <a:gd name="T7" fmla="*/ 99 h 126"/>
                  <a:gd name="T8" fmla="*/ 100 w 120"/>
                  <a:gd name="T9" fmla="*/ 98 h 126"/>
                  <a:gd name="T10" fmla="*/ 37 w 120"/>
                  <a:gd name="T11" fmla="*/ 49 h 126"/>
                  <a:gd name="T12" fmla="*/ 28 w 120"/>
                  <a:gd name="T13" fmla="*/ 43 h 126"/>
                  <a:gd name="T14" fmla="*/ 47 w 120"/>
                  <a:gd name="T15" fmla="*/ 107 h 126"/>
                  <a:gd name="T16" fmla="*/ 60 w 120"/>
                  <a:gd name="T17" fmla="*/ 113 h 126"/>
                  <a:gd name="T18" fmla="*/ 69 w 120"/>
                  <a:gd name="T19" fmla="*/ 112 h 126"/>
                  <a:gd name="T20" fmla="*/ 28 w 120"/>
                  <a:gd name="T21" fmla="*/ 123 h 126"/>
                  <a:gd name="T22" fmla="*/ 35 w 120"/>
                  <a:gd name="T23" fmla="*/ 119 h 126"/>
                  <a:gd name="T24" fmla="*/ 39 w 120"/>
                  <a:gd name="T25" fmla="*/ 108 h 126"/>
                  <a:gd name="T26" fmla="*/ 19 w 120"/>
                  <a:gd name="T27" fmla="*/ 39 h 126"/>
                  <a:gd name="T28" fmla="*/ 9 w 120"/>
                  <a:gd name="T29" fmla="*/ 32 h 126"/>
                  <a:gd name="T30" fmla="*/ 1 w 120"/>
                  <a:gd name="T31" fmla="*/ 32 h 126"/>
                  <a:gd name="T32" fmla="*/ 0 w 120"/>
                  <a:gd name="T33" fmla="*/ 28 h 126"/>
                  <a:gd name="T34" fmla="*/ 34 w 120"/>
                  <a:gd name="T35" fmla="*/ 19 h 126"/>
                  <a:gd name="T36" fmla="*/ 40 w 120"/>
                  <a:gd name="T37" fmla="*/ 23 h 126"/>
                  <a:gd name="T38" fmla="*/ 96 w 120"/>
                  <a:gd name="T39" fmla="*/ 66 h 126"/>
                  <a:gd name="T40" fmla="*/ 104 w 120"/>
                  <a:gd name="T41" fmla="*/ 72 h 126"/>
                  <a:gd name="T42" fmla="*/ 88 w 120"/>
                  <a:gd name="T43" fmla="*/ 19 h 126"/>
                  <a:gd name="T44" fmla="*/ 78 w 120"/>
                  <a:gd name="T45" fmla="*/ 12 h 126"/>
                  <a:gd name="T46" fmla="*/ 70 w 120"/>
                  <a:gd name="T47" fmla="*/ 12 h 126"/>
                  <a:gd name="T48" fmla="*/ 69 w 120"/>
                  <a:gd name="T49" fmla="*/ 8 h 126"/>
                  <a:gd name="T50" fmla="*/ 87 w 120"/>
                  <a:gd name="T51" fmla="*/ 3 h 126"/>
                  <a:gd name="T52" fmla="*/ 105 w 120"/>
                  <a:gd name="T53" fmla="*/ 0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20" h="126">
                    <a:moveTo>
                      <a:pt x="105" y="0"/>
                    </a:moveTo>
                    <a:cubicBezTo>
                      <a:pt x="105" y="0"/>
                      <a:pt x="105" y="2"/>
                      <a:pt x="105" y="2"/>
                    </a:cubicBezTo>
                    <a:cubicBezTo>
                      <a:pt x="93" y="8"/>
                      <a:pt x="95" y="17"/>
                      <a:pt x="98" y="27"/>
                    </a:cubicBezTo>
                    <a:cubicBezTo>
                      <a:pt x="106" y="51"/>
                      <a:pt x="113" y="75"/>
                      <a:pt x="120" y="99"/>
                    </a:cubicBezTo>
                    <a:cubicBezTo>
                      <a:pt x="113" y="103"/>
                      <a:pt x="107" y="104"/>
                      <a:pt x="100" y="98"/>
                    </a:cubicBezTo>
                    <a:cubicBezTo>
                      <a:pt x="79" y="81"/>
                      <a:pt x="58" y="65"/>
                      <a:pt x="37" y="49"/>
                    </a:cubicBezTo>
                    <a:cubicBezTo>
                      <a:pt x="35" y="47"/>
                      <a:pt x="32" y="46"/>
                      <a:pt x="28" y="43"/>
                    </a:cubicBezTo>
                    <a:cubicBezTo>
                      <a:pt x="35" y="66"/>
                      <a:pt x="41" y="86"/>
                      <a:pt x="47" y="107"/>
                    </a:cubicBezTo>
                    <a:cubicBezTo>
                      <a:pt x="49" y="113"/>
                      <a:pt x="54" y="113"/>
                      <a:pt x="60" y="113"/>
                    </a:cubicBezTo>
                    <a:cubicBezTo>
                      <a:pt x="62" y="112"/>
                      <a:pt x="65" y="112"/>
                      <a:pt x="69" y="112"/>
                    </a:cubicBezTo>
                    <a:cubicBezTo>
                      <a:pt x="61" y="119"/>
                      <a:pt x="34" y="126"/>
                      <a:pt x="28" y="123"/>
                    </a:cubicBezTo>
                    <a:cubicBezTo>
                      <a:pt x="31" y="122"/>
                      <a:pt x="34" y="121"/>
                      <a:pt x="35" y="119"/>
                    </a:cubicBezTo>
                    <a:cubicBezTo>
                      <a:pt x="37" y="116"/>
                      <a:pt x="40" y="111"/>
                      <a:pt x="39" y="108"/>
                    </a:cubicBezTo>
                    <a:cubicBezTo>
                      <a:pt x="33" y="85"/>
                      <a:pt x="26" y="62"/>
                      <a:pt x="19" y="39"/>
                    </a:cubicBezTo>
                    <a:cubicBezTo>
                      <a:pt x="18" y="34"/>
                      <a:pt x="14" y="31"/>
                      <a:pt x="9" y="32"/>
                    </a:cubicBezTo>
                    <a:cubicBezTo>
                      <a:pt x="6" y="32"/>
                      <a:pt x="3" y="32"/>
                      <a:pt x="1" y="32"/>
                    </a:cubicBezTo>
                    <a:cubicBezTo>
                      <a:pt x="0" y="31"/>
                      <a:pt x="0" y="30"/>
                      <a:pt x="0" y="28"/>
                    </a:cubicBezTo>
                    <a:cubicBezTo>
                      <a:pt x="11" y="25"/>
                      <a:pt x="23" y="22"/>
                      <a:pt x="34" y="19"/>
                    </a:cubicBezTo>
                    <a:cubicBezTo>
                      <a:pt x="36" y="19"/>
                      <a:pt x="38" y="21"/>
                      <a:pt x="40" y="23"/>
                    </a:cubicBezTo>
                    <a:cubicBezTo>
                      <a:pt x="59" y="37"/>
                      <a:pt x="77" y="52"/>
                      <a:pt x="96" y="66"/>
                    </a:cubicBezTo>
                    <a:cubicBezTo>
                      <a:pt x="98" y="68"/>
                      <a:pt x="100" y="69"/>
                      <a:pt x="104" y="72"/>
                    </a:cubicBezTo>
                    <a:cubicBezTo>
                      <a:pt x="99" y="53"/>
                      <a:pt x="94" y="36"/>
                      <a:pt x="88" y="19"/>
                    </a:cubicBezTo>
                    <a:cubicBezTo>
                      <a:pt x="87" y="16"/>
                      <a:pt x="81" y="14"/>
                      <a:pt x="78" y="12"/>
                    </a:cubicBezTo>
                    <a:cubicBezTo>
                      <a:pt x="75" y="12"/>
                      <a:pt x="72" y="12"/>
                      <a:pt x="70" y="12"/>
                    </a:cubicBezTo>
                    <a:cubicBezTo>
                      <a:pt x="70" y="11"/>
                      <a:pt x="69" y="10"/>
                      <a:pt x="69" y="8"/>
                    </a:cubicBezTo>
                    <a:cubicBezTo>
                      <a:pt x="75" y="7"/>
                      <a:pt x="81" y="4"/>
                      <a:pt x="87" y="3"/>
                    </a:cubicBezTo>
                    <a:cubicBezTo>
                      <a:pt x="93" y="1"/>
                      <a:pt x="99" y="1"/>
                      <a:pt x="10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" name="Freeform 21">
                <a:extLst>
                  <a:ext uri="{FF2B5EF4-FFF2-40B4-BE49-F238E27FC236}">
                    <a16:creationId xmlns:a16="http://schemas.microsoft.com/office/drawing/2014/main" id="{28AE5E55-37FD-44FE-9E7F-FC58BCEF85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60788" y="3636963"/>
                <a:ext cx="307975" cy="244475"/>
              </a:xfrm>
              <a:custGeom>
                <a:avLst/>
                <a:gdLst>
                  <a:gd name="T0" fmla="*/ 2 w 122"/>
                  <a:gd name="T1" fmla="*/ 22 h 96"/>
                  <a:gd name="T2" fmla="*/ 33 w 122"/>
                  <a:gd name="T3" fmla="*/ 13 h 96"/>
                  <a:gd name="T4" fmla="*/ 39 w 122"/>
                  <a:gd name="T5" fmla="*/ 14 h 96"/>
                  <a:gd name="T6" fmla="*/ 36 w 122"/>
                  <a:gd name="T7" fmla="*/ 19 h 96"/>
                  <a:gd name="T8" fmla="*/ 17 w 122"/>
                  <a:gd name="T9" fmla="*/ 47 h 96"/>
                  <a:gd name="T10" fmla="*/ 22 w 122"/>
                  <a:gd name="T11" fmla="*/ 67 h 96"/>
                  <a:gd name="T12" fmla="*/ 47 w 122"/>
                  <a:gd name="T13" fmla="*/ 63 h 96"/>
                  <a:gd name="T14" fmla="*/ 51 w 122"/>
                  <a:gd name="T15" fmla="*/ 32 h 96"/>
                  <a:gd name="T16" fmla="*/ 83 w 122"/>
                  <a:gd name="T17" fmla="*/ 1 h 96"/>
                  <a:gd name="T18" fmla="*/ 113 w 122"/>
                  <a:gd name="T19" fmla="*/ 37 h 96"/>
                  <a:gd name="T20" fmla="*/ 122 w 122"/>
                  <a:gd name="T21" fmla="*/ 60 h 96"/>
                  <a:gd name="T22" fmla="*/ 121 w 122"/>
                  <a:gd name="T23" fmla="*/ 62 h 96"/>
                  <a:gd name="T24" fmla="*/ 90 w 122"/>
                  <a:gd name="T25" fmla="*/ 71 h 96"/>
                  <a:gd name="T26" fmla="*/ 87 w 122"/>
                  <a:gd name="T27" fmla="*/ 70 h 96"/>
                  <a:gd name="T28" fmla="*/ 88 w 122"/>
                  <a:gd name="T29" fmla="*/ 66 h 96"/>
                  <a:gd name="T30" fmla="*/ 100 w 122"/>
                  <a:gd name="T31" fmla="*/ 54 h 96"/>
                  <a:gd name="T32" fmla="*/ 103 w 122"/>
                  <a:gd name="T33" fmla="*/ 23 h 96"/>
                  <a:gd name="T34" fmla="*/ 90 w 122"/>
                  <a:gd name="T35" fmla="*/ 17 h 96"/>
                  <a:gd name="T36" fmla="*/ 79 w 122"/>
                  <a:gd name="T37" fmla="*/ 26 h 96"/>
                  <a:gd name="T38" fmla="*/ 76 w 122"/>
                  <a:gd name="T39" fmla="*/ 46 h 96"/>
                  <a:gd name="T40" fmla="*/ 72 w 122"/>
                  <a:gd name="T41" fmla="*/ 70 h 96"/>
                  <a:gd name="T42" fmla="*/ 25 w 122"/>
                  <a:gd name="T43" fmla="*/ 81 h 96"/>
                  <a:gd name="T44" fmla="*/ 10 w 122"/>
                  <a:gd name="T45" fmla="*/ 50 h 96"/>
                  <a:gd name="T46" fmla="*/ 0 w 122"/>
                  <a:gd name="T47" fmla="*/ 24 h 96"/>
                  <a:gd name="T48" fmla="*/ 2 w 122"/>
                  <a:gd name="T49" fmla="*/ 22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22" h="96">
                    <a:moveTo>
                      <a:pt x="2" y="22"/>
                    </a:moveTo>
                    <a:cubicBezTo>
                      <a:pt x="12" y="19"/>
                      <a:pt x="23" y="16"/>
                      <a:pt x="33" y="13"/>
                    </a:cubicBezTo>
                    <a:cubicBezTo>
                      <a:pt x="35" y="12"/>
                      <a:pt x="37" y="13"/>
                      <a:pt x="39" y="14"/>
                    </a:cubicBezTo>
                    <a:cubicBezTo>
                      <a:pt x="38" y="16"/>
                      <a:pt x="38" y="18"/>
                      <a:pt x="36" y="19"/>
                    </a:cubicBezTo>
                    <a:cubicBezTo>
                      <a:pt x="27" y="26"/>
                      <a:pt x="17" y="34"/>
                      <a:pt x="17" y="47"/>
                    </a:cubicBezTo>
                    <a:cubicBezTo>
                      <a:pt x="16" y="53"/>
                      <a:pt x="18" y="62"/>
                      <a:pt x="22" y="67"/>
                    </a:cubicBezTo>
                    <a:cubicBezTo>
                      <a:pt x="29" y="77"/>
                      <a:pt x="44" y="75"/>
                      <a:pt x="47" y="63"/>
                    </a:cubicBezTo>
                    <a:cubicBezTo>
                      <a:pt x="50" y="53"/>
                      <a:pt x="50" y="43"/>
                      <a:pt x="51" y="32"/>
                    </a:cubicBezTo>
                    <a:cubicBezTo>
                      <a:pt x="54" y="9"/>
                      <a:pt x="64" y="0"/>
                      <a:pt x="83" y="1"/>
                    </a:cubicBezTo>
                    <a:cubicBezTo>
                      <a:pt x="100" y="2"/>
                      <a:pt x="113" y="18"/>
                      <a:pt x="113" y="37"/>
                    </a:cubicBezTo>
                    <a:cubicBezTo>
                      <a:pt x="113" y="46"/>
                      <a:pt x="109" y="56"/>
                      <a:pt x="122" y="60"/>
                    </a:cubicBezTo>
                    <a:cubicBezTo>
                      <a:pt x="122" y="61"/>
                      <a:pt x="121" y="61"/>
                      <a:pt x="121" y="62"/>
                    </a:cubicBezTo>
                    <a:cubicBezTo>
                      <a:pt x="111" y="65"/>
                      <a:pt x="101" y="68"/>
                      <a:pt x="90" y="71"/>
                    </a:cubicBezTo>
                    <a:cubicBezTo>
                      <a:pt x="89" y="71"/>
                      <a:pt x="87" y="71"/>
                      <a:pt x="87" y="70"/>
                    </a:cubicBezTo>
                    <a:cubicBezTo>
                      <a:pt x="87" y="69"/>
                      <a:pt x="87" y="67"/>
                      <a:pt x="88" y="66"/>
                    </a:cubicBezTo>
                    <a:cubicBezTo>
                      <a:pt x="92" y="62"/>
                      <a:pt x="97" y="59"/>
                      <a:pt x="100" y="54"/>
                    </a:cubicBezTo>
                    <a:cubicBezTo>
                      <a:pt x="109" y="45"/>
                      <a:pt x="110" y="32"/>
                      <a:pt x="103" y="23"/>
                    </a:cubicBezTo>
                    <a:cubicBezTo>
                      <a:pt x="100" y="20"/>
                      <a:pt x="94" y="17"/>
                      <a:pt x="90" y="17"/>
                    </a:cubicBezTo>
                    <a:cubicBezTo>
                      <a:pt x="86" y="18"/>
                      <a:pt x="81" y="22"/>
                      <a:pt x="79" y="26"/>
                    </a:cubicBezTo>
                    <a:cubicBezTo>
                      <a:pt x="77" y="32"/>
                      <a:pt x="77" y="39"/>
                      <a:pt x="76" y="46"/>
                    </a:cubicBezTo>
                    <a:cubicBezTo>
                      <a:pt x="75" y="54"/>
                      <a:pt x="74" y="62"/>
                      <a:pt x="72" y="70"/>
                    </a:cubicBezTo>
                    <a:cubicBezTo>
                      <a:pt x="66" y="90"/>
                      <a:pt x="40" y="96"/>
                      <a:pt x="25" y="81"/>
                    </a:cubicBezTo>
                    <a:cubicBezTo>
                      <a:pt x="16" y="73"/>
                      <a:pt x="12" y="62"/>
                      <a:pt x="10" y="50"/>
                    </a:cubicBezTo>
                    <a:cubicBezTo>
                      <a:pt x="9" y="41"/>
                      <a:pt x="14" y="29"/>
                      <a:pt x="0" y="24"/>
                    </a:cubicBezTo>
                    <a:cubicBezTo>
                      <a:pt x="0" y="24"/>
                      <a:pt x="1" y="23"/>
                      <a:pt x="2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" name="Freeform 22">
                <a:extLst>
                  <a:ext uri="{FF2B5EF4-FFF2-40B4-BE49-F238E27FC236}">
                    <a16:creationId xmlns:a16="http://schemas.microsoft.com/office/drawing/2014/main" id="{98CE4181-15BD-4BD9-AA24-4BC483F9A3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72338" y="4254500"/>
                <a:ext cx="279400" cy="293688"/>
              </a:xfrm>
              <a:custGeom>
                <a:avLst/>
                <a:gdLst>
                  <a:gd name="T0" fmla="*/ 30 w 110"/>
                  <a:gd name="T1" fmla="*/ 0 h 116"/>
                  <a:gd name="T2" fmla="*/ 60 w 110"/>
                  <a:gd name="T3" fmla="*/ 19 h 116"/>
                  <a:gd name="T4" fmla="*/ 59 w 110"/>
                  <a:gd name="T5" fmla="*/ 22 h 116"/>
                  <a:gd name="T6" fmla="*/ 49 w 110"/>
                  <a:gd name="T7" fmla="*/ 21 h 116"/>
                  <a:gd name="T8" fmla="*/ 15 w 110"/>
                  <a:gd name="T9" fmla="*/ 33 h 116"/>
                  <a:gd name="T10" fmla="*/ 13 w 110"/>
                  <a:gd name="T11" fmla="*/ 48 h 116"/>
                  <a:gd name="T12" fmla="*/ 30 w 110"/>
                  <a:gd name="T13" fmla="*/ 55 h 116"/>
                  <a:gd name="T14" fmla="*/ 47 w 110"/>
                  <a:gd name="T15" fmla="*/ 45 h 116"/>
                  <a:gd name="T16" fmla="*/ 65 w 110"/>
                  <a:gd name="T17" fmla="*/ 33 h 116"/>
                  <a:gd name="T18" fmla="*/ 96 w 110"/>
                  <a:gd name="T19" fmla="*/ 35 h 116"/>
                  <a:gd name="T20" fmla="*/ 106 w 110"/>
                  <a:gd name="T21" fmla="*/ 69 h 116"/>
                  <a:gd name="T22" fmla="*/ 87 w 110"/>
                  <a:gd name="T23" fmla="*/ 97 h 116"/>
                  <a:gd name="T24" fmla="*/ 80 w 110"/>
                  <a:gd name="T25" fmla="*/ 112 h 116"/>
                  <a:gd name="T26" fmla="*/ 77 w 110"/>
                  <a:gd name="T27" fmla="*/ 116 h 116"/>
                  <a:gd name="T28" fmla="*/ 45 w 110"/>
                  <a:gd name="T29" fmla="*/ 95 h 116"/>
                  <a:gd name="T30" fmla="*/ 45 w 110"/>
                  <a:gd name="T31" fmla="*/ 93 h 116"/>
                  <a:gd name="T32" fmla="*/ 53 w 110"/>
                  <a:gd name="T33" fmla="*/ 92 h 116"/>
                  <a:gd name="T34" fmla="*/ 80 w 110"/>
                  <a:gd name="T35" fmla="*/ 92 h 116"/>
                  <a:gd name="T36" fmla="*/ 99 w 110"/>
                  <a:gd name="T37" fmla="*/ 70 h 116"/>
                  <a:gd name="T38" fmla="*/ 79 w 110"/>
                  <a:gd name="T39" fmla="*/ 55 h 116"/>
                  <a:gd name="T40" fmla="*/ 64 w 110"/>
                  <a:gd name="T41" fmla="*/ 64 h 116"/>
                  <a:gd name="T42" fmla="*/ 46 w 110"/>
                  <a:gd name="T43" fmla="*/ 76 h 116"/>
                  <a:gd name="T44" fmla="*/ 14 w 110"/>
                  <a:gd name="T45" fmla="*/ 74 h 116"/>
                  <a:gd name="T46" fmla="*/ 5 w 110"/>
                  <a:gd name="T47" fmla="*/ 40 h 116"/>
                  <a:gd name="T48" fmla="*/ 16 w 110"/>
                  <a:gd name="T49" fmla="*/ 22 h 116"/>
                  <a:gd name="T50" fmla="*/ 30 w 110"/>
                  <a:gd name="T51" fmla="*/ 0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10" h="116">
                    <a:moveTo>
                      <a:pt x="30" y="0"/>
                    </a:moveTo>
                    <a:cubicBezTo>
                      <a:pt x="41" y="6"/>
                      <a:pt x="50" y="12"/>
                      <a:pt x="60" y="19"/>
                    </a:cubicBezTo>
                    <a:cubicBezTo>
                      <a:pt x="60" y="20"/>
                      <a:pt x="59" y="21"/>
                      <a:pt x="59" y="22"/>
                    </a:cubicBezTo>
                    <a:cubicBezTo>
                      <a:pt x="56" y="21"/>
                      <a:pt x="52" y="21"/>
                      <a:pt x="49" y="21"/>
                    </a:cubicBezTo>
                    <a:cubicBezTo>
                      <a:pt x="33" y="18"/>
                      <a:pt x="21" y="22"/>
                      <a:pt x="15" y="33"/>
                    </a:cubicBezTo>
                    <a:cubicBezTo>
                      <a:pt x="13" y="37"/>
                      <a:pt x="12" y="43"/>
                      <a:pt x="13" y="48"/>
                    </a:cubicBezTo>
                    <a:cubicBezTo>
                      <a:pt x="15" y="55"/>
                      <a:pt x="23" y="58"/>
                      <a:pt x="30" y="55"/>
                    </a:cubicBezTo>
                    <a:cubicBezTo>
                      <a:pt x="36" y="52"/>
                      <a:pt x="41" y="48"/>
                      <a:pt x="47" y="45"/>
                    </a:cubicBezTo>
                    <a:cubicBezTo>
                      <a:pt x="53" y="41"/>
                      <a:pt x="58" y="36"/>
                      <a:pt x="65" y="33"/>
                    </a:cubicBezTo>
                    <a:cubicBezTo>
                      <a:pt x="75" y="28"/>
                      <a:pt x="86" y="27"/>
                      <a:pt x="96" y="35"/>
                    </a:cubicBezTo>
                    <a:cubicBezTo>
                      <a:pt x="107" y="44"/>
                      <a:pt x="110" y="56"/>
                      <a:pt x="106" y="69"/>
                    </a:cubicBezTo>
                    <a:cubicBezTo>
                      <a:pt x="103" y="81"/>
                      <a:pt x="96" y="89"/>
                      <a:pt x="87" y="97"/>
                    </a:cubicBezTo>
                    <a:cubicBezTo>
                      <a:pt x="82" y="101"/>
                      <a:pt x="76" y="104"/>
                      <a:pt x="80" y="112"/>
                    </a:cubicBezTo>
                    <a:cubicBezTo>
                      <a:pt x="80" y="112"/>
                      <a:pt x="79" y="114"/>
                      <a:pt x="77" y="116"/>
                    </a:cubicBezTo>
                    <a:cubicBezTo>
                      <a:pt x="66" y="109"/>
                      <a:pt x="56" y="102"/>
                      <a:pt x="45" y="95"/>
                    </a:cubicBezTo>
                    <a:cubicBezTo>
                      <a:pt x="45" y="94"/>
                      <a:pt x="45" y="93"/>
                      <a:pt x="45" y="93"/>
                    </a:cubicBezTo>
                    <a:cubicBezTo>
                      <a:pt x="48" y="92"/>
                      <a:pt x="50" y="92"/>
                      <a:pt x="53" y="92"/>
                    </a:cubicBezTo>
                    <a:cubicBezTo>
                      <a:pt x="62" y="92"/>
                      <a:pt x="71" y="93"/>
                      <a:pt x="80" y="92"/>
                    </a:cubicBezTo>
                    <a:cubicBezTo>
                      <a:pt x="91" y="90"/>
                      <a:pt x="98" y="80"/>
                      <a:pt x="99" y="70"/>
                    </a:cubicBezTo>
                    <a:cubicBezTo>
                      <a:pt x="100" y="58"/>
                      <a:pt x="90" y="51"/>
                      <a:pt x="79" y="55"/>
                    </a:cubicBezTo>
                    <a:cubicBezTo>
                      <a:pt x="74" y="58"/>
                      <a:pt x="69" y="61"/>
                      <a:pt x="64" y="64"/>
                    </a:cubicBezTo>
                    <a:cubicBezTo>
                      <a:pt x="58" y="68"/>
                      <a:pt x="52" y="73"/>
                      <a:pt x="46" y="76"/>
                    </a:cubicBezTo>
                    <a:cubicBezTo>
                      <a:pt x="32" y="83"/>
                      <a:pt x="23" y="82"/>
                      <a:pt x="14" y="74"/>
                    </a:cubicBezTo>
                    <a:cubicBezTo>
                      <a:pt x="3" y="65"/>
                      <a:pt x="0" y="52"/>
                      <a:pt x="5" y="40"/>
                    </a:cubicBezTo>
                    <a:cubicBezTo>
                      <a:pt x="8" y="33"/>
                      <a:pt x="12" y="27"/>
                      <a:pt x="16" y="22"/>
                    </a:cubicBezTo>
                    <a:cubicBezTo>
                      <a:pt x="21" y="16"/>
                      <a:pt x="29" y="6"/>
                      <a:pt x="3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" name="Freeform 23">
                <a:extLst>
                  <a:ext uri="{FF2B5EF4-FFF2-40B4-BE49-F238E27FC236}">
                    <a16:creationId xmlns:a16="http://schemas.microsoft.com/office/drawing/2014/main" id="{05EF2088-CAC8-482C-98D2-64DBF2C563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19700" y="4976813"/>
                <a:ext cx="239713" cy="280988"/>
              </a:xfrm>
              <a:custGeom>
                <a:avLst/>
                <a:gdLst>
                  <a:gd name="T0" fmla="*/ 95 w 95"/>
                  <a:gd name="T1" fmla="*/ 13 h 111"/>
                  <a:gd name="T2" fmla="*/ 87 w 95"/>
                  <a:gd name="T3" fmla="*/ 44 h 111"/>
                  <a:gd name="T4" fmla="*/ 84 w 95"/>
                  <a:gd name="T5" fmla="*/ 49 h 111"/>
                  <a:gd name="T6" fmla="*/ 81 w 95"/>
                  <a:gd name="T7" fmla="*/ 43 h 111"/>
                  <a:gd name="T8" fmla="*/ 76 w 95"/>
                  <a:gd name="T9" fmla="*/ 25 h 111"/>
                  <a:gd name="T10" fmla="*/ 56 w 95"/>
                  <a:gd name="T11" fmla="*/ 11 h 111"/>
                  <a:gd name="T12" fmla="*/ 39 w 95"/>
                  <a:gd name="T13" fmla="*/ 19 h 111"/>
                  <a:gd name="T14" fmla="*/ 44 w 95"/>
                  <a:gd name="T15" fmla="*/ 35 h 111"/>
                  <a:gd name="T16" fmla="*/ 58 w 95"/>
                  <a:gd name="T17" fmla="*/ 46 h 111"/>
                  <a:gd name="T18" fmla="*/ 76 w 95"/>
                  <a:gd name="T19" fmla="*/ 62 h 111"/>
                  <a:gd name="T20" fmla="*/ 58 w 95"/>
                  <a:gd name="T21" fmla="*/ 108 h 111"/>
                  <a:gd name="T22" fmla="*/ 19 w 95"/>
                  <a:gd name="T23" fmla="*/ 98 h 111"/>
                  <a:gd name="T24" fmla="*/ 5 w 95"/>
                  <a:gd name="T25" fmla="*/ 97 h 111"/>
                  <a:gd name="T26" fmla="*/ 0 w 95"/>
                  <a:gd name="T27" fmla="*/ 94 h 111"/>
                  <a:gd name="T28" fmla="*/ 7 w 95"/>
                  <a:gd name="T29" fmla="*/ 63 h 111"/>
                  <a:gd name="T30" fmla="*/ 11 w 95"/>
                  <a:gd name="T31" fmla="*/ 60 h 111"/>
                  <a:gd name="T32" fmla="*/ 14 w 95"/>
                  <a:gd name="T33" fmla="*/ 64 h 111"/>
                  <a:gd name="T34" fmla="*/ 18 w 95"/>
                  <a:gd name="T35" fmla="*/ 83 h 111"/>
                  <a:gd name="T36" fmla="*/ 45 w 95"/>
                  <a:gd name="T37" fmla="*/ 103 h 111"/>
                  <a:gd name="T38" fmla="*/ 60 w 95"/>
                  <a:gd name="T39" fmla="*/ 94 h 111"/>
                  <a:gd name="T40" fmla="*/ 56 w 95"/>
                  <a:gd name="T41" fmla="*/ 78 h 111"/>
                  <a:gd name="T42" fmla="*/ 43 w 95"/>
                  <a:gd name="T43" fmla="*/ 67 h 111"/>
                  <a:gd name="T44" fmla="*/ 31 w 95"/>
                  <a:gd name="T45" fmla="*/ 58 h 111"/>
                  <a:gd name="T46" fmla="*/ 21 w 95"/>
                  <a:gd name="T47" fmla="*/ 19 h 111"/>
                  <a:gd name="T48" fmla="*/ 61 w 95"/>
                  <a:gd name="T49" fmla="*/ 5 h 111"/>
                  <a:gd name="T50" fmla="*/ 66 w 95"/>
                  <a:gd name="T51" fmla="*/ 8 h 111"/>
                  <a:gd name="T52" fmla="*/ 95 w 95"/>
                  <a:gd name="T53" fmla="*/ 13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95" h="111">
                    <a:moveTo>
                      <a:pt x="95" y="13"/>
                    </a:moveTo>
                    <a:cubicBezTo>
                      <a:pt x="92" y="26"/>
                      <a:pt x="90" y="35"/>
                      <a:pt x="87" y="44"/>
                    </a:cubicBezTo>
                    <a:cubicBezTo>
                      <a:pt x="87" y="46"/>
                      <a:pt x="85" y="47"/>
                      <a:pt x="84" y="49"/>
                    </a:cubicBezTo>
                    <a:cubicBezTo>
                      <a:pt x="83" y="47"/>
                      <a:pt x="81" y="45"/>
                      <a:pt x="81" y="43"/>
                    </a:cubicBezTo>
                    <a:cubicBezTo>
                      <a:pt x="79" y="37"/>
                      <a:pt x="78" y="31"/>
                      <a:pt x="76" y="25"/>
                    </a:cubicBezTo>
                    <a:cubicBezTo>
                      <a:pt x="72" y="17"/>
                      <a:pt x="65" y="12"/>
                      <a:pt x="56" y="11"/>
                    </a:cubicBezTo>
                    <a:cubicBezTo>
                      <a:pt x="49" y="10"/>
                      <a:pt x="43" y="12"/>
                      <a:pt x="39" y="19"/>
                    </a:cubicBezTo>
                    <a:cubicBezTo>
                      <a:pt x="36" y="25"/>
                      <a:pt x="39" y="30"/>
                      <a:pt x="44" y="35"/>
                    </a:cubicBezTo>
                    <a:cubicBezTo>
                      <a:pt x="48" y="39"/>
                      <a:pt x="53" y="42"/>
                      <a:pt x="58" y="46"/>
                    </a:cubicBezTo>
                    <a:cubicBezTo>
                      <a:pt x="64" y="51"/>
                      <a:pt x="71" y="56"/>
                      <a:pt x="76" y="62"/>
                    </a:cubicBezTo>
                    <a:cubicBezTo>
                      <a:pt x="91" y="79"/>
                      <a:pt x="81" y="104"/>
                      <a:pt x="58" y="108"/>
                    </a:cubicBezTo>
                    <a:cubicBezTo>
                      <a:pt x="44" y="111"/>
                      <a:pt x="31" y="107"/>
                      <a:pt x="19" y="98"/>
                    </a:cubicBezTo>
                    <a:cubicBezTo>
                      <a:pt x="14" y="95"/>
                      <a:pt x="10" y="92"/>
                      <a:pt x="5" y="97"/>
                    </a:cubicBezTo>
                    <a:cubicBezTo>
                      <a:pt x="5" y="97"/>
                      <a:pt x="0" y="94"/>
                      <a:pt x="0" y="94"/>
                    </a:cubicBezTo>
                    <a:cubicBezTo>
                      <a:pt x="2" y="83"/>
                      <a:pt x="5" y="73"/>
                      <a:pt x="7" y="63"/>
                    </a:cubicBezTo>
                    <a:cubicBezTo>
                      <a:pt x="8" y="62"/>
                      <a:pt x="10" y="61"/>
                      <a:pt x="11" y="60"/>
                    </a:cubicBezTo>
                    <a:cubicBezTo>
                      <a:pt x="12" y="61"/>
                      <a:pt x="13" y="63"/>
                      <a:pt x="14" y="64"/>
                    </a:cubicBezTo>
                    <a:cubicBezTo>
                      <a:pt x="15" y="70"/>
                      <a:pt x="16" y="77"/>
                      <a:pt x="18" y="83"/>
                    </a:cubicBezTo>
                    <a:cubicBezTo>
                      <a:pt x="22" y="96"/>
                      <a:pt x="33" y="103"/>
                      <a:pt x="45" y="103"/>
                    </a:cubicBezTo>
                    <a:cubicBezTo>
                      <a:pt x="52" y="103"/>
                      <a:pt x="57" y="100"/>
                      <a:pt x="60" y="94"/>
                    </a:cubicBezTo>
                    <a:cubicBezTo>
                      <a:pt x="63" y="87"/>
                      <a:pt x="61" y="82"/>
                      <a:pt x="56" y="78"/>
                    </a:cubicBezTo>
                    <a:cubicBezTo>
                      <a:pt x="52" y="74"/>
                      <a:pt x="47" y="70"/>
                      <a:pt x="43" y="67"/>
                    </a:cubicBezTo>
                    <a:cubicBezTo>
                      <a:pt x="39" y="64"/>
                      <a:pt x="34" y="61"/>
                      <a:pt x="31" y="58"/>
                    </a:cubicBezTo>
                    <a:cubicBezTo>
                      <a:pt x="15" y="45"/>
                      <a:pt x="13" y="34"/>
                      <a:pt x="21" y="19"/>
                    </a:cubicBezTo>
                    <a:cubicBezTo>
                      <a:pt x="29" y="5"/>
                      <a:pt x="44" y="0"/>
                      <a:pt x="61" y="5"/>
                    </a:cubicBezTo>
                    <a:cubicBezTo>
                      <a:pt x="63" y="6"/>
                      <a:pt x="65" y="7"/>
                      <a:pt x="66" y="8"/>
                    </a:cubicBezTo>
                    <a:cubicBezTo>
                      <a:pt x="75" y="11"/>
                      <a:pt x="81" y="24"/>
                      <a:pt x="95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" name="Freeform 24">
                <a:extLst>
                  <a:ext uri="{FF2B5EF4-FFF2-40B4-BE49-F238E27FC236}">
                    <a16:creationId xmlns:a16="http://schemas.microsoft.com/office/drawing/2014/main" id="{2DC10A14-8C3D-423C-9014-A82F8574DC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62425" y="4287838"/>
                <a:ext cx="319088" cy="311150"/>
              </a:xfrm>
              <a:custGeom>
                <a:avLst/>
                <a:gdLst>
                  <a:gd name="T0" fmla="*/ 126 w 126"/>
                  <a:gd name="T1" fmla="*/ 72 h 123"/>
                  <a:gd name="T2" fmla="*/ 100 w 126"/>
                  <a:gd name="T3" fmla="*/ 95 h 123"/>
                  <a:gd name="T4" fmla="*/ 97 w 126"/>
                  <a:gd name="T5" fmla="*/ 94 h 123"/>
                  <a:gd name="T6" fmla="*/ 98 w 126"/>
                  <a:gd name="T7" fmla="*/ 86 h 123"/>
                  <a:gd name="T8" fmla="*/ 97 w 126"/>
                  <a:gd name="T9" fmla="*/ 49 h 123"/>
                  <a:gd name="T10" fmla="*/ 90 w 126"/>
                  <a:gd name="T11" fmla="*/ 55 h 123"/>
                  <a:gd name="T12" fmla="*/ 41 w 126"/>
                  <a:gd name="T13" fmla="*/ 99 h 123"/>
                  <a:gd name="T14" fmla="*/ 38 w 126"/>
                  <a:gd name="T15" fmla="*/ 119 h 123"/>
                  <a:gd name="T16" fmla="*/ 39 w 126"/>
                  <a:gd name="T17" fmla="*/ 123 h 123"/>
                  <a:gd name="T18" fmla="*/ 0 w 126"/>
                  <a:gd name="T19" fmla="*/ 80 h 123"/>
                  <a:gd name="T20" fmla="*/ 5 w 126"/>
                  <a:gd name="T21" fmla="*/ 82 h 123"/>
                  <a:gd name="T22" fmla="*/ 23 w 126"/>
                  <a:gd name="T23" fmla="*/ 82 h 123"/>
                  <a:gd name="T24" fmla="*/ 80 w 126"/>
                  <a:gd name="T25" fmla="*/ 31 h 123"/>
                  <a:gd name="T26" fmla="*/ 45 w 126"/>
                  <a:gd name="T27" fmla="*/ 25 h 123"/>
                  <a:gd name="T28" fmla="*/ 36 w 126"/>
                  <a:gd name="T29" fmla="*/ 25 h 123"/>
                  <a:gd name="T30" fmla="*/ 36 w 126"/>
                  <a:gd name="T31" fmla="*/ 22 h 123"/>
                  <a:gd name="T32" fmla="*/ 62 w 126"/>
                  <a:gd name="T33" fmla="*/ 0 h 123"/>
                  <a:gd name="T34" fmla="*/ 94 w 126"/>
                  <a:gd name="T35" fmla="*/ 35 h 123"/>
                  <a:gd name="T36" fmla="*/ 126 w 126"/>
                  <a:gd name="T37" fmla="*/ 72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6" h="123">
                    <a:moveTo>
                      <a:pt x="126" y="72"/>
                    </a:moveTo>
                    <a:cubicBezTo>
                      <a:pt x="117" y="80"/>
                      <a:pt x="108" y="87"/>
                      <a:pt x="100" y="95"/>
                    </a:cubicBezTo>
                    <a:cubicBezTo>
                      <a:pt x="99" y="95"/>
                      <a:pt x="98" y="95"/>
                      <a:pt x="97" y="94"/>
                    </a:cubicBezTo>
                    <a:cubicBezTo>
                      <a:pt x="98" y="92"/>
                      <a:pt x="97" y="88"/>
                      <a:pt x="98" y="86"/>
                    </a:cubicBezTo>
                    <a:cubicBezTo>
                      <a:pt x="105" y="74"/>
                      <a:pt x="108" y="62"/>
                      <a:pt x="97" y="49"/>
                    </a:cubicBezTo>
                    <a:cubicBezTo>
                      <a:pt x="95" y="51"/>
                      <a:pt x="92" y="53"/>
                      <a:pt x="90" y="55"/>
                    </a:cubicBezTo>
                    <a:cubicBezTo>
                      <a:pt x="74" y="70"/>
                      <a:pt x="57" y="84"/>
                      <a:pt x="41" y="99"/>
                    </a:cubicBezTo>
                    <a:cubicBezTo>
                      <a:pt x="31" y="108"/>
                      <a:pt x="31" y="108"/>
                      <a:pt x="38" y="119"/>
                    </a:cubicBezTo>
                    <a:cubicBezTo>
                      <a:pt x="38" y="120"/>
                      <a:pt x="38" y="121"/>
                      <a:pt x="39" y="123"/>
                    </a:cubicBezTo>
                    <a:cubicBezTo>
                      <a:pt x="33" y="123"/>
                      <a:pt x="8" y="97"/>
                      <a:pt x="0" y="80"/>
                    </a:cubicBezTo>
                    <a:cubicBezTo>
                      <a:pt x="2" y="80"/>
                      <a:pt x="4" y="81"/>
                      <a:pt x="5" y="82"/>
                    </a:cubicBezTo>
                    <a:cubicBezTo>
                      <a:pt x="11" y="88"/>
                      <a:pt x="16" y="88"/>
                      <a:pt x="23" y="82"/>
                    </a:cubicBezTo>
                    <a:cubicBezTo>
                      <a:pt x="42" y="65"/>
                      <a:pt x="61" y="48"/>
                      <a:pt x="80" y="31"/>
                    </a:cubicBezTo>
                    <a:cubicBezTo>
                      <a:pt x="73" y="20"/>
                      <a:pt x="62" y="18"/>
                      <a:pt x="45" y="25"/>
                    </a:cubicBezTo>
                    <a:cubicBezTo>
                      <a:pt x="42" y="26"/>
                      <a:pt x="39" y="25"/>
                      <a:pt x="36" y="25"/>
                    </a:cubicBezTo>
                    <a:cubicBezTo>
                      <a:pt x="36" y="24"/>
                      <a:pt x="36" y="23"/>
                      <a:pt x="36" y="22"/>
                    </a:cubicBezTo>
                    <a:cubicBezTo>
                      <a:pt x="44" y="15"/>
                      <a:pt x="53" y="8"/>
                      <a:pt x="62" y="0"/>
                    </a:cubicBezTo>
                    <a:cubicBezTo>
                      <a:pt x="73" y="12"/>
                      <a:pt x="83" y="23"/>
                      <a:pt x="94" y="35"/>
                    </a:cubicBezTo>
                    <a:cubicBezTo>
                      <a:pt x="104" y="47"/>
                      <a:pt x="115" y="59"/>
                      <a:pt x="126" y="7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" name="Freeform 25">
                <a:extLst>
                  <a:ext uri="{FF2B5EF4-FFF2-40B4-BE49-F238E27FC236}">
                    <a16:creationId xmlns:a16="http://schemas.microsoft.com/office/drawing/2014/main" id="{5AF94D15-9D7D-4FCE-B46D-A2379264FC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84813" y="5014913"/>
                <a:ext cx="252413" cy="282575"/>
              </a:xfrm>
              <a:custGeom>
                <a:avLst/>
                <a:gdLst>
                  <a:gd name="T0" fmla="*/ 39 w 100"/>
                  <a:gd name="T1" fmla="*/ 11 h 112"/>
                  <a:gd name="T2" fmla="*/ 16 w 100"/>
                  <a:gd name="T3" fmla="*/ 19 h 112"/>
                  <a:gd name="T4" fmla="*/ 0 w 100"/>
                  <a:gd name="T5" fmla="*/ 36 h 112"/>
                  <a:gd name="T6" fmla="*/ 4 w 100"/>
                  <a:gd name="T7" fmla="*/ 0 h 112"/>
                  <a:gd name="T8" fmla="*/ 100 w 100"/>
                  <a:gd name="T9" fmla="*/ 11 h 112"/>
                  <a:gd name="T10" fmla="*/ 97 w 100"/>
                  <a:gd name="T11" fmla="*/ 42 h 112"/>
                  <a:gd name="T12" fmla="*/ 94 w 100"/>
                  <a:gd name="T13" fmla="*/ 46 h 112"/>
                  <a:gd name="T14" fmla="*/ 90 w 100"/>
                  <a:gd name="T15" fmla="*/ 42 h 112"/>
                  <a:gd name="T16" fmla="*/ 84 w 100"/>
                  <a:gd name="T17" fmla="*/ 26 h 112"/>
                  <a:gd name="T18" fmla="*/ 63 w 100"/>
                  <a:gd name="T19" fmla="*/ 13 h 112"/>
                  <a:gd name="T20" fmla="*/ 56 w 100"/>
                  <a:gd name="T21" fmla="*/ 81 h 112"/>
                  <a:gd name="T22" fmla="*/ 55 w 100"/>
                  <a:gd name="T23" fmla="*/ 86 h 112"/>
                  <a:gd name="T24" fmla="*/ 67 w 100"/>
                  <a:gd name="T25" fmla="*/ 106 h 112"/>
                  <a:gd name="T26" fmla="*/ 69 w 100"/>
                  <a:gd name="T27" fmla="*/ 107 h 112"/>
                  <a:gd name="T28" fmla="*/ 12 w 100"/>
                  <a:gd name="T29" fmla="*/ 101 h 112"/>
                  <a:gd name="T30" fmla="*/ 13 w 100"/>
                  <a:gd name="T31" fmla="*/ 100 h 112"/>
                  <a:gd name="T32" fmla="*/ 31 w 100"/>
                  <a:gd name="T33" fmla="*/ 81 h 112"/>
                  <a:gd name="T34" fmla="*/ 38 w 100"/>
                  <a:gd name="T35" fmla="*/ 22 h 112"/>
                  <a:gd name="T36" fmla="*/ 39 w 100"/>
                  <a:gd name="T37" fmla="*/ 11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00" h="112">
                    <a:moveTo>
                      <a:pt x="39" y="11"/>
                    </a:moveTo>
                    <a:cubicBezTo>
                      <a:pt x="29" y="9"/>
                      <a:pt x="22" y="13"/>
                      <a:pt x="16" y="19"/>
                    </a:cubicBezTo>
                    <a:cubicBezTo>
                      <a:pt x="10" y="23"/>
                      <a:pt x="11" y="34"/>
                      <a:pt x="0" y="36"/>
                    </a:cubicBezTo>
                    <a:cubicBezTo>
                      <a:pt x="1" y="23"/>
                      <a:pt x="3" y="12"/>
                      <a:pt x="4" y="0"/>
                    </a:cubicBezTo>
                    <a:cubicBezTo>
                      <a:pt x="36" y="3"/>
                      <a:pt x="67" y="7"/>
                      <a:pt x="100" y="11"/>
                    </a:cubicBezTo>
                    <a:cubicBezTo>
                      <a:pt x="99" y="22"/>
                      <a:pt x="98" y="32"/>
                      <a:pt x="97" y="42"/>
                    </a:cubicBezTo>
                    <a:cubicBezTo>
                      <a:pt x="97" y="44"/>
                      <a:pt x="95" y="45"/>
                      <a:pt x="94" y="46"/>
                    </a:cubicBezTo>
                    <a:cubicBezTo>
                      <a:pt x="92" y="45"/>
                      <a:pt x="90" y="44"/>
                      <a:pt x="90" y="42"/>
                    </a:cubicBezTo>
                    <a:cubicBezTo>
                      <a:pt x="87" y="37"/>
                      <a:pt x="86" y="31"/>
                      <a:pt x="84" y="26"/>
                    </a:cubicBezTo>
                    <a:cubicBezTo>
                      <a:pt x="80" y="18"/>
                      <a:pt x="73" y="14"/>
                      <a:pt x="63" y="13"/>
                    </a:cubicBezTo>
                    <a:cubicBezTo>
                      <a:pt x="61" y="36"/>
                      <a:pt x="58" y="58"/>
                      <a:pt x="56" y="81"/>
                    </a:cubicBezTo>
                    <a:cubicBezTo>
                      <a:pt x="56" y="82"/>
                      <a:pt x="56" y="84"/>
                      <a:pt x="55" y="86"/>
                    </a:cubicBezTo>
                    <a:cubicBezTo>
                      <a:pt x="53" y="100"/>
                      <a:pt x="53" y="100"/>
                      <a:pt x="67" y="106"/>
                    </a:cubicBezTo>
                    <a:cubicBezTo>
                      <a:pt x="68" y="106"/>
                      <a:pt x="68" y="107"/>
                      <a:pt x="69" y="107"/>
                    </a:cubicBezTo>
                    <a:cubicBezTo>
                      <a:pt x="64" y="112"/>
                      <a:pt x="16" y="106"/>
                      <a:pt x="12" y="101"/>
                    </a:cubicBezTo>
                    <a:cubicBezTo>
                      <a:pt x="12" y="100"/>
                      <a:pt x="12" y="100"/>
                      <a:pt x="13" y="100"/>
                    </a:cubicBezTo>
                    <a:cubicBezTo>
                      <a:pt x="30" y="98"/>
                      <a:pt x="29" y="98"/>
                      <a:pt x="31" y="81"/>
                    </a:cubicBezTo>
                    <a:cubicBezTo>
                      <a:pt x="33" y="61"/>
                      <a:pt x="36" y="42"/>
                      <a:pt x="38" y="22"/>
                    </a:cubicBezTo>
                    <a:cubicBezTo>
                      <a:pt x="38" y="18"/>
                      <a:pt x="38" y="15"/>
                      <a:pt x="39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" name="Freeform 26">
                <a:extLst>
                  <a:ext uri="{FF2B5EF4-FFF2-40B4-BE49-F238E27FC236}">
                    <a16:creationId xmlns:a16="http://schemas.microsoft.com/office/drawing/2014/main" id="{43DD58D9-E9D0-4E4A-A5A5-97CBABC9AC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54900" y="3878263"/>
                <a:ext cx="315913" cy="282575"/>
              </a:xfrm>
              <a:custGeom>
                <a:avLst/>
                <a:gdLst>
                  <a:gd name="T0" fmla="*/ 20 w 125"/>
                  <a:gd name="T1" fmla="*/ 58 h 112"/>
                  <a:gd name="T2" fmla="*/ 30 w 125"/>
                  <a:gd name="T3" fmla="*/ 93 h 112"/>
                  <a:gd name="T4" fmla="*/ 34 w 125"/>
                  <a:gd name="T5" fmla="*/ 101 h 112"/>
                  <a:gd name="T6" fmla="*/ 31 w 125"/>
                  <a:gd name="T7" fmla="*/ 103 h 112"/>
                  <a:gd name="T8" fmla="*/ 0 w 125"/>
                  <a:gd name="T9" fmla="*/ 88 h 112"/>
                  <a:gd name="T10" fmla="*/ 40 w 125"/>
                  <a:gd name="T11" fmla="*/ 0 h 112"/>
                  <a:gd name="T12" fmla="*/ 72 w 125"/>
                  <a:gd name="T13" fmla="*/ 14 h 112"/>
                  <a:gd name="T14" fmla="*/ 72 w 125"/>
                  <a:gd name="T15" fmla="*/ 17 h 112"/>
                  <a:gd name="T16" fmla="*/ 63 w 125"/>
                  <a:gd name="T17" fmla="*/ 19 h 112"/>
                  <a:gd name="T18" fmla="*/ 31 w 125"/>
                  <a:gd name="T19" fmla="*/ 36 h 112"/>
                  <a:gd name="T20" fmla="*/ 71 w 125"/>
                  <a:gd name="T21" fmla="*/ 54 h 112"/>
                  <a:gd name="T22" fmla="*/ 102 w 125"/>
                  <a:gd name="T23" fmla="*/ 68 h 112"/>
                  <a:gd name="T24" fmla="*/ 118 w 125"/>
                  <a:gd name="T25" fmla="*/ 63 h 112"/>
                  <a:gd name="T26" fmla="*/ 123 w 125"/>
                  <a:gd name="T27" fmla="*/ 59 h 112"/>
                  <a:gd name="T28" fmla="*/ 125 w 125"/>
                  <a:gd name="T29" fmla="*/ 61 h 112"/>
                  <a:gd name="T30" fmla="*/ 101 w 125"/>
                  <a:gd name="T31" fmla="*/ 112 h 112"/>
                  <a:gd name="T32" fmla="*/ 97 w 125"/>
                  <a:gd name="T33" fmla="*/ 111 h 112"/>
                  <a:gd name="T34" fmla="*/ 99 w 125"/>
                  <a:gd name="T35" fmla="*/ 103 h 112"/>
                  <a:gd name="T36" fmla="*/ 94 w 125"/>
                  <a:gd name="T37" fmla="*/ 92 h 112"/>
                  <a:gd name="T38" fmla="*/ 20 w 125"/>
                  <a:gd name="T39" fmla="*/ 58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25" h="112">
                    <a:moveTo>
                      <a:pt x="20" y="58"/>
                    </a:moveTo>
                    <a:cubicBezTo>
                      <a:pt x="14" y="73"/>
                      <a:pt x="20" y="84"/>
                      <a:pt x="30" y="93"/>
                    </a:cubicBezTo>
                    <a:cubicBezTo>
                      <a:pt x="32" y="95"/>
                      <a:pt x="33" y="99"/>
                      <a:pt x="34" y="101"/>
                    </a:cubicBezTo>
                    <a:cubicBezTo>
                      <a:pt x="33" y="102"/>
                      <a:pt x="32" y="102"/>
                      <a:pt x="31" y="103"/>
                    </a:cubicBezTo>
                    <a:cubicBezTo>
                      <a:pt x="21" y="98"/>
                      <a:pt x="11" y="93"/>
                      <a:pt x="0" y="88"/>
                    </a:cubicBezTo>
                    <a:cubicBezTo>
                      <a:pt x="13" y="59"/>
                      <a:pt x="26" y="30"/>
                      <a:pt x="40" y="0"/>
                    </a:cubicBezTo>
                    <a:cubicBezTo>
                      <a:pt x="51" y="5"/>
                      <a:pt x="61" y="10"/>
                      <a:pt x="72" y="14"/>
                    </a:cubicBezTo>
                    <a:cubicBezTo>
                      <a:pt x="72" y="15"/>
                      <a:pt x="72" y="16"/>
                      <a:pt x="72" y="17"/>
                    </a:cubicBezTo>
                    <a:cubicBezTo>
                      <a:pt x="69" y="18"/>
                      <a:pt x="66" y="19"/>
                      <a:pt x="63" y="19"/>
                    </a:cubicBezTo>
                    <a:cubicBezTo>
                      <a:pt x="46" y="18"/>
                      <a:pt x="38" y="22"/>
                      <a:pt x="31" y="36"/>
                    </a:cubicBezTo>
                    <a:cubicBezTo>
                      <a:pt x="44" y="42"/>
                      <a:pt x="58" y="48"/>
                      <a:pt x="71" y="54"/>
                    </a:cubicBezTo>
                    <a:cubicBezTo>
                      <a:pt x="81" y="59"/>
                      <a:pt x="92" y="63"/>
                      <a:pt x="102" y="68"/>
                    </a:cubicBezTo>
                    <a:cubicBezTo>
                      <a:pt x="109" y="72"/>
                      <a:pt x="114" y="70"/>
                      <a:pt x="118" y="63"/>
                    </a:cubicBezTo>
                    <a:cubicBezTo>
                      <a:pt x="119" y="62"/>
                      <a:pt x="121" y="60"/>
                      <a:pt x="123" y="59"/>
                    </a:cubicBezTo>
                    <a:cubicBezTo>
                      <a:pt x="123" y="60"/>
                      <a:pt x="124" y="60"/>
                      <a:pt x="125" y="61"/>
                    </a:cubicBezTo>
                    <a:cubicBezTo>
                      <a:pt x="117" y="78"/>
                      <a:pt x="109" y="95"/>
                      <a:pt x="101" y="112"/>
                    </a:cubicBezTo>
                    <a:cubicBezTo>
                      <a:pt x="101" y="112"/>
                      <a:pt x="98" y="112"/>
                      <a:pt x="97" y="111"/>
                    </a:cubicBezTo>
                    <a:cubicBezTo>
                      <a:pt x="98" y="108"/>
                      <a:pt x="100" y="105"/>
                      <a:pt x="99" y="103"/>
                    </a:cubicBezTo>
                    <a:cubicBezTo>
                      <a:pt x="99" y="99"/>
                      <a:pt x="97" y="93"/>
                      <a:pt x="94" y="92"/>
                    </a:cubicBezTo>
                    <a:cubicBezTo>
                      <a:pt x="70" y="80"/>
                      <a:pt x="46" y="69"/>
                      <a:pt x="20" y="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" name="Freeform 27">
                <a:extLst>
                  <a:ext uri="{FF2B5EF4-FFF2-40B4-BE49-F238E27FC236}">
                    <a16:creationId xmlns:a16="http://schemas.microsoft.com/office/drawing/2014/main" id="{5E55492F-165F-4717-8D3A-FF0A662E04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08850" y="2306638"/>
                <a:ext cx="269875" cy="209550"/>
              </a:xfrm>
              <a:custGeom>
                <a:avLst/>
                <a:gdLst>
                  <a:gd name="T0" fmla="*/ 91 w 107"/>
                  <a:gd name="T1" fmla="*/ 26 h 83"/>
                  <a:gd name="T2" fmla="*/ 69 w 107"/>
                  <a:gd name="T3" fmla="*/ 11 h 83"/>
                  <a:gd name="T4" fmla="*/ 64 w 107"/>
                  <a:gd name="T5" fmla="*/ 3 h 83"/>
                  <a:gd name="T6" fmla="*/ 73 w 107"/>
                  <a:gd name="T7" fmla="*/ 4 h 83"/>
                  <a:gd name="T8" fmla="*/ 101 w 107"/>
                  <a:gd name="T9" fmla="*/ 24 h 83"/>
                  <a:gd name="T10" fmla="*/ 105 w 107"/>
                  <a:gd name="T11" fmla="*/ 33 h 83"/>
                  <a:gd name="T12" fmla="*/ 97 w 107"/>
                  <a:gd name="T13" fmla="*/ 41 h 83"/>
                  <a:gd name="T14" fmla="*/ 79 w 107"/>
                  <a:gd name="T15" fmla="*/ 34 h 83"/>
                  <a:gd name="T16" fmla="*/ 84 w 107"/>
                  <a:gd name="T17" fmla="*/ 53 h 83"/>
                  <a:gd name="T18" fmla="*/ 94 w 107"/>
                  <a:gd name="T19" fmla="*/ 63 h 83"/>
                  <a:gd name="T20" fmla="*/ 89 w 107"/>
                  <a:gd name="T21" fmla="*/ 79 h 83"/>
                  <a:gd name="T22" fmla="*/ 77 w 107"/>
                  <a:gd name="T23" fmla="*/ 74 h 83"/>
                  <a:gd name="T24" fmla="*/ 72 w 107"/>
                  <a:gd name="T25" fmla="*/ 67 h 83"/>
                  <a:gd name="T26" fmla="*/ 58 w 107"/>
                  <a:gd name="T27" fmla="*/ 62 h 83"/>
                  <a:gd name="T28" fmla="*/ 25 w 107"/>
                  <a:gd name="T29" fmla="*/ 65 h 83"/>
                  <a:gd name="T30" fmla="*/ 12 w 107"/>
                  <a:gd name="T31" fmla="*/ 59 h 83"/>
                  <a:gd name="T32" fmla="*/ 1 w 107"/>
                  <a:gd name="T33" fmla="*/ 22 h 83"/>
                  <a:gd name="T34" fmla="*/ 4 w 107"/>
                  <a:gd name="T35" fmla="*/ 16 h 83"/>
                  <a:gd name="T36" fmla="*/ 11 w 107"/>
                  <a:gd name="T37" fmla="*/ 35 h 83"/>
                  <a:gd name="T38" fmla="*/ 35 w 107"/>
                  <a:gd name="T39" fmla="*/ 50 h 83"/>
                  <a:gd name="T40" fmla="*/ 50 w 107"/>
                  <a:gd name="T41" fmla="*/ 47 h 83"/>
                  <a:gd name="T42" fmla="*/ 51 w 107"/>
                  <a:gd name="T43" fmla="*/ 44 h 83"/>
                  <a:gd name="T44" fmla="*/ 34 w 107"/>
                  <a:gd name="T45" fmla="*/ 30 h 83"/>
                  <a:gd name="T46" fmla="*/ 38 w 107"/>
                  <a:gd name="T47" fmla="*/ 0 h 83"/>
                  <a:gd name="T48" fmla="*/ 64 w 107"/>
                  <a:gd name="T49" fmla="*/ 33 h 83"/>
                  <a:gd name="T50" fmla="*/ 90 w 107"/>
                  <a:gd name="T51" fmla="*/ 28 h 83"/>
                  <a:gd name="T52" fmla="*/ 91 w 107"/>
                  <a:gd name="T53" fmla="*/ 26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07" h="83">
                    <a:moveTo>
                      <a:pt x="91" y="26"/>
                    </a:moveTo>
                    <a:cubicBezTo>
                      <a:pt x="84" y="21"/>
                      <a:pt x="76" y="16"/>
                      <a:pt x="69" y="11"/>
                    </a:cubicBezTo>
                    <a:cubicBezTo>
                      <a:pt x="67" y="9"/>
                      <a:pt x="66" y="6"/>
                      <a:pt x="64" y="3"/>
                    </a:cubicBezTo>
                    <a:cubicBezTo>
                      <a:pt x="67" y="4"/>
                      <a:pt x="71" y="3"/>
                      <a:pt x="73" y="4"/>
                    </a:cubicBezTo>
                    <a:cubicBezTo>
                      <a:pt x="83" y="10"/>
                      <a:pt x="92" y="17"/>
                      <a:pt x="101" y="24"/>
                    </a:cubicBezTo>
                    <a:cubicBezTo>
                      <a:pt x="103" y="26"/>
                      <a:pt x="105" y="30"/>
                      <a:pt x="105" y="33"/>
                    </a:cubicBezTo>
                    <a:cubicBezTo>
                      <a:pt x="107" y="39"/>
                      <a:pt x="103" y="43"/>
                      <a:pt x="97" y="41"/>
                    </a:cubicBezTo>
                    <a:cubicBezTo>
                      <a:pt x="91" y="39"/>
                      <a:pt x="85" y="37"/>
                      <a:pt x="79" y="34"/>
                    </a:cubicBezTo>
                    <a:cubicBezTo>
                      <a:pt x="75" y="43"/>
                      <a:pt x="79" y="48"/>
                      <a:pt x="84" y="53"/>
                    </a:cubicBezTo>
                    <a:cubicBezTo>
                      <a:pt x="88" y="56"/>
                      <a:pt x="92" y="59"/>
                      <a:pt x="94" y="63"/>
                    </a:cubicBezTo>
                    <a:cubicBezTo>
                      <a:pt x="97" y="69"/>
                      <a:pt x="94" y="75"/>
                      <a:pt x="89" y="79"/>
                    </a:cubicBezTo>
                    <a:cubicBezTo>
                      <a:pt x="83" y="83"/>
                      <a:pt x="80" y="77"/>
                      <a:pt x="77" y="74"/>
                    </a:cubicBezTo>
                    <a:cubicBezTo>
                      <a:pt x="76" y="72"/>
                      <a:pt x="74" y="69"/>
                      <a:pt x="72" y="67"/>
                    </a:cubicBezTo>
                    <a:cubicBezTo>
                      <a:pt x="69" y="61"/>
                      <a:pt x="64" y="61"/>
                      <a:pt x="58" y="62"/>
                    </a:cubicBezTo>
                    <a:cubicBezTo>
                      <a:pt x="47" y="64"/>
                      <a:pt x="36" y="65"/>
                      <a:pt x="25" y="65"/>
                    </a:cubicBezTo>
                    <a:cubicBezTo>
                      <a:pt x="21" y="65"/>
                      <a:pt x="15" y="63"/>
                      <a:pt x="12" y="59"/>
                    </a:cubicBezTo>
                    <a:cubicBezTo>
                      <a:pt x="3" y="49"/>
                      <a:pt x="1" y="36"/>
                      <a:pt x="1" y="22"/>
                    </a:cubicBezTo>
                    <a:cubicBezTo>
                      <a:pt x="0" y="21"/>
                      <a:pt x="2" y="20"/>
                      <a:pt x="4" y="16"/>
                    </a:cubicBezTo>
                    <a:cubicBezTo>
                      <a:pt x="7" y="24"/>
                      <a:pt x="9" y="29"/>
                      <a:pt x="11" y="35"/>
                    </a:cubicBezTo>
                    <a:cubicBezTo>
                      <a:pt x="16" y="49"/>
                      <a:pt x="19" y="52"/>
                      <a:pt x="35" y="50"/>
                    </a:cubicBezTo>
                    <a:cubicBezTo>
                      <a:pt x="40" y="50"/>
                      <a:pt x="45" y="48"/>
                      <a:pt x="50" y="47"/>
                    </a:cubicBezTo>
                    <a:cubicBezTo>
                      <a:pt x="50" y="46"/>
                      <a:pt x="50" y="45"/>
                      <a:pt x="51" y="44"/>
                    </a:cubicBezTo>
                    <a:cubicBezTo>
                      <a:pt x="45" y="40"/>
                      <a:pt x="39" y="35"/>
                      <a:pt x="34" y="30"/>
                    </a:cubicBezTo>
                    <a:cubicBezTo>
                      <a:pt x="24" y="20"/>
                      <a:pt x="25" y="8"/>
                      <a:pt x="38" y="0"/>
                    </a:cubicBezTo>
                    <a:cubicBezTo>
                      <a:pt x="44" y="13"/>
                      <a:pt x="50" y="25"/>
                      <a:pt x="64" y="33"/>
                    </a:cubicBezTo>
                    <a:cubicBezTo>
                      <a:pt x="69" y="13"/>
                      <a:pt x="81" y="29"/>
                      <a:pt x="90" y="28"/>
                    </a:cubicBezTo>
                    <a:cubicBezTo>
                      <a:pt x="90" y="27"/>
                      <a:pt x="91" y="27"/>
                      <a:pt x="91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" name="Freeform 28">
                <a:extLst>
                  <a:ext uri="{FF2B5EF4-FFF2-40B4-BE49-F238E27FC236}">
                    <a16:creationId xmlns:a16="http://schemas.microsoft.com/office/drawing/2014/main" id="{2C89B896-AA33-446B-987C-BA81EE604A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78275" y="4043363"/>
                <a:ext cx="325438" cy="315913"/>
              </a:xfrm>
              <a:custGeom>
                <a:avLst/>
                <a:gdLst>
                  <a:gd name="T0" fmla="*/ 111 w 129"/>
                  <a:gd name="T1" fmla="*/ 60 h 125"/>
                  <a:gd name="T2" fmla="*/ 129 w 129"/>
                  <a:gd name="T3" fmla="*/ 92 h 125"/>
                  <a:gd name="T4" fmla="*/ 127 w 129"/>
                  <a:gd name="T5" fmla="*/ 93 h 125"/>
                  <a:gd name="T6" fmla="*/ 122 w 129"/>
                  <a:gd name="T7" fmla="*/ 91 h 125"/>
                  <a:gd name="T8" fmla="*/ 104 w 129"/>
                  <a:gd name="T9" fmla="*/ 90 h 125"/>
                  <a:gd name="T10" fmla="*/ 63 w 129"/>
                  <a:gd name="T11" fmla="*/ 114 h 125"/>
                  <a:gd name="T12" fmla="*/ 17 w 129"/>
                  <a:gd name="T13" fmla="*/ 104 h 125"/>
                  <a:gd name="T14" fmla="*/ 11 w 129"/>
                  <a:gd name="T15" fmla="*/ 92 h 125"/>
                  <a:gd name="T16" fmla="*/ 25 w 129"/>
                  <a:gd name="T17" fmla="*/ 46 h 125"/>
                  <a:gd name="T18" fmla="*/ 68 w 129"/>
                  <a:gd name="T19" fmla="*/ 22 h 125"/>
                  <a:gd name="T20" fmla="*/ 74 w 129"/>
                  <a:gd name="T21" fmla="*/ 6 h 125"/>
                  <a:gd name="T22" fmla="*/ 74 w 129"/>
                  <a:gd name="T23" fmla="*/ 1 h 125"/>
                  <a:gd name="T24" fmla="*/ 77 w 129"/>
                  <a:gd name="T25" fmla="*/ 0 h 125"/>
                  <a:gd name="T26" fmla="*/ 103 w 129"/>
                  <a:gd name="T27" fmla="*/ 47 h 125"/>
                  <a:gd name="T28" fmla="*/ 97 w 129"/>
                  <a:gd name="T29" fmla="*/ 46 h 125"/>
                  <a:gd name="T30" fmla="*/ 76 w 129"/>
                  <a:gd name="T31" fmla="*/ 43 h 125"/>
                  <a:gd name="T32" fmla="*/ 31 w 129"/>
                  <a:gd name="T33" fmla="*/ 69 h 125"/>
                  <a:gd name="T34" fmla="*/ 21 w 129"/>
                  <a:gd name="T35" fmla="*/ 100 h 125"/>
                  <a:gd name="T36" fmla="*/ 53 w 129"/>
                  <a:gd name="T37" fmla="*/ 111 h 125"/>
                  <a:gd name="T38" fmla="*/ 104 w 129"/>
                  <a:gd name="T39" fmla="*/ 82 h 125"/>
                  <a:gd name="T40" fmla="*/ 108 w 129"/>
                  <a:gd name="T41" fmla="*/ 68 h 125"/>
                  <a:gd name="T42" fmla="*/ 108 w 129"/>
                  <a:gd name="T43" fmla="*/ 61 h 125"/>
                  <a:gd name="T44" fmla="*/ 111 w 129"/>
                  <a:gd name="T45" fmla="*/ 60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29" h="125">
                    <a:moveTo>
                      <a:pt x="111" y="60"/>
                    </a:moveTo>
                    <a:cubicBezTo>
                      <a:pt x="117" y="70"/>
                      <a:pt x="123" y="81"/>
                      <a:pt x="129" y="92"/>
                    </a:cubicBezTo>
                    <a:cubicBezTo>
                      <a:pt x="128" y="92"/>
                      <a:pt x="128" y="93"/>
                      <a:pt x="127" y="93"/>
                    </a:cubicBezTo>
                    <a:cubicBezTo>
                      <a:pt x="126" y="93"/>
                      <a:pt x="123" y="93"/>
                      <a:pt x="122" y="91"/>
                    </a:cubicBezTo>
                    <a:cubicBezTo>
                      <a:pt x="116" y="85"/>
                      <a:pt x="111" y="86"/>
                      <a:pt x="104" y="90"/>
                    </a:cubicBezTo>
                    <a:cubicBezTo>
                      <a:pt x="90" y="98"/>
                      <a:pt x="77" y="106"/>
                      <a:pt x="63" y="114"/>
                    </a:cubicBezTo>
                    <a:cubicBezTo>
                      <a:pt x="44" y="125"/>
                      <a:pt x="30" y="122"/>
                      <a:pt x="17" y="104"/>
                    </a:cubicBezTo>
                    <a:cubicBezTo>
                      <a:pt x="15" y="100"/>
                      <a:pt x="12" y="96"/>
                      <a:pt x="11" y="92"/>
                    </a:cubicBezTo>
                    <a:cubicBezTo>
                      <a:pt x="0" y="70"/>
                      <a:pt x="4" y="58"/>
                      <a:pt x="25" y="46"/>
                    </a:cubicBezTo>
                    <a:cubicBezTo>
                      <a:pt x="39" y="38"/>
                      <a:pt x="54" y="30"/>
                      <a:pt x="68" y="22"/>
                    </a:cubicBezTo>
                    <a:cubicBezTo>
                      <a:pt x="75" y="18"/>
                      <a:pt x="78" y="14"/>
                      <a:pt x="74" y="6"/>
                    </a:cubicBezTo>
                    <a:cubicBezTo>
                      <a:pt x="73" y="5"/>
                      <a:pt x="74" y="3"/>
                      <a:pt x="74" y="1"/>
                    </a:cubicBezTo>
                    <a:cubicBezTo>
                      <a:pt x="75" y="1"/>
                      <a:pt x="76" y="1"/>
                      <a:pt x="77" y="0"/>
                    </a:cubicBezTo>
                    <a:cubicBezTo>
                      <a:pt x="85" y="15"/>
                      <a:pt x="94" y="30"/>
                      <a:pt x="103" y="47"/>
                    </a:cubicBezTo>
                    <a:cubicBezTo>
                      <a:pt x="99" y="46"/>
                      <a:pt x="97" y="47"/>
                      <a:pt x="97" y="46"/>
                    </a:cubicBezTo>
                    <a:cubicBezTo>
                      <a:pt x="91" y="36"/>
                      <a:pt x="84" y="38"/>
                      <a:pt x="76" y="43"/>
                    </a:cubicBezTo>
                    <a:cubicBezTo>
                      <a:pt x="61" y="52"/>
                      <a:pt x="46" y="60"/>
                      <a:pt x="31" y="69"/>
                    </a:cubicBezTo>
                    <a:cubicBezTo>
                      <a:pt x="17" y="77"/>
                      <a:pt x="14" y="87"/>
                      <a:pt x="21" y="100"/>
                    </a:cubicBezTo>
                    <a:cubicBezTo>
                      <a:pt x="28" y="114"/>
                      <a:pt x="40" y="118"/>
                      <a:pt x="53" y="111"/>
                    </a:cubicBezTo>
                    <a:cubicBezTo>
                      <a:pt x="71" y="102"/>
                      <a:pt x="87" y="92"/>
                      <a:pt x="104" y="82"/>
                    </a:cubicBezTo>
                    <a:cubicBezTo>
                      <a:pt x="110" y="79"/>
                      <a:pt x="109" y="74"/>
                      <a:pt x="108" y="68"/>
                    </a:cubicBezTo>
                    <a:cubicBezTo>
                      <a:pt x="108" y="66"/>
                      <a:pt x="108" y="63"/>
                      <a:pt x="108" y="61"/>
                    </a:cubicBezTo>
                    <a:cubicBezTo>
                      <a:pt x="109" y="60"/>
                      <a:pt x="110" y="60"/>
                      <a:pt x="111" y="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" name="Freeform 29">
                <a:extLst>
                  <a:ext uri="{FF2B5EF4-FFF2-40B4-BE49-F238E27FC236}">
                    <a16:creationId xmlns:a16="http://schemas.microsoft.com/office/drawing/2014/main" id="{84E133B0-9220-4519-AA86-ED2146DB1E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70788" y="3622675"/>
                <a:ext cx="304800" cy="268288"/>
              </a:xfrm>
              <a:custGeom>
                <a:avLst/>
                <a:gdLst>
                  <a:gd name="T0" fmla="*/ 120 w 120"/>
                  <a:gd name="T1" fmla="*/ 53 h 106"/>
                  <a:gd name="T2" fmla="*/ 104 w 120"/>
                  <a:gd name="T3" fmla="*/ 106 h 106"/>
                  <a:gd name="T4" fmla="*/ 101 w 120"/>
                  <a:gd name="T5" fmla="*/ 106 h 106"/>
                  <a:gd name="T6" fmla="*/ 100 w 120"/>
                  <a:gd name="T7" fmla="*/ 101 h 106"/>
                  <a:gd name="T8" fmla="*/ 90 w 120"/>
                  <a:gd name="T9" fmla="*/ 84 h 106"/>
                  <a:gd name="T10" fmla="*/ 30 w 120"/>
                  <a:gd name="T11" fmla="*/ 85 h 106"/>
                  <a:gd name="T12" fmla="*/ 0 w 120"/>
                  <a:gd name="T13" fmla="*/ 94 h 106"/>
                  <a:gd name="T14" fmla="*/ 14 w 120"/>
                  <a:gd name="T15" fmla="*/ 49 h 106"/>
                  <a:gd name="T16" fmla="*/ 17 w 120"/>
                  <a:gd name="T17" fmla="*/ 49 h 106"/>
                  <a:gd name="T18" fmla="*/ 18 w 120"/>
                  <a:gd name="T19" fmla="*/ 55 h 106"/>
                  <a:gd name="T20" fmla="*/ 25 w 120"/>
                  <a:gd name="T21" fmla="*/ 62 h 106"/>
                  <a:gd name="T22" fmla="*/ 64 w 120"/>
                  <a:gd name="T23" fmla="*/ 56 h 106"/>
                  <a:gd name="T24" fmla="*/ 38 w 120"/>
                  <a:gd name="T25" fmla="*/ 31 h 106"/>
                  <a:gd name="T26" fmla="*/ 24 w 120"/>
                  <a:gd name="T27" fmla="*/ 34 h 106"/>
                  <a:gd name="T28" fmla="*/ 20 w 120"/>
                  <a:gd name="T29" fmla="*/ 38 h 106"/>
                  <a:gd name="T30" fmla="*/ 29 w 120"/>
                  <a:gd name="T31" fmla="*/ 0 h 106"/>
                  <a:gd name="T32" fmla="*/ 33 w 120"/>
                  <a:gd name="T33" fmla="*/ 5 h 106"/>
                  <a:gd name="T34" fmla="*/ 42 w 120"/>
                  <a:gd name="T35" fmla="*/ 25 h 106"/>
                  <a:gd name="T36" fmla="*/ 58 w 120"/>
                  <a:gd name="T37" fmla="*/ 40 h 106"/>
                  <a:gd name="T38" fmla="*/ 98 w 120"/>
                  <a:gd name="T39" fmla="*/ 63 h 106"/>
                  <a:gd name="T40" fmla="*/ 114 w 120"/>
                  <a:gd name="T41" fmla="*/ 56 h 106"/>
                  <a:gd name="T42" fmla="*/ 118 w 120"/>
                  <a:gd name="T43" fmla="*/ 51 h 106"/>
                  <a:gd name="T44" fmla="*/ 120 w 120"/>
                  <a:gd name="T45" fmla="*/ 53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20" h="106">
                    <a:moveTo>
                      <a:pt x="120" y="53"/>
                    </a:moveTo>
                    <a:cubicBezTo>
                      <a:pt x="115" y="71"/>
                      <a:pt x="109" y="88"/>
                      <a:pt x="104" y="106"/>
                    </a:cubicBezTo>
                    <a:cubicBezTo>
                      <a:pt x="103" y="106"/>
                      <a:pt x="102" y="106"/>
                      <a:pt x="101" y="106"/>
                    </a:cubicBezTo>
                    <a:cubicBezTo>
                      <a:pt x="101" y="104"/>
                      <a:pt x="100" y="102"/>
                      <a:pt x="100" y="101"/>
                    </a:cubicBezTo>
                    <a:cubicBezTo>
                      <a:pt x="102" y="89"/>
                      <a:pt x="100" y="89"/>
                      <a:pt x="90" y="84"/>
                    </a:cubicBezTo>
                    <a:cubicBezTo>
                      <a:pt x="70" y="75"/>
                      <a:pt x="50" y="81"/>
                      <a:pt x="30" y="85"/>
                    </a:cubicBezTo>
                    <a:cubicBezTo>
                      <a:pt x="20" y="86"/>
                      <a:pt x="11" y="91"/>
                      <a:pt x="0" y="94"/>
                    </a:cubicBezTo>
                    <a:cubicBezTo>
                      <a:pt x="5" y="80"/>
                      <a:pt x="9" y="64"/>
                      <a:pt x="14" y="49"/>
                    </a:cubicBezTo>
                    <a:cubicBezTo>
                      <a:pt x="15" y="49"/>
                      <a:pt x="16" y="49"/>
                      <a:pt x="17" y="49"/>
                    </a:cubicBezTo>
                    <a:cubicBezTo>
                      <a:pt x="17" y="51"/>
                      <a:pt x="18" y="53"/>
                      <a:pt x="18" y="55"/>
                    </a:cubicBezTo>
                    <a:cubicBezTo>
                      <a:pt x="17" y="61"/>
                      <a:pt x="20" y="63"/>
                      <a:pt x="25" y="62"/>
                    </a:cubicBezTo>
                    <a:cubicBezTo>
                      <a:pt x="37" y="60"/>
                      <a:pt x="49" y="58"/>
                      <a:pt x="64" y="56"/>
                    </a:cubicBezTo>
                    <a:cubicBezTo>
                      <a:pt x="54" y="47"/>
                      <a:pt x="46" y="39"/>
                      <a:pt x="38" y="31"/>
                    </a:cubicBezTo>
                    <a:cubicBezTo>
                      <a:pt x="32" y="26"/>
                      <a:pt x="27" y="28"/>
                      <a:pt x="24" y="34"/>
                    </a:cubicBezTo>
                    <a:cubicBezTo>
                      <a:pt x="23" y="36"/>
                      <a:pt x="22" y="37"/>
                      <a:pt x="20" y="38"/>
                    </a:cubicBezTo>
                    <a:cubicBezTo>
                      <a:pt x="20" y="25"/>
                      <a:pt x="25" y="14"/>
                      <a:pt x="29" y="0"/>
                    </a:cubicBezTo>
                    <a:cubicBezTo>
                      <a:pt x="31" y="3"/>
                      <a:pt x="33" y="4"/>
                      <a:pt x="33" y="5"/>
                    </a:cubicBezTo>
                    <a:cubicBezTo>
                      <a:pt x="31" y="14"/>
                      <a:pt x="36" y="20"/>
                      <a:pt x="42" y="25"/>
                    </a:cubicBezTo>
                    <a:cubicBezTo>
                      <a:pt x="47" y="30"/>
                      <a:pt x="53" y="34"/>
                      <a:pt x="58" y="40"/>
                    </a:cubicBezTo>
                    <a:cubicBezTo>
                      <a:pt x="68" y="52"/>
                      <a:pt x="82" y="59"/>
                      <a:pt x="98" y="63"/>
                    </a:cubicBezTo>
                    <a:cubicBezTo>
                      <a:pt x="106" y="65"/>
                      <a:pt x="110" y="63"/>
                      <a:pt x="114" y="56"/>
                    </a:cubicBezTo>
                    <a:cubicBezTo>
                      <a:pt x="114" y="54"/>
                      <a:pt x="116" y="53"/>
                      <a:pt x="118" y="51"/>
                    </a:cubicBezTo>
                    <a:cubicBezTo>
                      <a:pt x="118" y="52"/>
                      <a:pt x="119" y="52"/>
                      <a:pt x="120" y="5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" name="Freeform 30">
                <a:extLst>
                  <a:ext uri="{FF2B5EF4-FFF2-40B4-BE49-F238E27FC236}">
                    <a16:creationId xmlns:a16="http://schemas.microsoft.com/office/drawing/2014/main" id="{59980636-F1AC-44C6-9C51-8BE9DD43C6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70588" y="5003800"/>
                <a:ext cx="263525" cy="280988"/>
              </a:xfrm>
              <a:custGeom>
                <a:avLst/>
                <a:gdLst>
                  <a:gd name="T0" fmla="*/ 104 w 104"/>
                  <a:gd name="T1" fmla="*/ 0 h 111"/>
                  <a:gd name="T2" fmla="*/ 104 w 104"/>
                  <a:gd name="T3" fmla="*/ 4 h 111"/>
                  <a:gd name="T4" fmla="*/ 94 w 104"/>
                  <a:gd name="T5" fmla="*/ 31 h 111"/>
                  <a:gd name="T6" fmla="*/ 100 w 104"/>
                  <a:gd name="T7" fmla="*/ 70 h 111"/>
                  <a:gd name="T8" fmla="*/ 73 w 104"/>
                  <a:gd name="T9" fmla="*/ 108 h 111"/>
                  <a:gd name="T10" fmla="*/ 57 w 104"/>
                  <a:gd name="T11" fmla="*/ 110 h 111"/>
                  <a:gd name="T12" fmla="*/ 24 w 104"/>
                  <a:gd name="T13" fmla="*/ 81 h 111"/>
                  <a:gd name="T14" fmla="*/ 16 w 104"/>
                  <a:gd name="T15" fmla="*/ 30 h 111"/>
                  <a:gd name="T16" fmla="*/ 6 w 104"/>
                  <a:gd name="T17" fmla="*/ 20 h 111"/>
                  <a:gd name="T18" fmla="*/ 0 w 104"/>
                  <a:gd name="T19" fmla="*/ 17 h 111"/>
                  <a:gd name="T20" fmla="*/ 51 w 104"/>
                  <a:gd name="T21" fmla="*/ 8 h 111"/>
                  <a:gd name="T22" fmla="*/ 52 w 104"/>
                  <a:gd name="T23" fmla="*/ 11 h 111"/>
                  <a:gd name="T24" fmla="*/ 46 w 104"/>
                  <a:gd name="T25" fmla="*/ 14 h 111"/>
                  <a:gd name="T26" fmla="*/ 39 w 104"/>
                  <a:gd name="T27" fmla="*/ 27 h 111"/>
                  <a:gd name="T28" fmla="*/ 47 w 104"/>
                  <a:gd name="T29" fmla="*/ 82 h 111"/>
                  <a:gd name="T30" fmla="*/ 71 w 104"/>
                  <a:gd name="T31" fmla="*/ 104 h 111"/>
                  <a:gd name="T32" fmla="*/ 94 w 104"/>
                  <a:gd name="T33" fmla="*/ 78 h 111"/>
                  <a:gd name="T34" fmla="*/ 86 w 104"/>
                  <a:gd name="T35" fmla="*/ 19 h 111"/>
                  <a:gd name="T36" fmla="*/ 76 w 104"/>
                  <a:gd name="T37" fmla="*/ 11 h 111"/>
                  <a:gd name="T38" fmla="*/ 67 w 104"/>
                  <a:gd name="T39" fmla="*/ 9 h 111"/>
                  <a:gd name="T40" fmla="*/ 67 w 104"/>
                  <a:gd name="T41" fmla="*/ 6 h 111"/>
                  <a:gd name="T42" fmla="*/ 104 w 104"/>
                  <a:gd name="T43" fmla="*/ 0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04" h="111">
                    <a:moveTo>
                      <a:pt x="104" y="0"/>
                    </a:moveTo>
                    <a:cubicBezTo>
                      <a:pt x="104" y="3"/>
                      <a:pt x="104" y="4"/>
                      <a:pt x="104" y="4"/>
                    </a:cubicBezTo>
                    <a:cubicBezTo>
                      <a:pt x="91" y="9"/>
                      <a:pt x="92" y="19"/>
                      <a:pt x="94" y="31"/>
                    </a:cubicBezTo>
                    <a:cubicBezTo>
                      <a:pt x="97" y="43"/>
                      <a:pt x="98" y="57"/>
                      <a:pt x="100" y="70"/>
                    </a:cubicBezTo>
                    <a:cubicBezTo>
                      <a:pt x="103" y="91"/>
                      <a:pt x="95" y="104"/>
                      <a:pt x="73" y="108"/>
                    </a:cubicBezTo>
                    <a:cubicBezTo>
                      <a:pt x="68" y="110"/>
                      <a:pt x="63" y="110"/>
                      <a:pt x="57" y="110"/>
                    </a:cubicBezTo>
                    <a:cubicBezTo>
                      <a:pt x="35" y="111"/>
                      <a:pt x="26" y="103"/>
                      <a:pt x="24" y="81"/>
                    </a:cubicBezTo>
                    <a:cubicBezTo>
                      <a:pt x="21" y="64"/>
                      <a:pt x="19" y="47"/>
                      <a:pt x="16" y="30"/>
                    </a:cubicBezTo>
                    <a:cubicBezTo>
                      <a:pt x="16" y="23"/>
                      <a:pt x="13" y="20"/>
                      <a:pt x="6" y="20"/>
                    </a:cubicBezTo>
                    <a:cubicBezTo>
                      <a:pt x="4" y="20"/>
                      <a:pt x="2" y="19"/>
                      <a:pt x="0" y="17"/>
                    </a:cubicBezTo>
                    <a:cubicBezTo>
                      <a:pt x="17" y="12"/>
                      <a:pt x="34" y="10"/>
                      <a:pt x="51" y="8"/>
                    </a:cubicBezTo>
                    <a:cubicBezTo>
                      <a:pt x="52" y="9"/>
                      <a:pt x="52" y="10"/>
                      <a:pt x="52" y="11"/>
                    </a:cubicBezTo>
                    <a:cubicBezTo>
                      <a:pt x="50" y="12"/>
                      <a:pt x="48" y="13"/>
                      <a:pt x="46" y="14"/>
                    </a:cubicBezTo>
                    <a:cubicBezTo>
                      <a:pt x="40" y="16"/>
                      <a:pt x="37" y="20"/>
                      <a:pt x="39" y="27"/>
                    </a:cubicBezTo>
                    <a:cubicBezTo>
                      <a:pt x="42" y="45"/>
                      <a:pt x="44" y="63"/>
                      <a:pt x="47" y="82"/>
                    </a:cubicBezTo>
                    <a:cubicBezTo>
                      <a:pt x="49" y="97"/>
                      <a:pt x="57" y="105"/>
                      <a:pt x="71" y="104"/>
                    </a:cubicBezTo>
                    <a:cubicBezTo>
                      <a:pt x="87" y="103"/>
                      <a:pt x="95" y="93"/>
                      <a:pt x="94" y="78"/>
                    </a:cubicBezTo>
                    <a:cubicBezTo>
                      <a:pt x="92" y="58"/>
                      <a:pt x="89" y="39"/>
                      <a:pt x="86" y="19"/>
                    </a:cubicBezTo>
                    <a:cubicBezTo>
                      <a:pt x="85" y="16"/>
                      <a:pt x="79" y="13"/>
                      <a:pt x="76" y="11"/>
                    </a:cubicBezTo>
                    <a:cubicBezTo>
                      <a:pt x="73" y="10"/>
                      <a:pt x="70" y="10"/>
                      <a:pt x="67" y="9"/>
                    </a:cubicBezTo>
                    <a:cubicBezTo>
                      <a:pt x="67" y="8"/>
                      <a:pt x="67" y="7"/>
                      <a:pt x="67" y="6"/>
                    </a:cubicBezTo>
                    <a:cubicBezTo>
                      <a:pt x="79" y="4"/>
                      <a:pt x="91" y="2"/>
                      <a:pt x="10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" name="Freeform 31">
                <a:extLst>
                  <a:ext uri="{FF2B5EF4-FFF2-40B4-BE49-F238E27FC236}">
                    <a16:creationId xmlns:a16="http://schemas.microsoft.com/office/drawing/2014/main" id="{20BFF3BA-50CF-4F6A-806F-2F596DA784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43688" y="4741863"/>
                <a:ext cx="242888" cy="300038"/>
              </a:xfrm>
              <a:custGeom>
                <a:avLst/>
                <a:gdLst>
                  <a:gd name="T0" fmla="*/ 88 w 96"/>
                  <a:gd name="T1" fmla="*/ 119 h 119"/>
                  <a:gd name="T2" fmla="*/ 24 w 96"/>
                  <a:gd name="T3" fmla="*/ 60 h 119"/>
                  <a:gd name="T4" fmla="*/ 3 w 96"/>
                  <a:gd name="T5" fmla="*/ 51 h 119"/>
                  <a:gd name="T6" fmla="*/ 0 w 96"/>
                  <a:gd name="T7" fmla="*/ 48 h 119"/>
                  <a:gd name="T8" fmla="*/ 42 w 96"/>
                  <a:gd name="T9" fmla="*/ 24 h 119"/>
                  <a:gd name="T10" fmla="*/ 44 w 96"/>
                  <a:gd name="T11" fmla="*/ 26 h 119"/>
                  <a:gd name="T12" fmla="*/ 40 w 96"/>
                  <a:gd name="T13" fmla="*/ 32 h 119"/>
                  <a:gd name="T14" fmla="*/ 38 w 96"/>
                  <a:gd name="T15" fmla="*/ 41 h 119"/>
                  <a:gd name="T16" fmla="*/ 85 w 96"/>
                  <a:gd name="T17" fmla="*/ 84 h 119"/>
                  <a:gd name="T18" fmla="*/ 76 w 96"/>
                  <a:gd name="T19" fmla="*/ 27 h 119"/>
                  <a:gd name="T20" fmla="*/ 63 w 96"/>
                  <a:gd name="T21" fmla="*/ 18 h 119"/>
                  <a:gd name="T22" fmla="*/ 57 w 96"/>
                  <a:gd name="T23" fmla="*/ 18 h 119"/>
                  <a:gd name="T24" fmla="*/ 57 w 96"/>
                  <a:gd name="T25" fmla="*/ 16 h 119"/>
                  <a:gd name="T26" fmla="*/ 86 w 96"/>
                  <a:gd name="T27" fmla="*/ 0 h 119"/>
                  <a:gd name="T28" fmla="*/ 87 w 96"/>
                  <a:gd name="T29" fmla="*/ 2 h 119"/>
                  <a:gd name="T30" fmla="*/ 88 w 96"/>
                  <a:gd name="T31" fmla="*/ 59 h 119"/>
                  <a:gd name="T32" fmla="*/ 95 w 96"/>
                  <a:gd name="T33" fmla="*/ 106 h 119"/>
                  <a:gd name="T34" fmla="*/ 88 w 96"/>
                  <a:gd name="T35" fmla="*/ 119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6" h="119">
                    <a:moveTo>
                      <a:pt x="88" y="119"/>
                    </a:moveTo>
                    <a:cubicBezTo>
                      <a:pt x="65" y="98"/>
                      <a:pt x="44" y="79"/>
                      <a:pt x="24" y="60"/>
                    </a:cubicBezTo>
                    <a:cubicBezTo>
                      <a:pt x="18" y="55"/>
                      <a:pt x="13" y="47"/>
                      <a:pt x="3" y="51"/>
                    </a:cubicBezTo>
                    <a:cubicBezTo>
                      <a:pt x="2" y="52"/>
                      <a:pt x="1" y="50"/>
                      <a:pt x="0" y="48"/>
                    </a:cubicBezTo>
                    <a:cubicBezTo>
                      <a:pt x="14" y="40"/>
                      <a:pt x="28" y="32"/>
                      <a:pt x="42" y="24"/>
                    </a:cubicBezTo>
                    <a:cubicBezTo>
                      <a:pt x="43" y="25"/>
                      <a:pt x="44" y="25"/>
                      <a:pt x="44" y="26"/>
                    </a:cubicBezTo>
                    <a:cubicBezTo>
                      <a:pt x="43" y="28"/>
                      <a:pt x="41" y="29"/>
                      <a:pt x="40" y="32"/>
                    </a:cubicBezTo>
                    <a:cubicBezTo>
                      <a:pt x="39" y="35"/>
                      <a:pt x="36" y="40"/>
                      <a:pt x="38" y="41"/>
                    </a:cubicBezTo>
                    <a:cubicBezTo>
                      <a:pt x="53" y="56"/>
                      <a:pt x="68" y="70"/>
                      <a:pt x="85" y="84"/>
                    </a:cubicBezTo>
                    <a:cubicBezTo>
                      <a:pt x="82" y="65"/>
                      <a:pt x="79" y="46"/>
                      <a:pt x="76" y="27"/>
                    </a:cubicBezTo>
                    <a:cubicBezTo>
                      <a:pt x="75" y="19"/>
                      <a:pt x="70" y="17"/>
                      <a:pt x="63" y="18"/>
                    </a:cubicBezTo>
                    <a:cubicBezTo>
                      <a:pt x="61" y="19"/>
                      <a:pt x="59" y="18"/>
                      <a:pt x="57" y="18"/>
                    </a:cubicBezTo>
                    <a:cubicBezTo>
                      <a:pt x="57" y="17"/>
                      <a:pt x="57" y="16"/>
                      <a:pt x="57" y="16"/>
                    </a:cubicBezTo>
                    <a:cubicBezTo>
                      <a:pt x="66" y="10"/>
                      <a:pt x="76" y="5"/>
                      <a:pt x="86" y="0"/>
                    </a:cubicBezTo>
                    <a:cubicBezTo>
                      <a:pt x="86" y="0"/>
                      <a:pt x="87" y="1"/>
                      <a:pt x="87" y="2"/>
                    </a:cubicBezTo>
                    <a:cubicBezTo>
                      <a:pt x="74" y="21"/>
                      <a:pt x="87" y="40"/>
                      <a:pt x="88" y="59"/>
                    </a:cubicBezTo>
                    <a:cubicBezTo>
                      <a:pt x="89" y="75"/>
                      <a:pt x="94" y="90"/>
                      <a:pt x="95" y="106"/>
                    </a:cubicBezTo>
                    <a:cubicBezTo>
                      <a:pt x="96" y="110"/>
                      <a:pt x="91" y="114"/>
                      <a:pt x="88" y="1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" name="Freeform 32">
                <a:extLst>
                  <a:ext uri="{FF2B5EF4-FFF2-40B4-BE49-F238E27FC236}">
                    <a16:creationId xmlns:a16="http://schemas.microsoft.com/office/drawing/2014/main" id="{EA31E573-8534-41D4-9B59-81ED9538F2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08750" y="4870450"/>
                <a:ext cx="230188" cy="288925"/>
              </a:xfrm>
              <a:custGeom>
                <a:avLst/>
                <a:gdLst>
                  <a:gd name="T0" fmla="*/ 0 w 91"/>
                  <a:gd name="T1" fmla="*/ 23 h 114"/>
                  <a:gd name="T2" fmla="*/ 5 w 91"/>
                  <a:gd name="T3" fmla="*/ 19 h 114"/>
                  <a:gd name="T4" fmla="*/ 46 w 91"/>
                  <a:gd name="T5" fmla="*/ 1 h 114"/>
                  <a:gd name="T6" fmla="*/ 52 w 91"/>
                  <a:gd name="T7" fmla="*/ 3 h 114"/>
                  <a:gd name="T8" fmla="*/ 46 w 91"/>
                  <a:gd name="T9" fmla="*/ 7 h 114"/>
                  <a:gd name="T10" fmla="*/ 43 w 91"/>
                  <a:gd name="T11" fmla="*/ 18 h 114"/>
                  <a:gd name="T12" fmla="*/ 71 w 91"/>
                  <a:gd name="T13" fmla="*/ 84 h 114"/>
                  <a:gd name="T14" fmla="*/ 83 w 91"/>
                  <a:gd name="T15" fmla="*/ 90 h 114"/>
                  <a:gd name="T16" fmla="*/ 90 w 91"/>
                  <a:gd name="T17" fmla="*/ 90 h 114"/>
                  <a:gd name="T18" fmla="*/ 91 w 91"/>
                  <a:gd name="T19" fmla="*/ 93 h 114"/>
                  <a:gd name="T20" fmla="*/ 42 w 91"/>
                  <a:gd name="T21" fmla="*/ 114 h 114"/>
                  <a:gd name="T22" fmla="*/ 40 w 91"/>
                  <a:gd name="T23" fmla="*/ 112 h 114"/>
                  <a:gd name="T24" fmla="*/ 43 w 91"/>
                  <a:gd name="T25" fmla="*/ 108 h 114"/>
                  <a:gd name="T26" fmla="*/ 48 w 91"/>
                  <a:gd name="T27" fmla="*/ 91 h 114"/>
                  <a:gd name="T28" fmla="*/ 22 w 91"/>
                  <a:gd name="T29" fmla="*/ 32 h 114"/>
                  <a:gd name="T30" fmla="*/ 6 w 91"/>
                  <a:gd name="T31" fmla="*/ 23 h 114"/>
                  <a:gd name="T32" fmla="*/ 0 w 91"/>
                  <a:gd name="T33" fmla="*/ 23 h 114"/>
                  <a:gd name="T34" fmla="*/ 0 w 91"/>
                  <a:gd name="T35" fmla="*/ 23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1" h="114">
                    <a:moveTo>
                      <a:pt x="0" y="23"/>
                    </a:moveTo>
                    <a:cubicBezTo>
                      <a:pt x="2" y="21"/>
                      <a:pt x="3" y="19"/>
                      <a:pt x="5" y="19"/>
                    </a:cubicBezTo>
                    <a:cubicBezTo>
                      <a:pt x="18" y="13"/>
                      <a:pt x="32" y="7"/>
                      <a:pt x="46" y="1"/>
                    </a:cubicBezTo>
                    <a:cubicBezTo>
                      <a:pt x="47" y="0"/>
                      <a:pt x="49" y="1"/>
                      <a:pt x="52" y="3"/>
                    </a:cubicBezTo>
                    <a:cubicBezTo>
                      <a:pt x="50" y="4"/>
                      <a:pt x="47" y="5"/>
                      <a:pt x="46" y="7"/>
                    </a:cubicBezTo>
                    <a:cubicBezTo>
                      <a:pt x="44" y="11"/>
                      <a:pt x="42" y="15"/>
                      <a:pt x="43" y="18"/>
                    </a:cubicBezTo>
                    <a:cubicBezTo>
                      <a:pt x="52" y="40"/>
                      <a:pt x="61" y="62"/>
                      <a:pt x="71" y="84"/>
                    </a:cubicBezTo>
                    <a:cubicBezTo>
                      <a:pt x="73" y="90"/>
                      <a:pt x="77" y="92"/>
                      <a:pt x="83" y="90"/>
                    </a:cubicBezTo>
                    <a:cubicBezTo>
                      <a:pt x="85" y="90"/>
                      <a:pt x="87" y="90"/>
                      <a:pt x="90" y="90"/>
                    </a:cubicBezTo>
                    <a:cubicBezTo>
                      <a:pt x="90" y="91"/>
                      <a:pt x="90" y="92"/>
                      <a:pt x="91" y="93"/>
                    </a:cubicBezTo>
                    <a:cubicBezTo>
                      <a:pt x="74" y="100"/>
                      <a:pt x="58" y="107"/>
                      <a:pt x="42" y="114"/>
                    </a:cubicBezTo>
                    <a:cubicBezTo>
                      <a:pt x="41" y="114"/>
                      <a:pt x="41" y="113"/>
                      <a:pt x="40" y="112"/>
                    </a:cubicBezTo>
                    <a:cubicBezTo>
                      <a:pt x="41" y="111"/>
                      <a:pt x="42" y="109"/>
                      <a:pt x="43" y="108"/>
                    </a:cubicBezTo>
                    <a:cubicBezTo>
                      <a:pt x="51" y="104"/>
                      <a:pt x="51" y="99"/>
                      <a:pt x="48" y="91"/>
                    </a:cubicBezTo>
                    <a:cubicBezTo>
                      <a:pt x="39" y="72"/>
                      <a:pt x="30" y="52"/>
                      <a:pt x="22" y="32"/>
                    </a:cubicBezTo>
                    <a:cubicBezTo>
                      <a:pt x="19" y="24"/>
                      <a:pt x="14" y="20"/>
                      <a:pt x="6" y="23"/>
                    </a:cubicBezTo>
                    <a:cubicBezTo>
                      <a:pt x="4" y="24"/>
                      <a:pt x="2" y="23"/>
                      <a:pt x="0" y="23"/>
                    </a:cubicBezTo>
                    <a:cubicBezTo>
                      <a:pt x="0" y="23"/>
                      <a:pt x="0" y="23"/>
                      <a:pt x="0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" name="Freeform 33">
                <a:extLst>
                  <a:ext uri="{FF2B5EF4-FFF2-40B4-BE49-F238E27FC236}">
                    <a16:creationId xmlns:a16="http://schemas.microsoft.com/office/drawing/2014/main" id="{87A5BEF7-581F-447D-A6A6-DB47DAA1A7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73938" y="4121150"/>
                <a:ext cx="288925" cy="246063"/>
              </a:xfrm>
              <a:custGeom>
                <a:avLst/>
                <a:gdLst>
                  <a:gd name="T0" fmla="*/ 114 w 114"/>
                  <a:gd name="T1" fmla="*/ 52 h 97"/>
                  <a:gd name="T2" fmla="*/ 86 w 114"/>
                  <a:gd name="T3" fmla="*/ 97 h 97"/>
                  <a:gd name="T4" fmla="*/ 84 w 114"/>
                  <a:gd name="T5" fmla="*/ 97 h 97"/>
                  <a:gd name="T6" fmla="*/ 84 w 114"/>
                  <a:gd name="T7" fmla="*/ 91 h 97"/>
                  <a:gd name="T8" fmla="*/ 79 w 114"/>
                  <a:gd name="T9" fmla="*/ 77 h 97"/>
                  <a:gd name="T10" fmla="*/ 28 w 114"/>
                  <a:gd name="T11" fmla="*/ 46 h 97"/>
                  <a:gd name="T12" fmla="*/ 0 w 114"/>
                  <a:gd name="T13" fmla="*/ 46 h 97"/>
                  <a:gd name="T14" fmla="*/ 26 w 114"/>
                  <a:gd name="T15" fmla="*/ 0 h 97"/>
                  <a:gd name="T16" fmla="*/ 28 w 114"/>
                  <a:gd name="T17" fmla="*/ 0 h 97"/>
                  <a:gd name="T18" fmla="*/ 28 w 114"/>
                  <a:gd name="T19" fmla="*/ 6 h 97"/>
                  <a:gd name="T20" fmla="*/ 33 w 114"/>
                  <a:gd name="T21" fmla="*/ 20 h 97"/>
                  <a:gd name="T22" fmla="*/ 92 w 114"/>
                  <a:gd name="T23" fmla="*/ 56 h 97"/>
                  <a:gd name="T24" fmla="*/ 106 w 114"/>
                  <a:gd name="T25" fmla="*/ 54 h 97"/>
                  <a:gd name="T26" fmla="*/ 112 w 114"/>
                  <a:gd name="T27" fmla="*/ 50 h 97"/>
                  <a:gd name="T28" fmla="*/ 114 w 114"/>
                  <a:gd name="T29" fmla="*/ 52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4" h="97">
                    <a:moveTo>
                      <a:pt x="114" y="52"/>
                    </a:moveTo>
                    <a:cubicBezTo>
                      <a:pt x="104" y="67"/>
                      <a:pt x="95" y="82"/>
                      <a:pt x="86" y="97"/>
                    </a:cubicBezTo>
                    <a:cubicBezTo>
                      <a:pt x="86" y="97"/>
                      <a:pt x="85" y="97"/>
                      <a:pt x="84" y="97"/>
                    </a:cubicBezTo>
                    <a:cubicBezTo>
                      <a:pt x="84" y="95"/>
                      <a:pt x="83" y="93"/>
                      <a:pt x="84" y="91"/>
                    </a:cubicBezTo>
                    <a:cubicBezTo>
                      <a:pt x="87" y="85"/>
                      <a:pt x="85" y="80"/>
                      <a:pt x="79" y="77"/>
                    </a:cubicBezTo>
                    <a:cubicBezTo>
                      <a:pt x="62" y="67"/>
                      <a:pt x="45" y="56"/>
                      <a:pt x="28" y="46"/>
                    </a:cubicBezTo>
                    <a:cubicBezTo>
                      <a:pt x="13" y="37"/>
                      <a:pt x="13" y="37"/>
                      <a:pt x="0" y="46"/>
                    </a:cubicBezTo>
                    <a:cubicBezTo>
                      <a:pt x="6" y="29"/>
                      <a:pt x="17" y="15"/>
                      <a:pt x="26" y="0"/>
                    </a:cubicBezTo>
                    <a:cubicBezTo>
                      <a:pt x="26" y="0"/>
                      <a:pt x="27" y="0"/>
                      <a:pt x="28" y="0"/>
                    </a:cubicBezTo>
                    <a:cubicBezTo>
                      <a:pt x="28" y="2"/>
                      <a:pt x="28" y="5"/>
                      <a:pt x="28" y="6"/>
                    </a:cubicBezTo>
                    <a:cubicBezTo>
                      <a:pt x="25" y="13"/>
                      <a:pt x="27" y="17"/>
                      <a:pt x="33" y="20"/>
                    </a:cubicBezTo>
                    <a:cubicBezTo>
                      <a:pt x="52" y="32"/>
                      <a:pt x="72" y="44"/>
                      <a:pt x="92" y="56"/>
                    </a:cubicBezTo>
                    <a:cubicBezTo>
                      <a:pt x="98" y="60"/>
                      <a:pt x="102" y="59"/>
                      <a:pt x="106" y="54"/>
                    </a:cubicBezTo>
                    <a:cubicBezTo>
                      <a:pt x="108" y="52"/>
                      <a:pt x="110" y="51"/>
                      <a:pt x="112" y="50"/>
                    </a:cubicBezTo>
                    <a:cubicBezTo>
                      <a:pt x="112" y="51"/>
                      <a:pt x="113" y="52"/>
                      <a:pt x="114" y="5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" name="Freeform 34">
                <a:extLst>
                  <a:ext uri="{FF2B5EF4-FFF2-40B4-BE49-F238E27FC236}">
                    <a16:creationId xmlns:a16="http://schemas.microsoft.com/office/drawing/2014/main" id="{A96D8D9C-3A72-4C79-AC3A-5B1EEC1DFF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97650" y="1562100"/>
                <a:ext cx="76200" cy="93663"/>
              </a:xfrm>
              <a:custGeom>
                <a:avLst/>
                <a:gdLst>
                  <a:gd name="T0" fmla="*/ 30 w 30"/>
                  <a:gd name="T1" fmla="*/ 30 h 37"/>
                  <a:gd name="T2" fmla="*/ 23 w 30"/>
                  <a:gd name="T3" fmla="*/ 36 h 37"/>
                  <a:gd name="T4" fmla="*/ 12 w 30"/>
                  <a:gd name="T5" fmla="*/ 35 h 37"/>
                  <a:gd name="T6" fmla="*/ 2 w 30"/>
                  <a:gd name="T7" fmla="*/ 6 h 37"/>
                  <a:gd name="T8" fmla="*/ 10 w 30"/>
                  <a:gd name="T9" fmla="*/ 1 h 37"/>
                  <a:gd name="T10" fmla="*/ 30 w 30"/>
                  <a:gd name="T11" fmla="*/ 3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" h="37">
                    <a:moveTo>
                      <a:pt x="30" y="30"/>
                    </a:moveTo>
                    <a:cubicBezTo>
                      <a:pt x="29" y="31"/>
                      <a:pt x="27" y="35"/>
                      <a:pt x="23" y="36"/>
                    </a:cubicBezTo>
                    <a:cubicBezTo>
                      <a:pt x="20" y="37"/>
                      <a:pt x="14" y="37"/>
                      <a:pt x="12" y="35"/>
                    </a:cubicBezTo>
                    <a:cubicBezTo>
                      <a:pt x="4" y="28"/>
                      <a:pt x="0" y="18"/>
                      <a:pt x="2" y="6"/>
                    </a:cubicBezTo>
                    <a:cubicBezTo>
                      <a:pt x="2" y="4"/>
                      <a:pt x="8" y="0"/>
                      <a:pt x="10" y="1"/>
                    </a:cubicBezTo>
                    <a:cubicBezTo>
                      <a:pt x="18" y="2"/>
                      <a:pt x="30" y="19"/>
                      <a:pt x="30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" name="Freeform 46">
                <a:extLst>
                  <a:ext uri="{FF2B5EF4-FFF2-40B4-BE49-F238E27FC236}">
                    <a16:creationId xmlns:a16="http://schemas.microsoft.com/office/drawing/2014/main" id="{EEB391CB-8629-4B8C-B1C0-81B5D1A9B9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06888" y="1617663"/>
                <a:ext cx="3151188" cy="2741613"/>
              </a:xfrm>
              <a:custGeom>
                <a:avLst/>
                <a:gdLst>
                  <a:gd name="T0" fmla="*/ 976 w 1246"/>
                  <a:gd name="T1" fmla="*/ 1074 h 1083"/>
                  <a:gd name="T2" fmla="*/ 937 w 1246"/>
                  <a:gd name="T3" fmla="*/ 1004 h 1083"/>
                  <a:gd name="T4" fmla="*/ 913 w 1246"/>
                  <a:gd name="T5" fmla="*/ 849 h 1083"/>
                  <a:gd name="T6" fmla="*/ 908 w 1246"/>
                  <a:gd name="T7" fmla="*/ 676 h 1083"/>
                  <a:gd name="T8" fmla="*/ 900 w 1246"/>
                  <a:gd name="T9" fmla="*/ 490 h 1083"/>
                  <a:gd name="T10" fmla="*/ 790 w 1246"/>
                  <a:gd name="T11" fmla="*/ 320 h 1083"/>
                  <a:gd name="T12" fmla="*/ 782 w 1246"/>
                  <a:gd name="T13" fmla="*/ 310 h 1083"/>
                  <a:gd name="T14" fmla="*/ 779 w 1246"/>
                  <a:gd name="T15" fmla="*/ 288 h 1083"/>
                  <a:gd name="T16" fmla="*/ 758 w 1246"/>
                  <a:gd name="T17" fmla="*/ 243 h 1083"/>
                  <a:gd name="T18" fmla="*/ 691 w 1246"/>
                  <a:gd name="T19" fmla="*/ 196 h 1083"/>
                  <a:gd name="T20" fmla="*/ 641 w 1246"/>
                  <a:gd name="T21" fmla="*/ 171 h 1083"/>
                  <a:gd name="T22" fmla="*/ 681 w 1246"/>
                  <a:gd name="T23" fmla="*/ 166 h 1083"/>
                  <a:gd name="T24" fmla="*/ 706 w 1246"/>
                  <a:gd name="T25" fmla="*/ 157 h 1083"/>
                  <a:gd name="T26" fmla="*/ 766 w 1246"/>
                  <a:gd name="T27" fmla="*/ 95 h 1083"/>
                  <a:gd name="T28" fmla="*/ 767 w 1246"/>
                  <a:gd name="T29" fmla="*/ 78 h 1083"/>
                  <a:gd name="T30" fmla="*/ 746 w 1246"/>
                  <a:gd name="T31" fmla="*/ 64 h 1083"/>
                  <a:gd name="T32" fmla="*/ 740 w 1246"/>
                  <a:gd name="T33" fmla="*/ 68 h 1083"/>
                  <a:gd name="T34" fmla="*/ 708 w 1246"/>
                  <a:gd name="T35" fmla="*/ 106 h 1083"/>
                  <a:gd name="T36" fmla="*/ 633 w 1246"/>
                  <a:gd name="T37" fmla="*/ 145 h 1083"/>
                  <a:gd name="T38" fmla="*/ 631 w 1246"/>
                  <a:gd name="T39" fmla="*/ 54 h 1083"/>
                  <a:gd name="T40" fmla="*/ 615 w 1246"/>
                  <a:gd name="T41" fmla="*/ 32 h 1083"/>
                  <a:gd name="T42" fmla="*/ 603 w 1246"/>
                  <a:gd name="T43" fmla="*/ 31 h 1083"/>
                  <a:gd name="T44" fmla="*/ 586 w 1246"/>
                  <a:gd name="T45" fmla="*/ 46 h 1083"/>
                  <a:gd name="T46" fmla="*/ 583 w 1246"/>
                  <a:gd name="T47" fmla="*/ 133 h 1083"/>
                  <a:gd name="T48" fmla="*/ 575 w 1246"/>
                  <a:gd name="T49" fmla="*/ 143 h 1083"/>
                  <a:gd name="T50" fmla="*/ 541 w 1246"/>
                  <a:gd name="T51" fmla="*/ 138 h 1083"/>
                  <a:gd name="T52" fmla="*/ 486 w 1246"/>
                  <a:gd name="T53" fmla="*/ 86 h 1083"/>
                  <a:gd name="T54" fmla="*/ 473 w 1246"/>
                  <a:gd name="T55" fmla="*/ 69 h 1083"/>
                  <a:gd name="T56" fmla="*/ 449 w 1246"/>
                  <a:gd name="T57" fmla="*/ 68 h 1083"/>
                  <a:gd name="T58" fmla="*/ 446 w 1246"/>
                  <a:gd name="T59" fmla="*/ 80 h 1083"/>
                  <a:gd name="T60" fmla="*/ 462 w 1246"/>
                  <a:gd name="T61" fmla="*/ 113 h 1083"/>
                  <a:gd name="T62" fmla="*/ 572 w 1246"/>
                  <a:gd name="T63" fmla="*/ 179 h 1083"/>
                  <a:gd name="T64" fmla="*/ 582 w 1246"/>
                  <a:gd name="T65" fmla="*/ 181 h 1083"/>
                  <a:gd name="T66" fmla="*/ 577 w 1246"/>
                  <a:gd name="T67" fmla="*/ 182 h 1083"/>
                  <a:gd name="T68" fmla="*/ 475 w 1246"/>
                  <a:gd name="T69" fmla="*/ 226 h 1083"/>
                  <a:gd name="T70" fmla="*/ 430 w 1246"/>
                  <a:gd name="T71" fmla="*/ 305 h 1083"/>
                  <a:gd name="T72" fmla="*/ 415 w 1246"/>
                  <a:gd name="T73" fmla="*/ 334 h 1083"/>
                  <a:gd name="T74" fmla="*/ 366 w 1246"/>
                  <a:gd name="T75" fmla="*/ 379 h 1083"/>
                  <a:gd name="T76" fmla="*/ 319 w 1246"/>
                  <a:gd name="T77" fmla="*/ 472 h 1083"/>
                  <a:gd name="T78" fmla="*/ 309 w 1246"/>
                  <a:gd name="T79" fmla="*/ 560 h 1083"/>
                  <a:gd name="T80" fmla="*/ 306 w 1246"/>
                  <a:gd name="T81" fmla="*/ 781 h 1083"/>
                  <a:gd name="T82" fmla="*/ 304 w 1246"/>
                  <a:gd name="T83" fmla="*/ 857 h 1083"/>
                  <a:gd name="T84" fmla="*/ 272 w 1246"/>
                  <a:gd name="T85" fmla="*/ 993 h 1083"/>
                  <a:gd name="T86" fmla="*/ 240 w 1246"/>
                  <a:gd name="T87" fmla="*/ 1076 h 1083"/>
                  <a:gd name="T88" fmla="*/ 237 w 1246"/>
                  <a:gd name="T89" fmla="*/ 1083 h 1083"/>
                  <a:gd name="T90" fmla="*/ 51 w 1246"/>
                  <a:gd name="T91" fmla="*/ 834 h 1083"/>
                  <a:gd name="T92" fmla="*/ 17 w 1246"/>
                  <a:gd name="T93" fmla="*/ 525 h 1083"/>
                  <a:gd name="T94" fmla="*/ 537 w 1246"/>
                  <a:gd name="T95" fmla="*/ 30 h 1083"/>
                  <a:gd name="T96" fmla="*/ 1158 w 1246"/>
                  <a:gd name="T97" fmla="*/ 420 h 1083"/>
                  <a:gd name="T98" fmla="*/ 976 w 1246"/>
                  <a:gd name="T99" fmla="*/ 1074 h 10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246" h="1083">
                    <a:moveTo>
                      <a:pt x="976" y="1074"/>
                    </a:moveTo>
                    <a:cubicBezTo>
                      <a:pt x="957" y="1053"/>
                      <a:pt x="943" y="1031"/>
                      <a:pt x="937" y="1004"/>
                    </a:cubicBezTo>
                    <a:cubicBezTo>
                      <a:pt x="925" y="953"/>
                      <a:pt x="916" y="901"/>
                      <a:pt x="913" y="849"/>
                    </a:cubicBezTo>
                    <a:cubicBezTo>
                      <a:pt x="910" y="792"/>
                      <a:pt x="910" y="734"/>
                      <a:pt x="908" y="676"/>
                    </a:cubicBezTo>
                    <a:cubicBezTo>
                      <a:pt x="906" y="614"/>
                      <a:pt x="906" y="552"/>
                      <a:pt x="900" y="490"/>
                    </a:cubicBezTo>
                    <a:cubicBezTo>
                      <a:pt x="893" y="415"/>
                      <a:pt x="856" y="358"/>
                      <a:pt x="790" y="320"/>
                    </a:cubicBezTo>
                    <a:cubicBezTo>
                      <a:pt x="787" y="318"/>
                      <a:pt x="784" y="314"/>
                      <a:pt x="782" y="310"/>
                    </a:cubicBezTo>
                    <a:cubicBezTo>
                      <a:pt x="780" y="303"/>
                      <a:pt x="779" y="295"/>
                      <a:pt x="779" y="288"/>
                    </a:cubicBezTo>
                    <a:cubicBezTo>
                      <a:pt x="777" y="270"/>
                      <a:pt x="770" y="255"/>
                      <a:pt x="758" y="243"/>
                    </a:cubicBezTo>
                    <a:cubicBezTo>
                      <a:pt x="739" y="222"/>
                      <a:pt x="716" y="207"/>
                      <a:pt x="691" y="196"/>
                    </a:cubicBezTo>
                    <a:cubicBezTo>
                      <a:pt x="674" y="188"/>
                      <a:pt x="657" y="180"/>
                      <a:pt x="641" y="171"/>
                    </a:cubicBezTo>
                    <a:cubicBezTo>
                      <a:pt x="654" y="170"/>
                      <a:pt x="668" y="169"/>
                      <a:pt x="681" y="166"/>
                    </a:cubicBezTo>
                    <a:cubicBezTo>
                      <a:pt x="690" y="165"/>
                      <a:pt x="699" y="162"/>
                      <a:pt x="706" y="157"/>
                    </a:cubicBezTo>
                    <a:cubicBezTo>
                      <a:pt x="730" y="140"/>
                      <a:pt x="749" y="119"/>
                      <a:pt x="766" y="95"/>
                    </a:cubicBezTo>
                    <a:cubicBezTo>
                      <a:pt x="769" y="89"/>
                      <a:pt x="772" y="83"/>
                      <a:pt x="767" y="78"/>
                    </a:cubicBezTo>
                    <a:cubicBezTo>
                      <a:pt x="761" y="72"/>
                      <a:pt x="753" y="68"/>
                      <a:pt x="746" y="64"/>
                    </a:cubicBezTo>
                    <a:cubicBezTo>
                      <a:pt x="745" y="63"/>
                      <a:pt x="742" y="66"/>
                      <a:pt x="740" y="68"/>
                    </a:cubicBezTo>
                    <a:cubicBezTo>
                      <a:pt x="729" y="81"/>
                      <a:pt x="719" y="93"/>
                      <a:pt x="708" y="106"/>
                    </a:cubicBezTo>
                    <a:cubicBezTo>
                      <a:pt x="688" y="128"/>
                      <a:pt x="663" y="139"/>
                      <a:pt x="633" y="145"/>
                    </a:cubicBezTo>
                    <a:cubicBezTo>
                      <a:pt x="632" y="114"/>
                      <a:pt x="632" y="84"/>
                      <a:pt x="631" y="54"/>
                    </a:cubicBezTo>
                    <a:cubicBezTo>
                      <a:pt x="631" y="40"/>
                      <a:pt x="629" y="35"/>
                      <a:pt x="615" y="32"/>
                    </a:cubicBezTo>
                    <a:cubicBezTo>
                      <a:pt x="611" y="31"/>
                      <a:pt x="607" y="31"/>
                      <a:pt x="603" y="31"/>
                    </a:cubicBezTo>
                    <a:cubicBezTo>
                      <a:pt x="591" y="29"/>
                      <a:pt x="586" y="34"/>
                      <a:pt x="586" y="46"/>
                    </a:cubicBezTo>
                    <a:cubicBezTo>
                      <a:pt x="585" y="75"/>
                      <a:pt x="584" y="104"/>
                      <a:pt x="583" y="133"/>
                    </a:cubicBezTo>
                    <a:cubicBezTo>
                      <a:pt x="583" y="140"/>
                      <a:pt x="581" y="142"/>
                      <a:pt x="575" y="143"/>
                    </a:cubicBezTo>
                    <a:cubicBezTo>
                      <a:pt x="563" y="145"/>
                      <a:pt x="551" y="144"/>
                      <a:pt x="541" y="138"/>
                    </a:cubicBezTo>
                    <a:cubicBezTo>
                      <a:pt x="518" y="126"/>
                      <a:pt x="500" y="108"/>
                      <a:pt x="486" y="86"/>
                    </a:cubicBezTo>
                    <a:cubicBezTo>
                      <a:pt x="483" y="80"/>
                      <a:pt x="478" y="74"/>
                      <a:pt x="473" y="69"/>
                    </a:cubicBezTo>
                    <a:cubicBezTo>
                      <a:pt x="467" y="63"/>
                      <a:pt x="456" y="63"/>
                      <a:pt x="449" y="68"/>
                    </a:cubicBezTo>
                    <a:cubicBezTo>
                      <a:pt x="446" y="71"/>
                      <a:pt x="444" y="77"/>
                      <a:pt x="446" y="80"/>
                    </a:cubicBezTo>
                    <a:cubicBezTo>
                      <a:pt x="450" y="91"/>
                      <a:pt x="455" y="103"/>
                      <a:pt x="462" y="113"/>
                    </a:cubicBezTo>
                    <a:cubicBezTo>
                      <a:pt x="489" y="151"/>
                      <a:pt x="527" y="170"/>
                      <a:pt x="572" y="179"/>
                    </a:cubicBezTo>
                    <a:cubicBezTo>
                      <a:pt x="575" y="179"/>
                      <a:pt x="578" y="180"/>
                      <a:pt x="582" y="181"/>
                    </a:cubicBezTo>
                    <a:cubicBezTo>
                      <a:pt x="580" y="182"/>
                      <a:pt x="578" y="182"/>
                      <a:pt x="577" y="182"/>
                    </a:cubicBezTo>
                    <a:cubicBezTo>
                      <a:pt x="538" y="184"/>
                      <a:pt x="507" y="207"/>
                      <a:pt x="475" y="226"/>
                    </a:cubicBezTo>
                    <a:cubicBezTo>
                      <a:pt x="443" y="244"/>
                      <a:pt x="431" y="271"/>
                      <a:pt x="430" y="305"/>
                    </a:cubicBezTo>
                    <a:cubicBezTo>
                      <a:pt x="430" y="317"/>
                      <a:pt x="426" y="326"/>
                      <a:pt x="415" y="334"/>
                    </a:cubicBezTo>
                    <a:cubicBezTo>
                      <a:pt x="398" y="348"/>
                      <a:pt x="382" y="363"/>
                      <a:pt x="366" y="379"/>
                    </a:cubicBezTo>
                    <a:cubicBezTo>
                      <a:pt x="340" y="404"/>
                      <a:pt x="328" y="437"/>
                      <a:pt x="319" y="472"/>
                    </a:cubicBezTo>
                    <a:cubicBezTo>
                      <a:pt x="312" y="501"/>
                      <a:pt x="310" y="530"/>
                      <a:pt x="309" y="560"/>
                    </a:cubicBezTo>
                    <a:cubicBezTo>
                      <a:pt x="309" y="633"/>
                      <a:pt x="307" y="707"/>
                      <a:pt x="306" y="781"/>
                    </a:cubicBezTo>
                    <a:cubicBezTo>
                      <a:pt x="305" y="806"/>
                      <a:pt x="305" y="832"/>
                      <a:pt x="304" y="857"/>
                    </a:cubicBezTo>
                    <a:cubicBezTo>
                      <a:pt x="300" y="904"/>
                      <a:pt x="287" y="949"/>
                      <a:pt x="272" y="993"/>
                    </a:cubicBezTo>
                    <a:cubicBezTo>
                      <a:pt x="262" y="1021"/>
                      <a:pt x="251" y="1048"/>
                      <a:pt x="240" y="1076"/>
                    </a:cubicBezTo>
                    <a:cubicBezTo>
                      <a:pt x="239" y="1078"/>
                      <a:pt x="238" y="1080"/>
                      <a:pt x="237" y="1083"/>
                    </a:cubicBezTo>
                    <a:cubicBezTo>
                      <a:pt x="152" y="1016"/>
                      <a:pt x="90" y="933"/>
                      <a:pt x="51" y="834"/>
                    </a:cubicBezTo>
                    <a:cubicBezTo>
                      <a:pt x="11" y="734"/>
                      <a:pt x="0" y="631"/>
                      <a:pt x="17" y="525"/>
                    </a:cubicBezTo>
                    <a:cubicBezTo>
                      <a:pt x="60" y="257"/>
                      <a:pt x="278" y="57"/>
                      <a:pt x="537" y="30"/>
                    </a:cubicBezTo>
                    <a:cubicBezTo>
                      <a:pt x="825" y="0"/>
                      <a:pt x="1072" y="177"/>
                      <a:pt x="1158" y="420"/>
                    </a:cubicBezTo>
                    <a:cubicBezTo>
                      <a:pt x="1246" y="668"/>
                      <a:pt x="1158" y="927"/>
                      <a:pt x="976" y="107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" name="Freeform 47">
                <a:extLst>
                  <a:ext uri="{FF2B5EF4-FFF2-40B4-BE49-F238E27FC236}">
                    <a16:creationId xmlns:a16="http://schemas.microsoft.com/office/drawing/2014/main" id="{3BC27A46-D97C-486B-A9E8-D226CD85F2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0688" y="2435225"/>
                <a:ext cx="674688" cy="428625"/>
              </a:xfrm>
              <a:custGeom>
                <a:avLst/>
                <a:gdLst>
                  <a:gd name="T0" fmla="*/ 263 w 267"/>
                  <a:gd name="T1" fmla="*/ 164 h 169"/>
                  <a:gd name="T2" fmla="*/ 0 w 267"/>
                  <a:gd name="T3" fmla="*/ 169 h 169"/>
                  <a:gd name="T4" fmla="*/ 0 w 267"/>
                  <a:gd name="T5" fmla="*/ 134 h 169"/>
                  <a:gd name="T6" fmla="*/ 1 w 267"/>
                  <a:gd name="T7" fmla="*/ 41 h 169"/>
                  <a:gd name="T8" fmla="*/ 8 w 267"/>
                  <a:gd name="T9" fmla="*/ 31 h 169"/>
                  <a:gd name="T10" fmla="*/ 184 w 267"/>
                  <a:gd name="T11" fmla="*/ 11 h 169"/>
                  <a:gd name="T12" fmla="*/ 267 w 267"/>
                  <a:gd name="T13" fmla="*/ 28 h 169"/>
                  <a:gd name="T14" fmla="*/ 263 w 267"/>
                  <a:gd name="T15" fmla="*/ 164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67" h="169">
                    <a:moveTo>
                      <a:pt x="263" y="164"/>
                    </a:moveTo>
                    <a:cubicBezTo>
                      <a:pt x="175" y="144"/>
                      <a:pt x="88" y="136"/>
                      <a:pt x="0" y="169"/>
                    </a:cubicBezTo>
                    <a:cubicBezTo>
                      <a:pt x="0" y="156"/>
                      <a:pt x="0" y="145"/>
                      <a:pt x="0" y="134"/>
                    </a:cubicBezTo>
                    <a:cubicBezTo>
                      <a:pt x="1" y="103"/>
                      <a:pt x="1" y="72"/>
                      <a:pt x="1" y="41"/>
                    </a:cubicBezTo>
                    <a:cubicBezTo>
                      <a:pt x="1" y="35"/>
                      <a:pt x="3" y="33"/>
                      <a:pt x="8" y="31"/>
                    </a:cubicBezTo>
                    <a:cubicBezTo>
                      <a:pt x="65" y="8"/>
                      <a:pt x="124" y="0"/>
                      <a:pt x="184" y="11"/>
                    </a:cubicBezTo>
                    <a:cubicBezTo>
                      <a:pt x="212" y="16"/>
                      <a:pt x="239" y="22"/>
                      <a:pt x="267" y="28"/>
                    </a:cubicBezTo>
                    <a:cubicBezTo>
                      <a:pt x="265" y="74"/>
                      <a:pt x="264" y="119"/>
                      <a:pt x="263" y="1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" name="Freeform 48">
                <a:extLst>
                  <a:ext uri="{FF2B5EF4-FFF2-40B4-BE49-F238E27FC236}">
                    <a16:creationId xmlns:a16="http://schemas.microsoft.com/office/drawing/2014/main" id="{ABF9415B-8439-4757-A3E6-B26C7F65F4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40375" y="2898775"/>
                <a:ext cx="604838" cy="293688"/>
              </a:xfrm>
              <a:custGeom>
                <a:avLst/>
                <a:gdLst>
                  <a:gd name="T0" fmla="*/ 0 w 239"/>
                  <a:gd name="T1" fmla="*/ 35 h 116"/>
                  <a:gd name="T2" fmla="*/ 129 w 239"/>
                  <a:gd name="T3" fmla="*/ 5 h 116"/>
                  <a:gd name="T4" fmla="*/ 221 w 239"/>
                  <a:gd name="T5" fmla="*/ 17 h 116"/>
                  <a:gd name="T6" fmla="*/ 239 w 239"/>
                  <a:gd name="T7" fmla="*/ 22 h 116"/>
                  <a:gd name="T8" fmla="*/ 232 w 239"/>
                  <a:gd name="T9" fmla="*/ 35 h 116"/>
                  <a:gd name="T10" fmla="*/ 144 w 239"/>
                  <a:gd name="T11" fmla="*/ 107 h 116"/>
                  <a:gd name="T12" fmla="*/ 93 w 239"/>
                  <a:gd name="T13" fmla="*/ 107 h 116"/>
                  <a:gd name="T14" fmla="*/ 60 w 239"/>
                  <a:gd name="T15" fmla="*/ 87 h 116"/>
                  <a:gd name="T16" fmla="*/ 0 w 239"/>
                  <a:gd name="T17" fmla="*/ 35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9" h="116">
                    <a:moveTo>
                      <a:pt x="0" y="35"/>
                    </a:moveTo>
                    <a:cubicBezTo>
                      <a:pt x="42" y="11"/>
                      <a:pt x="83" y="0"/>
                      <a:pt x="129" y="5"/>
                    </a:cubicBezTo>
                    <a:cubicBezTo>
                      <a:pt x="159" y="9"/>
                      <a:pt x="190" y="13"/>
                      <a:pt x="221" y="17"/>
                    </a:cubicBezTo>
                    <a:cubicBezTo>
                      <a:pt x="227" y="18"/>
                      <a:pt x="232" y="20"/>
                      <a:pt x="239" y="22"/>
                    </a:cubicBezTo>
                    <a:cubicBezTo>
                      <a:pt x="236" y="27"/>
                      <a:pt x="234" y="32"/>
                      <a:pt x="232" y="35"/>
                    </a:cubicBezTo>
                    <a:cubicBezTo>
                      <a:pt x="207" y="65"/>
                      <a:pt x="178" y="89"/>
                      <a:pt x="144" y="107"/>
                    </a:cubicBezTo>
                    <a:cubicBezTo>
                      <a:pt x="127" y="116"/>
                      <a:pt x="109" y="115"/>
                      <a:pt x="93" y="107"/>
                    </a:cubicBezTo>
                    <a:cubicBezTo>
                      <a:pt x="81" y="101"/>
                      <a:pt x="70" y="95"/>
                      <a:pt x="60" y="87"/>
                    </a:cubicBezTo>
                    <a:cubicBezTo>
                      <a:pt x="40" y="71"/>
                      <a:pt x="21" y="53"/>
                      <a:pt x="0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" name="Freeform 49">
                <a:extLst>
                  <a:ext uri="{FF2B5EF4-FFF2-40B4-BE49-F238E27FC236}">
                    <a16:creationId xmlns:a16="http://schemas.microsoft.com/office/drawing/2014/main" id="{08DD2BB5-BC61-4489-B781-CDDE4E32FC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13388" y="2133600"/>
                <a:ext cx="661988" cy="263525"/>
              </a:xfrm>
              <a:custGeom>
                <a:avLst/>
                <a:gdLst>
                  <a:gd name="T0" fmla="*/ 0 w 262"/>
                  <a:gd name="T1" fmla="*/ 103 h 104"/>
                  <a:gd name="T2" fmla="*/ 24 w 262"/>
                  <a:gd name="T3" fmla="*/ 55 h 104"/>
                  <a:gd name="T4" fmla="*/ 31 w 262"/>
                  <a:gd name="T5" fmla="*/ 50 h 104"/>
                  <a:gd name="T6" fmla="*/ 118 w 262"/>
                  <a:gd name="T7" fmla="*/ 3 h 104"/>
                  <a:gd name="T8" fmla="*/ 131 w 262"/>
                  <a:gd name="T9" fmla="*/ 3 h 104"/>
                  <a:gd name="T10" fmla="*/ 213 w 262"/>
                  <a:gd name="T11" fmla="*/ 39 h 104"/>
                  <a:gd name="T12" fmla="*/ 242 w 262"/>
                  <a:gd name="T13" fmla="*/ 56 h 104"/>
                  <a:gd name="T14" fmla="*/ 260 w 262"/>
                  <a:gd name="T15" fmla="*/ 96 h 104"/>
                  <a:gd name="T16" fmla="*/ 251 w 262"/>
                  <a:gd name="T17" fmla="*/ 102 h 104"/>
                  <a:gd name="T18" fmla="*/ 151 w 262"/>
                  <a:gd name="T19" fmla="*/ 76 h 104"/>
                  <a:gd name="T20" fmla="*/ 40 w 262"/>
                  <a:gd name="T21" fmla="*/ 88 h 104"/>
                  <a:gd name="T22" fmla="*/ 0 w 262"/>
                  <a:gd name="T23" fmla="*/ 10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62" h="104">
                    <a:moveTo>
                      <a:pt x="0" y="103"/>
                    </a:moveTo>
                    <a:cubicBezTo>
                      <a:pt x="3" y="84"/>
                      <a:pt x="11" y="68"/>
                      <a:pt x="24" y="55"/>
                    </a:cubicBezTo>
                    <a:cubicBezTo>
                      <a:pt x="26" y="53"/>
                      <a:pt x="29" y="51"/>
                      <a:pt x="31" y="50"/>
                    </a:cubicBezTo>
                    <a:cubicBezTo>
                      <a:pt x="63" y="40"/>
                      <a:pt x="90" y="21"/>
                      <a:pt x="118" y="3"/>
                    </a:cubicBezTo>
                    <a:cubicBezTo>
                      <a:pt x="122" y="1"/>
                      <a:pt x="126" y="0"/>
                      <a:pt x="131" y="3"/>
                    </a:cubicBezTo>
                    <a:cubicBezTo>
                      <a:pt x="158" y="15"/>
                      <a:pt x="186" y="27"/>
                      <a:pt x="213" y="39"/>
                    </a:cubicBezTo>
                    <a:cubicBezTo>
                      <a:pt x="223" y="44"/>
                      <a:pt x="233" y="50"/>
                      <a:pt x="242" y="56"/>
                    </a:cubicBezTo>
                    <a:cubicBezTo>
                      <a:pt x="255" y="66"/>
                      <a:pt x="262" y="79"/>
                      <a:pt x="260" y="96"/>
                    </a:cubicBezTo>
                    <a:cubicBezTo>
                      <a:pt x="260" y="102"/>
                      <a:pt x="258" y="104"/>
                      <a:pt x="251" y="102"/>
                    </a:cubicBezTo>
                    <a:cubicBezTo>
                      <a:pt x="218" y="93"/>
                      <a:pt x="185" y="84"/>
                      <a:pt x="151" y="76"/>
                    </a:cubicBezTo>
                    <a:cubicBezTo>
                      <a:pt x="113" y="68"/>
                      <a:pt x="76" y="74"/>
                      <a:pt x="40" y="88"/>
                    </a:cubicBezTo>
                    <a:cubicBezTo>
                      <a:pt x="27" y="93"/>
                      <a:pt x="14" y="98"/>
                      <a:pt x="0" y="10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" name="Freeform 50">
                <a:extLst>
                  <a:ext uri="{FF2B5EF4-FFF2-40B4-BE49-F238E27FC236}">
                    <a16:creationId xmlns:a16="http://schemas.microsoft.com/office/drawing/2014/main" id="{0B8C7C3E-990C-4145-82BC-D34893430C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65725" y="2574925"/>
                <a:ext cx="223838" cy="455613"/>
              </a:xfrm>
              <a:custGeom>
                <a:avLst/>
                <a:gdLst>
                  <a:gd name="T0" fmla="*/ 15 w 88"/>
                  <a:gd name="T1" fmla="*/ 180 h 180"/>
                  <a:gd name="T2" fmla="*/ 83 w 88"/>
                  <a:gd name="T3" fmla="*/ 0 h 180"/>
                  <a:gd name="T4" fmla="*/ 84 w 88"/>
                  <a:gd name="T5" fmla="*/ 7 h 180"/>
                  <a:gd name="T6" fmla="*/ 87 w 88"/>
                  <a:gd name="T7" fmla="*/ 120 h 180"/>
                  <a:gd name="T8" fmla="*/ 80 w 88"/>
                  <a:gd name="T9" fmla="*/ 131 h 180"/>
                  <a:gd name="T10" fmla="*/ 63 w 88"/>
                  <a:gd name="T11" fmla="*/ 139 h 180"/>
                  <a:gd name="T12" fmla="*/ 15 w 88"/>
                  <a:gd name="T13" fmla="*/ 180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8" h="180">
                    <a:moveTo>
                      <a:pt x="15" y="180"/>
                    </a:moveTo>
                    <a:cubicBezTo>
                      <a:pt x="0" y="106"/>
                      <a:pt x="31" y="34"/>
                      <a:pt x="83" y="0"/>
                    </a:cubicBezTo>
                    <a:cubicBezTo>
                      <a:pt x="84" y="2"/>
                      <a:pt x="84" y="4"/>
                      <a:pt x="84" y="7"/>
                    </a:cubicBezTo>
                    <a:cubicBezTo>
                      <a:pt x="85" y="44"/>
                      <a:pt x="86" y="82"/>
                      <a:pt x="87" y="120"/>
                    </a:cubicBezTo>
                    <a:cubicBezTo>
                      <a:pt x="88" y="126"/>
                      <a:pt x="85" y="129"/>
                      <a:pt x="80" y="131"/>
                    </a:cubicBezTo>
                    <a:cubicBezTo>
                      <a:pt x="74" y="133"/>
                      <a:pt x="68" y="136"/>
                      <a:pt x="63" y="139"/>
                    </a:cubicBezTo>
                    <a:cubicBezTo>
                      <a:pt x="43" y="148"/>
                      <a:pt x="26" y="160"/>
                      <a:pt x="15" y="1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" name="Freeform 51">
                <a:extLst>
                  <a:ext uri="{FF2B5EF4-FFF2-40B4-BE49-F238E27FC236}">
                    <a16:creationId xmlns:a16="http://schemas.microsoft.com/office/drawing/2014/main" id="{9C13ECA3-1723-4BD8-9B46-22A58C0D17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94438" y="2574925"/>
                <a:ext cx="209550" cy="439738"/>
              </a:xfrm>
              <a:custGeom>
                <a:avLst/>
                <a:gdLst>
                  <a:gd name="T0" fmla="*/ 76 w 83"/>
                  <a:gd name="T1" fmla="*/ 174 h 174"/>
                  <a:gd name="T2" fmla="*/ 4 w 83"/>
                  <a:gd name="T3" fmla="*/ 131 h 174"/>
                  <a:gd name="T4" fmla="*/ 0 w 83"/>
                  <a:gd name="T5" fmla="*/ 123 h 174"/>
                  <a:gd name="T6" fmla="*/ 4 w 83"/>
                  <a:gd name="T7" fmla="*/ 27 h 174"/>
                  <a:gd name="T8" fmla="*/ 6 w 83"/>
                  <a:gd name="T9" fmla="*/ 0 h 174"/>
                  <a:gd name="T10" fmla="*/ 76 w 83"/>
                  <a:gd name="T11" fmla="*/ 174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3" h="174">
                    <a:moveTo>
                      <a:pt x="76" y="174"/>
                    </a:moveTo>
                    <a:cubicBezTo>
                      <a:pt x="52" y="159"/>
                      <a:pt x="28" y="146"/>
                      <a:pt x="4" y="131"/>
                    </a:cubicBezTo>
                    <a:cubicBezTo>
                      <a:pt x="2" y="130"/>
                      <a:pt x="0" y="126"/>
                      <a:pt x="0" y="123"/>
                    </a:cubicBezTo>
                    <a:cubicBezTo>
                      <a:pt x="1" y="91"/>
                      <a:pt x="3" y="59"/>
                      <a:pt x="4" y="27"/>
                    </a:cubicBezTo>
                    <a:cubicBezTo>
                      <a:pt x="5" y="18"/>
                      <a:pt x="5" y="9"/>
                      <a:pt x="6" y="0"/>
                    </a:cubicBezTo>
                    <a:cubicBezTo>
                      <a:pt x="45" y="13"/>
                      <a:pt x="83" y="109"/>
                      <a:pt x="76" y="17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" name="Freeform 52">
                <a:extLst>
                  <a:ext uri="{FF2B5EF4-FFF2-40B4-BE49-F238E27FC236}">
                    <a16:creationId xmlns:a16="http://schemas.microsoft.com/office/drawing/2014/main" id="{DF887B1A-5588-43F1-8360-42F89DD72A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02325" y="3968750"/>
                <a:ext cx="82550" cy="236538"/>
              </a:xfrm>
              <a:custGeom>
                <a:avLst/>
                <a:gdLst>
                  <a:gd name="T0" fmla="*/ 0 w 33"/>
                  <a:gd name="T1" fmla="*/ 93 h 93"/>
                  <a:gd name="T2" fmla="*/ 0 w 33"/>
                  <a:gd name="T3" fmla="*/ 18 h 93"/>
                  <a:gd name="T4" fmla="*/ 4 w 33"/>
                  <a:gd name="T5" fmla="*/ 11 h 93"/>
                  <a:gd name="T6" fmla="*/ 25 w 33"/>
                  <a:gd name="T7" fmla="*/ 0 h 93"/>
                  <a:gd name="T8" fmla="*/ 0 w 33"/>
                  <a:gd name="T9" fmla="*/ 93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93">
                    <a:moveTo>
                      <a:pt x="0" y="93"/>
                    </a:moveTo>
                    <a:cubicBezTo>
                      <a:pt x="0" y="67"/>
                      <a:pt x="0" y="42"/>
                      <a:pt x="0" y="18"/>
                    </a:cubicBezTo>
                    <a:cubicBezTo>
                      <a:pt x="0" y="16"/>
                      <a:pt x="2" y="13"/>
                      <a:pt x="4" y="11"/>
                    </a:cubicBezTo>
                    <a:cubicBezTo>
                      <a:pt x="11" y="8"/>
                      <a:pt x="17" y="4"/>
                      <a:pt x="25" y="0"/>
                    </a:cubicBezTo>
                    <a:cubicBezTo>
                      <a:pt x="23" y="33"/>
                      <a:pt x="33" y="67"/>
                      <a:pt x="0" y="9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" name="Freeform 53">
                <a:extLst>
                  <a:ext uri="{FF2B5EF4-FFF2-40B4-BE49-F238E27FC236}">
                    <a16:creationId xmlns:a16="http://schemas.microsoft.com/office/drawing/2014/main" id="{6F31F799-404F-4F80-A0BA-A8DCBD584F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65800" y="3756025"/>
                <a:ext cx="58738" cy="157163"/>
              </a:xfrm>
              <a:custGeom>
                <a:avLst/>
                <a:gdLst>
                  <a:gd name="T0" fmla="*/ 23 w 23"/>
                  <a:gd name="T1" fmla="*/ 62 h 62"/>
                  <a:gd name="T2" fmla="*/ 3 w 23"/>
                  <a:gd name="T3" fmla="*/ 41 h 62"/>
                  <a:gd name="T4" fmla="*/ 0 w 23"/>
                  <a:gd name="T5" fmla="*/ 14 h 62"/>
                  <a:gd name="T6" fmla="*/ 13 w 23"/>
                  <a:gd name="T7" fmla="*/ 0 h 62"/>
                  <a:gd name="T8" fmla="*/ 23 w 23"/>
                  <a:gd name="T9" fmla="*/ 1 h 62"/>
                  <a:gd name="T10" fmla="*/ 23 w 23"/>
                  <a:gd name="T11" fmla="*/ 6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3" h="62">
                    <a:moveTo>
                      <a:pt x="23" y="62"/>
                    </a:moveTo>
                    <a:cubicBezTo>
                      <a:pt x="12" y="61"/>
                      <a:pt x="4" y="53"/>
                      <a:pt x="3" y="41"/>
                    </a:cubicBezTo>
                    <a:cubicBezTo>
                      <a:pt x="1" y="32"/>
                      <a:pt x="1" y="23"/>
                      <a:pt x="0" y="14"/>
                    </a:cubicBezTo>
                    <a:cubicBezTo>
                      <a:pt x="0" y="3"/>
                      <a:pt x="2" y="1"/>
                      <a:pt x="13" y="0"/>
                    </a:cubicBezTo>
                    <a:cubicBezTo>
                      <a:pt x="16" y="0"/>
                      <a:pt x="19" y="1"/>
                      <a:pt x="23" y="1"/>
                    </a:cubicBezTo>
                    <a:cubicBezTo>
                      <a:pt x="23" y="22"/>
                      <a:pt x="23" y="42"/>
                      <a:pt x="23" y="6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8" name="Freeform 54">
                <a:extLst>
                  <a:ext uri="{FF2B5EF4-FFF2-40B4-BE49-F238E27FC236}">
                    <a16:creationId xmlns:a16="http://schemas.microsoft.com/office/drawing/2014/main" id="{0E351B5A-1C5C-4CA1-8499-BCF7D536A3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67400" y="3529013"/>
                <a:ext cx="107950" cy="68263"/>
              </a:xfrm>
              <a:custGeom>
                <a:avLst/>
                <a:gdLst>
                  <a:gd name="T0" fmla="*/ 19 w 43"/>
                  <a:gd name="T1" fmla="*/ 26 h 27"/>
                  <a:gd name="T2" fmla="*/ 16 w 43"/>
                  <a:gd name="T3" fmla="*/ 26 h 27"/>
                  <a:gd name="T4" fmla="*/ 0 w 43"/>
                  <a:gd name="T5" fmla="*/ 22 h 27"/>
                  <a:gd name="T6" fmla="*/ 7 w 43"/>
                  <a:gd name="T7" fmla="*/ 4 h 27"/>
                  <a:gd name="T8" fmla="*/ 9 w 43"/>
                  <a:gd name="T9" fmla="*/ 2 h 27"/>
                  <a:gd name="T10" fmla="*/ 39 w 43"/>
                  <a:gd name="T11" fmla="*/ 14 h 27"/>
                  <a:gd name="T12" fmla="*/ 33 w 43"/>
                  <a:gd name="T13" fmla="*/ 26 h 27"/>
                  <a:gd name="T14" fmla="*/ 19 w 43"/>
                  <a:gd name="T15" fmla="*/ 27 h 27"/>
                  <a:gd name="T16" fmla="*/ 19 w 43"/>
                  <a:gd name="T17" fmla="*/ 26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3" h="27">
                    <a:moveTo>
                      <a:pt x="19" y="26"/>
                    </a:moveTo>
                    <a:cubicBezTo>
                      <a:pt x="18" y="26"/>
                      <a:pt x="17" y="27"/>
                      <a:pt x="16" y="26"/>
                    </a:cubicBezTo>
                    <a:cubicBezTo>
                      <a:pt x="10" y="25"/>
                      <a:pt x="5" y="23"/>
                      <a:pt x="0" y="22"/>
                    </a:cubicBezTo>
                    <a:cubicBezTo>
                      <a:pt x="3" y="16"/>
                      <a:pt x="5" y="10"/>
                      <a:pt x="7" y="4"/>
                    </a:cubicBezTo>
                    <a:cubicBezTo>
                      <a:pt x="8" y="3"/>
                      <a:pt x="9" y="2"/>
                      <a:pt x="9" y="2"/>
                    </a:cubicBezTo>
                    <a:cubicBezTo>
                      <a:pt x="15" y="0"/>
                      <a:pt x="37" y="8"/>
                      <a:pt x="39" y="14"/>
                    </a:cubicBezTo>
                    <a:cubicBezTo>
                      <a:pt x="43" y="21"/>
                      <a:pt x="41" y="24"/>
                      <a:pt x="33" y="26"/>
                    </a:cubicBezTo>
                    <a:cubicBezTo>
                      <a:pt x="29" y="26"/>
                      <a:pt x="24" y="26"/>
                      <a:pt x="19" y="27"/>
                    </a:cubicBezTo>
                    <a:cubicBezTo>
                      <a:pt x="19" y="27"/>
                      <a:pt x="19" y="26"/>
                      <a:pt x="19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9" name="Freeform 55">
                <a:extLst>
                  <a:ext uri="{FF2B5EF4-FFF2-40B4-BE49-F238E27FC236}">
                    <a16:creationId xmlns:a16="http://schemas.microsoft.com/office/drawing/2014/main" id="{D97D3AE0-FE61-4365-9484-60E31FA64A4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922963" y="4691063"/>
                <a:ext cx="87313" cy="150813"/>
              </a:xfrm>
              <a:custGeom>
                <a:avLst/>
                <a:gdLst>
                  <a:gd name="T0" fmla="*/ 35 w 35"/>
                  <a:gd name="T1" fmla="*/ 32 h 60"/>
                  <a:gd name="T2" fmla="*/ 32 w 35"/>
                  <a:gd name="T3" fmla="*/ 48 h 60"/>
                  <a:gd name="T4" fmla="*/ 18 w 35"/>
                  <a:gd name="T5" fmla="*/ 58 h 60"/>
                  <a:gd name="T6" fmla="*/ 4 w 35"/>
                  <a:gd name="T7" fmla="*/ 49 h 60"/>
                  <a:gd name="T8" fmla="*/ 1 w 35"/>
                  <a:gd name="T9" fmla="*/ 12 h 60"/>
                  <a:gd name="T10" fmla="*/ 16 w 35"/>
                  <a:gd name="T11" fmla="*/ 1 h 60"/>
                  <a:gd name="T12" fmla="*/ 31 w 35"/>
                  <a:gd name="T13" fmla="*/ 11 h 60"/>
                  <a:gd name="T14" fmla="*/ 35 w 35"/>
                  <a:gd name="T15" fmla="*/ 32 h 60"/>
                  <a:gd name="T16" fmla="*/ 29 w 35"/>
                  <a:gd name="T17" fmla="*/ 34 h 60"/>
                  <a:gd name="T18" fmla="*/ 24 w 35"/>
                  <a:gd name="T19" fmla="*/ 11 h 60"/>
                  <a:gd name="T20" fmla="*/ 14 w 35"/>
                  <a:gd name="T21" fmla="*/ 3 h 60"/>
                  <a:gd name="T22" fmla="*/ 5 w 35"/>
                  <a:gd name="T23" fmla="*/ 14 h 60"/>
                  <a:gd name="T24" fmla="*/ 7 w 35"/>
                  <a:gd name="T25" fmla="*/ 39 h 60"/>
                  <a:gd name="T26" fmla="*/ 19 w 35"/>
                  <a:gd name="T27" fmla="*/ 56 h 60"/>
                  <a:gd name="T28" fmla="*/ 29 w 35"/>
                  <a:gd name="T29" fmla="*/ 34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5" h="60">
                    <a:moveTo>
                      <a:pt x="35" y="32"/>
                    </a:moveTo>
                    <a:cubicBezTo>
                      <a:pt x="34" y="38"/>
                      <a:pt x="34" y="44"/>
                      <a:pt x="32" y="48"/>
                    </a:cubicBezTo>
                    <a:cubicBezTo>
                      <a:pt x="29" y="52"/>
                      <a:pt x="23" y="56"/>
                      <a:pt x="18" y="58"/>
                    </a:cubicBezTo>
                    <a:cubicBezTo>
                      <a:pt x="12" y="60"/>
                      <a:pt x="5" y="56"/>
                      <a:pt x="4" y="49"/>
                    </a:cubicBezTo>
                    <a:cubicBezTo>
                      <a:pt x="1" y="37"/>
                      <a:pt x="0" y="24"/>
                      <a:pt x="1" y="12"/>
                    </a:cubicBezTo>
                    <a:cubicBezTo>
                      <a:pt x="2" y="5"/>
                      <a:pt x="8" y="1"/>
                      <a:pt x="16" y="1"/>
                    </a:cubicBezTo>
                    <a:cubicBezTo>
                      <a:pt x="24" y="0"/>
                      <a:pt x="29" y="4"/>
                      <a:pt x="31" y="11"/>
                    </a:cubicBezTo>
                    <a:cubicBezTo>
                      <a:pt x="33" y="18"/>
                      <a:pt x="34" y="25"/>
                      <a:pt x="35" y="32"/>
                    </a:cubicBezTo>
                    <a:close/>
                    <a:moveTo>
                      <a:pt x="29" y="34"/>
                    </a:moveTo>
                    <a:cubicBezTo>
                      <a:pt x="28" y="28"/>
                      <a:pt x="27" y="19"/>
                      <a:pt x="24" y="11"/>
                    </a:cubicBezTo>
                    <a:cubicBezTo>
                      <a:pt x="23" y="7"/>
                      <a:pt x="17" y="3"/>
                      <a:pt x="14" y="3"/>
                    </a:cubicBezTo>
                    <a:cubicBezTo>
                      <a:pt x="10" y="4"/>
                      <a:pt x="6" y="10"/>
                      <a:pt x="5" y="14"/>
                    </a:cubicBezTo>
                    <a:cubicBezTo>
                      <a:pt x="4" y="22"/>
                      <a:pt x="5" y="31"/>
                      <a:pt x="7" y="39"/>
                    </a:cubicBezTo>
                    <a:cubicBezTo>
                      <a:pt x="8" y="51"/>
                      <a:pt x="13" y="57"/>
                      <a:pt x="19" y="56"/>
                    </a:cubicBezTo>
                    <a:cubicBezTo>
                      <a:pt x="30" y="54"/>
                      <a:pt x="28" y="45"/>
                      <a:pt x="29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0" name="Freeform 56">
                <a:extLst>
                  <a:ext uri="{FF2B5EF4-FFF2-40B4-BE49-F238E27FC236}">
                    <a16:creationId xmlns:a16="http://schemas.microsoft.com/office/drawing/2014/main" id="{FEC6A65D-8BC7-4F69-A1A9-EFE5506CFEA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9438" y="4687888"/>
                <a:ext cx="107950" cy="144463"/>
              </a:xfrm>
              <a:custGeom>
                <a:avLst/>
                <a:gdLst>
                  <a:gd name="T0" fmla="*/ 6 w 43"/>
                  <a:gd name="T1" fmla="*/ 57 h 57"/>
                  <a:gd name="T2" fmla="*/ 28 w 43"/>
                  <a:gd name="T3" fmla="*/ 32 h 57"/>
                  <a:gd name="T4" fmla="*/ 10 w 43"/>
                  <a:gd name="T5" fmla="*/ 34 h 57"/>
                  <a:gd name="T6" fmla="*/ 1 w 43"/>
                  <a:gd name="T7" fmla="*/ 15 h 57"/>
                  <a:gd name="T8" fmla="*/ 17 w 43"/>
                  <a:gd name="T9" fmla="*/ 0 h 57"/>
                  <a:gd name="T10" fmla="*/ 35 w 43"/>
                  <a:gd name="T11" fmla="*/ 11 h 57"/>
                  <a:gd name="T12" fmla="*/ 6 w 43"/>
                  <a:gd name="T13" fmla="*/ 57 h 57"/>
                  <a:gd name="T14" fmla="*/ 30 w 43"/>
                  <a:gd name="T15" fmla="*/ 18 h 57"/>
                  <a:gd name="T16" fmla="*/ 18 w 43"/>
                  <a:gd name="T17" fmla="*/ 3 h 57"/>
                  <a:gd name="T18" fmla="*/ 7 w 43"/>
                  <a:gd name="T19" fmla="*/ 17 h 57"/>
                  <a:gd name="T20" fmla="*/ 19 w 43"/>
                  <a:gd name="T21" fmla="*/ 32 h 57"/>
                  <a:gd name="T22" fmla="*/ 30 w 43"/>
                  <a:gd name="T23" fmla="*/ 18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3" h="57">
                    <a:moveTo>
                      <a:pt x="6" y="57"/>
                    </a:moveTo>
                    <a:cubicBezTo>
                      <a:pt x="18" y="52"/>
                      <a:pt x="27" y="45"/>
                      <a:pt x="28" y="32"/>
                    </a:cubicBezTo>
                    <a:cubicBezTo>
                      <a:pt x="22" y="33"/>
                      <a:pt x="15" y="35"/>
                      <a:pt x="10" y="34"/>
                    </a:cubicBezTo>
                    <a:cubicBezTo>
                      <a:pt x="0" y="31"/>
                      <a:pt x="0" y="23"/>
                      <a:pt x="1" y="15"/>
                    </a:cubicBezTo>
                    <a:cubicBezTo>
                      <a:pt x="2" y="7"/>
                      <a:pt x="9" y="1"/>
                      <a:pt x="17" y="0"/>
                    </a:cubicBezTo>
                    <a:cubicBezTo>
                      <a:pt x="26" y="0"/>
                      <a:pt x="32" y="3"/>
                      <a:pt x="35" y="11"/>
                    </a:cubicBezTo>
                    <a:cubicBezTo>
                      <a:pt x="43" y="31"/>
                      <a:pt x="28" y="55"/>
                      <a:pt x="6" y="57"/>
                    </a:cubicBezTo>
                    <a:close/>
                    <a:moveTo>
                      <a:pt x="30" y="18"/>
                    </a:moveTo>
                    <a:cubicBezTo>
                      <a:pt x="30" y="9"/>
                      <a:pt x="25" y="3"/>
                      <a:pt x="18" y="3"/>
                    </a:cubicBezTo>
                    <a:cubicBezTo>
                      <a:pt x="12" y="2"/>
                      <a:pt x="7" y="8"/>
                      <a:pt x="7" y="17"/>
                    </a:cubicBezTo>
                    <a:cubicBezTo>
                      <a:pt x="7" y="25"/>
                      <a:pt x="12" y="32"/>
                      <a:pt x="19" y="32"/>
                    </a:cubicBezTo>
                    <a:cubicBezTo>
                      <a:pt x="25" y="32"/>
                      <a:pt x="30" y="26"/>
                      <a:pt x="30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1" name="Freeform 57">
                <a:extLst>
                  <a:ext uri="{FF2B5EF4-FFF2-40B4-BE49-F238E27FC236}">
                    <a16:creationId xmlns:a16="http://schemas.microsoft.com/office/drawing/2014/main" id="{B91208B4-4D5F-4AA3-8695-9AB5108234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27750" y="4652963"/>
                <a:ext cx="107950" cy="150813"/>
              </a:xfrm>
              <a:custGeom>
                <a:avLst/>
                <a:gdLst>
                  <a:gd name="T0" fmla="*/ 31 w 43"/>
                  <a:gd name="T1" fmla="*/ 57 h 60"/>
                  <a:gd name="T2" fmla="*/ 13 w 43"/>
                  <a:gd name="T3" fmla="*/ 53 h 60"/>
                  <a:gd name="T4" fmla="*/ 26 w 43"/>
                  <a:gd name="T5" fmla="*/ 0 h 60"/>
                  <a:gd name="T6" fmla="*/ 14 w 43"/>
                  <a:gd name="T7" fmla="*/ 32 h 60"/>
                  <a:gd name="T8" fmla="*/ 35 w 43"/>
                  <a:gd name="T9" fmla="*/ 26 h 60"/>
                  <a:gd name="T10" fmla="*/ 42 w 43"/>
                  <a:gd name="T11" fmla="*/ 42 h 60"/>
                  <a:gd name="T12" fmla="*/ 31 w 43"/>
                  <a:gd name="T13" fmla="*/ 58 h 60"/>
                  <a:gd name="T14" fmla="*/ 33 w 43"/>
                  <a:gd name="T15" fmla="*/ 33 h 60"/>
                  <a:gd name="T16" fmla="*/ 22 w 43"/>
                  <a:gd name="T17" fmla="*/ 30 h 60"/>
                  <a:gd name="T18" fmla="*/ 15 w 43"/>
                  <a:gd name="T19" fmla="*/ 41 h 60"/>
                  <a:gd name="T20" fmla="*/ 31 w 43"/>
                  <a:gd name="T21" fmla="*/ 57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3" h="60">
                    <a:moveTo>
                      <a:pt x="31" y="57"/>
                    </a:moveTo>
                    <a:cubicBezTo>
                      <a:pt x="24" y="60"/>
                      <a:pt x="18" y="59"/>
                      <a:pt x="13" y="53"/>
                    </a:cubicBezTo>
                    <a:cubicBezTo>
                      <a:pt x="0" y="37"/>
                      <a:pt x="6" y="8"/>
                      <a:pt x="26" y="0"/>
                    </a:cubicBezTo>
                    <a:cubicBezTo>
                      <a:pt x="13" y="14"/>
                      <a:pt x="11" y="20"/>
                      <a:pt x="14" y="32"/>
                    </a:cubicBezTo>
                    <a:cubicBezTo>
                      <a:pt x="20" y="26"/>
                      <a:pt x="27" y="19"/>
                      <a:pt x="35" y="26"/>
                    </a:cubicBezTo>
                    <a:cubicBezTo>
                      <a:pt x="39" y="29"/>
                      <a:pt x="42" y="36"/>
                      <a:pt x="42" y="42"/>
                    </a:cubicBezTo>
                    <a:cubicBezTo>
                      <a:pt x="43" y="49"/>
                      <a:pt x="39" y="55"/>
                      <a:pt x="31" y="58"/>
                    </a:cubicBezTo>
                    <a:cubicBezTo>
                      <a:pt x="39" y="49"/>
                      <a:pt x="40" y="39"/>
                      <a:pt x="33" y="33"/>
                    </a:cubicBezTo>
                    <a:cubicBezTo>
                      <a:pt x="30" y="30"/>
                      <a:pt x="24" y="29"/>
                      <a:pt x="22" y="30"/>
                    </a:cubicBezTo>
                    <a:cubicBezTo>
                      <a:pt x="18" y="32"/>
                      <a:pt x="15" y="37"/>
                      <a:pt x="15" y="41"/>
                    </a:cubicBezTo>
                    <a:cubicBezTo>
                      <a:pt x="15" y="50"/>
                      <a:pt x="21" y="55"/>
                      <a:pt x="31" y="5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2" name="Freeform 58">
                <a:extLst>
                  <a:ext uri="{FF2B5EF4-FFF2-40B4-BE49-F238E27FC236}">
                    <a16:creationId xmlns:a16="http://schemas.microsoft.com/office/drawing/2014/main" id="{FEDC90AA-B488-4290-B3EC-C41FC304E8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29250" y="4665663"/>
                <a:ext cx="76200" cy="141288"/>
              </a:xfrm>
              <a:custGeom>
                <a:avLst/>
                <a:gdLst>
                  <a:gd name="T0" fmla="*/ 25 w 30"/>
                  <a:gd name="T1" fmla="*/ 56 h 56"/>
                  <a:gd name="T2" fmla="*/ 0 w 30"/>
                  <a:gd name="T3" fmla="*/ 50 h 56"/>
                  <a:gd name="T4" fmla="*/ 13 w 30"/>
                  <a:gd name="T5" fmla="*/ 40 h 56"/>
                  <a:gd name="T6" fmla="*/ 22 w 30"/>
                  <a:gd name="T7" fmla="*/ 4 h 56"/>
                  <a:gd name="T8" fmla="*/ 7 w 30"/>
                  <a:gd name="T9" fmla="*/ 5 h 56"/>
                  <a:gd name="T10" fmla="*/ 7 w 30"/>
                  <a:gd name="T11" fmla="*/ 3 h 56"/>
                  <a:gd name="T12" fmla="*/ 30 w 30"/>
                  <a:gd name="T13" fmla="*/ 0 h 56"/>
                  <a:gd name="T14" fmla="*/ 19 w 30"/>
                  <a:gd name="T15" fmla="*/ 40 h 56"/>
                  <a:gd name="T16" fmla="*/ 25 w 30"/>
                  <a:gd name="T17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0" h="56">
                    <a:moveTo>
                      <a:pt x="25" y="56"/>
                    </a:moveTo>
                    <a:cubicBezTo>
                      <a:pt x="17" y="54"/>
                      <a:pt x="8" y="52"/>
                      <a:pt x="0" y="50"/>
                    </a:cubicBezTo>
                    <a:cubicBezTo>
                      <a:pt x="10" y="50"/>
                      <a:pt x="10" y="50"/>
                      <a:pt x="13" y="40"/>
                    </a:cubicBezTo>
                    <a:cubicBezTo>
                      <a:pt x="16" y="28"/>
                      <a:pt x="19" y="17"/>
                      <a:pt x="22" y="4"/>
                    </a:cubicBezTo>
                    <a:cubicBezTo>
                      <a:pt x="16" y="4"/>
                      <a:pt x="11" y="5"/>
                      <a:pt x="7" y="5"/>
                    </a:cubicBezTo>
                    <a:cubicBezTo>
                      <a:pt x="7" y="5"/>
                      <a:pt x="7" y="4"/>
                      <a:pt x="7" y="3"/>
                    </a:cubicBezTo>
                    <a:cubicBezTo>
                      <a:pt x="14" y="2"/>
                      <a:pt x="21" y="1"/>
                      <a:pt x="30" y="0"/>
                    </a:cubicBezTo>
                    <a:cubicBezTo>
                      <a:pt x="26" y="14"/>
                      <a:pt x="23" y="27"/>
                      <a:pt x="19" y="40"/>
                    </a:cubicBezTo>
                    <a:cubicBezTo>
                      <a:pt x="17" y="46"/>
                      <a:pt x="15" y="53"/>
                      <a:pt x="25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53" name="文本占位符 65">
            <a:extLst>
              <a:ext uri="{FF2B5EF4-FFF2-40B4-BE49-F238E27FC236}">
                <a16:creationId xmlns:a16="http://schemas.microsoft.com/office/drawing/2014/main" id="{0F572104-DCE9-40DA-8528-67A75B94F78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1097899" y="253874"/>
            <a:ext cx="2649600" cy="60590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</p:spPr>
        <p:txBody>
          <a:bodyPr vert="horz" wrap="none" lIns="72000" tIns="0" rIns="252000" bIns="0" anchor="ctr" anchorCtr="0">
            <a:spAutoFit/>
          </a:bodyPr>
          <a:lstStyle>
            <a:lvl1pPr mar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800" spc="0">
                <a:solidFill>
                  <a:srgbClr val="FFFFFF"/>
                </a:solidFill>
                <a:latin typeface="+mj-ea"/>
                <a:ea typeface="+mj-ea"/>
                <a:sym typeface="思源宋体 CN Heavy" panose="02020900000000000000" pitchFamily="18" charset="-122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2pPr>
            <a:lvl3pPr marL="9144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3pPr>
            <a:lvl4pPr marL="13716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4pPr>
            <a:lvl5pPr marL="18288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zh-CN" altLang="en-US" dirty="0"/>
              <a:t>标题文字输入</a:t>
            </a: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B66037B8-6142-4544-AA78-C05A2DCD4FBB}"/>
              </a:ext>
            </a:extLst>
          </p:cNvPr>
          <p:cNvSpPr txBox="1"/>
          <p:nvPr userDrawn="1"/>
        </p:nvSpPr>
        <p:spPr>
          <a:xfrm>
            <a:off x="645615" y="6156880"/>
            <a:ext cx="2821002" cy="338554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zh-CN" altLang="en-US" sz="1600" spc="300" dirty="0">
                <a:solidFill>
                  <a:schemeClr val="accent1">
                    <a:alpha val="25000"/>
                  </a:schemeClr>
                </a:solidFill>
                <a:latin typeface="管峻楷书简体" panose="02010600010101010101" pitchFamily="2" charset="-122"/>
                <a:ea typeface="管峻楷书简体" panose="02010600010101010101" pitchFamily="2" charset="-122"/>
              </a:rPr>
              <a:t>含弘光大  继往开来</a:t>
            </a:r>
          </a:p>
        </p:txBody>
      </p: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C6EEDD08-6CCF-4F57-98AA-8AA616DE3E5E}"/>
              </a:ext>
            </a:extLst>
          </p:cNvPr>
          <p:cNvGrpSpPr/>
          <p:nvPr userDrawn="1"/>
        </p:nvGrpSpPr>
        <p:grpSpPr>
          <a:xfrm rot="169789">
            <a:off x="7333468" y="1757113"/>
            <a:ext cx="5694860" cy="5835138"/>
            <a:chOff x="377825" y="6983413"/>
            <a:chExt cx="5284788" cy="5414962"/>
          </a:xfrm>
          <a:solidFill>
            <a:schemeClr val="accent1">
              <a:alpha val="4000"/>
            </a:schemeClr>
          </a:solidFill>
        </p:grpSpPr>
        <p:sp>
          <p:nvSpPr>
            <p:cNvPr id="56" name="Freeform 19">
              <a:extLst>
                <a:ext uri="{FF2B5EF4-FFF2-40B4-BE49-F238E27FC236}">
                  <a16:creationId xmlns:a16="http://schemas.microsoft.com/office/drawing/2014/main" id="{E464A1A6-5055-4F49-964D-DDB44352C1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87650" y="9477375"/>
              <a:ext cx="2874963" cy="1692275"/>
            </a:xfrm>
            <a:custGeom>
              <a:avLst/>
              <a:gdLst>
                <a:gd name="T0" fmla="*/ 209 w 888"/>
                <a:gd name="T1" fmla="*/ 128 h 522"/>
                <a:gd name="T2" fmla="*/ 324 w 888"/>
                <a:gd name="T3" fmla="*/ 64 h 522"/>
                <a:gd name="T4" fmla="*/ 539 w 888"/>
                <a:gd name="T5" fmla="*/ 2 h 522"/>
                <a:gd name="T6" fmla="*/ 641 w 888"/>
                <a:gd name="T7" fmla="*/ 7 h 522"/>
                <a:gd name="T8" fmla="*/ 760 w 888"/>
                <a:gd name="T9" fmla="*/ 108 h 522"/>
                <a:gd name="T10" fmla="*/ 786 w 888"/>
                <a:gd name="T11" fmla="*/ 130 h 522"/>
                <a:gd name="T12" fmla="*/ 852 w 888"/>
                <a:gd name="T13" fmla="*/ 159 h 522"/>
                <a:gd name="T14" fmla="*/ 854 w 888"/>
                <a:gd name="T15" fmla="*/ 230 h 522"/>
                <a:gd name="T16" fmla="*/ 745 w 888"/>
                <a:gd name="T17" fmla="*/ 274 h 522"/>
                <a:gd name="T18" fmla="*/ 513 w 888"/>
                <a:gd name="T19" fmla="*/ 252 h 522"/>
                <a:gd name="T20" fmla="*/ 439 w 888"/>
                <a:gd name="T21" fmla="*/ 217 h 522"/>
                <a:gd name="T22" fmla="*/ 398 w 888"/>
                <a:gd name="T23" fmla="*/ 208 h 522"/>
                <a:gd name="T24" fmla="*/ 358 w 888"/>
                <a:gd name="T25" fmla="*/ 230 h 522"/>
                <a:gd name="T26" fmla="*/ 331 w 888"/>
                <a:gd name="T27" fmla="*/ 305 h 522"/>
                <a:gd name="T28" fmla="*/ 304 w 888"/>
                <a:gd name="T29" fmla="*/ 395 h 522"/>
                <a:gd name="T30" fmla="*/ 171 w 888"/>
                <a:gd name="T31" fmla="*/ 512 h 522"/>
                <a:gd name="T32" fmla="*/ 85 w 888"/>
                <a:gd name="T33" fmla="*/ 521 h 522"/>
                <a:gd name="T34" fmla="*/ 5 w 888"/>
                <a:gd name="T35" fmla="*/ 426 h 522"/>
                <a:gd name="T36" fmla="*/ 234 w 888"/>
                <a:gd name="T37" fmla="*/ 161 h 522"/>
                <a:gd name="T38" fmla="*/ 427 w 888"/>
                <a:gd name="T39" fmla="*/ 187 h 522"/>
                <a:gd name="T40" fmla="*/ 531 w 888"/>
                <a:gd name="T41" fmla="*/ 233 h 522"/>
                <a:gd name="T42" fmla="*/ 720 w 888"/>
                <a:gd name="T43" fmla="*/ 247 h 522"/>
                <a:gd name="T44" fmla="*/ 809 w 888"/>
                <a:gd name="T45" fmla="*/ 222 h 522"/>
                <a:gd name="T46" fmla="*/ 837 w 888"/>
                <a:gd name="T47" fmla="*/ 207 h 522"/>
                <a:gd name="T48" fmla="*/ 838 w 888"/>
                <a:gd name="T49" fmla="*/ 174 h 522"/>
                <a:gd name="T50" fmla="*/ 786 w 888"/>
                <a:gd name="T51" fmla="*/ 142 h 522"/>
                <a:gd name="T52" fmla="*/ 756 w 888"/>
                <a:gd name="T53" fmla="*/ 115 h 522"/>
                <a:gd name="T54" fmla="*/ 631 w 888"/>
                <a:gd name="T55" fmla="*/ 32 h 522"/>
                <a:gd name="T56" fmla="*/ 411 w 888"/>
                <a:gd name="T57" fmla="*/ 46 h 522"/>
                <a:gd name="T58" fmla="*/ 224 w 888"/>
                <a:gd name="T59" fmla="*/ 126 h 522"/>
                <a:gd name="T60" fmla="*/ 211 w 888"/>
                <a:gd name="T61" fmla="*/ 131 h 522"/>
                <a:gd name="T62" fmla="*/ 209 w 888"/>
                <a:gd name="T63" fmla="*/ 128 h 522"/>
                <a:gd name="T64" fmla="*/ 403 w 888"/>
                <a:gd name="T65" fmla="*/ 196 h 522"/>
                <a:gd name="T66" fmla="*/ 395 w 888"/>
                <a:gd name="T67" fmla="*/ 190 h 522"/>
                <a:gd name="T68" fmla="*/ 220 w 888"/>
                <a:gd name="T69" fmla="*/ 178 h 522"/>
                <a:gd name="T70" fmla="*/ 70 w 888"/>
                <a:gd name="T71" fmla="*/ 294 h 522"/>
                <a:gd name="T72" fmla="*/ 17 w 888"/>
                <a:gd name="T73" fmla="*/ 400 h 522"/>
                <a:gd name="T74" fmla="*/ 104 w 888"/>
                <a:gd name="T75" fmla="*/ 503 h 522"/>
                <a:gd name="T76" fmla="*/ 201 w 888"/>
                <a:gd name="T77" fmla="*/ 478 h 522"/>
                <a:gd name="T78" fmla="*/ 292 w 888"/>
                <a:gd name="T79" fmla="*/ 364 h 522"/>
                <a:gd name="T80" fmla="*/ 313 w 888"/>
                <a:gd name="T81" fmla="*/ 279 h 522"/>
                <a:gd name="T82" fmla="*/ 403 w 888"/>
                <a:gd name="T83" fmla="*/ 196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888" h="522">
                  <a:moveTo>
                    <a:pt x="209" y="128"/>
                  </a:moveTo>
                  <a:cubicBezTo>
                    <a:pt x="247" y="107"/>
                    <a:pt x="285" y="84"/>
                    <a:pt x="324" y="64"/>
                  </a:cubicBezTo>
                  <a:cubicBezTo>
                    <a:pt x="392" y="31"/>
                    <a:pt x="463" y="7"/>
                    <a:pt x="539" y="2"/>
                  </a:cubicBezTo>
                  <a:cubicBezTo>
                    <a:pt x="573" y="0"/>
                    <a:pt x="608" y="1"/>
                    <a:pt x="641" y="7"/>
                  </a:cubicBezTo>
                  <a:cubicBezTo>
                    <a:pt x="698" y="19"/>
                    <a:pt x="735" y="58"/>
                    <a:pt x="760" y="108"/>
                  </a:cubicBezTo>
                  <a:cubicBezTo>
                    <a:pt x="766" y="120"/>
                    <a:pt x="774" y="126"/>
                    <a:pt x="786" y="130"/>
                  </a:cubicBezTo>
                  <a:cubicBezTo>
                    <a:pt x="809" y="139"/>
                    <a:pt x="831" y="147"/>
                    <a:pt x="852" y="159"/>
                  </a:cubicBezTo>
                  <a:cubicBezTo>
                    <a:pt x="887" y="180"/>
                    <a:pt x="888" y="206"/>
                    <a:pt x="854" y="230"/>
                  </a:cubicBezTo>
                  <a:cubicBezTo>
                    <a:pt x="821" y="253"/>
                    <a:pt x="784" y="267"/>
                    <a:pt x="745" y="274"/>
                  </a:cubicBezTo>
                  <a:cubicBezTo>
                    <a:pt x="665" y="288"/>
                    <a:pt x="588" y="281"/>
                    <a:pt x="513" y="252"/>
                  </a:cubicBezTo>
                  <a:cubicBezTo>
                    <a:pt x="488" y="242"/>
                    <a:pt x="464" y="227"/>
                    <a:pt x="439" y="217"/>
                  </a:cubicBezTo>
                  <a:cubicBezTo>
                    <a:pt x="426" y="212"/>
                    <a:pt x="412" y="210"/>
                    <a:pt x="398" y="208"/>
                  </a:cubicBezTo>
                  <a:cubicBezTo>
                    <a:pt x="381" y="206"/>
                    <a:pt x="365" y="214"/>
                    <a:pt x="358" y="230"/>
                  </a:cubicBezTo>
                  <a:cubicBezTo>
                    <a:pt x="347" y="254"/>
                    <a:pt x="339" y="280"/>
                    <a:pt x="331" y="305"/>
                  </a:cubicBezTo>
                  <a:cubicBezTo>
                    <a:pt x="321" y="335"/>
                    <a:pt x="313" y="365"/>
                    <a:pt x="304" y="395"/>
                  </a:cubicBezTo>
                  <a:cubicBezTo>
                    <a:pt x="283" y="460"/>
                    <a:pt x="234" y="495"/>
                    <a:pt x="171" y="512"/>
                  </a:cubicBezTo>
                  <a:cubicBezTo>
                    <a:pt x="144" y="519"/>
                    <a:pt x="114" y="522"/>
                    <a:pt x="85" y="521"/>
                  </a:cubicBezTo>
                  <a:cubicBezTo>
                    <a:pt x="33" y="519"/>
                    <a:pt x="0" y="479"/>
                    <a:pt x="5" y="426"/>
                  </a:cubicBezTo>
                  <a:cubicBezTo>
                    <a:pt x="15" y="320"/>
                    <a:pt x="94" y="194"/>
                    <a:pt x="234" y="161"/>
                  </a:cubicBezTo>
                  <a:cubicBezTo>
                    <a:pt x="303" y="145"/>
                    <a:pt x="365" y="161"/>
                    <a:pt x="427" y="187"/>
                  </a:cubicBezTo>
                  <a:cubicBezTo>
                    <a:pt x="462" y="202"/>
                    <a:pt x="496" y="217"/>
                    <a:pt x="531" y="233"/>
                  </a:cubicBezTo>
                  <a:cubicBezTo>
                    <a:pt x="592" y="260"/>
                    <a:pt x="656" y="261"/>
                    <a:pt x="720" y="247"/>
                  </a:cubicBezTo>
                  <a:cubicBezTo>
                    <a:pt x="750" y="241"/>
                    <a:pt x="780" y="231"/>
                    <a:pt x="809" y="222"/>
                  </a:cubicBezTo>
                  <a:cubicBezTo>
                    <a:pt x="819" y="218"/>
                    <a:pt x="829" y="213"/>
                    <a:pt x="837" y="207"/>
                  </a:cubicBezTo>
                  <a:cubicBezTo>
                    <a:pt x="851" y="197"/>
                    <a:pt x="852" y="184"/>
                    <a:pt x="838" y="174"/>
                  </a:cubicBezTo>
                  <a:cubicBezTo>
                    <a:pt x="822" y="161"/>
                    <a:pt x="804" y="151"/>
                    <a:pt x="786" y="142"/>
                  </a:cubicBezTo>
                  <a:cubicBezTo>
                    <a:pt x="774" y="135"/>
                    <a:pt x="763" y="128"/>
                    <a:pt x="756" y="115"/>
                  </a:cubicBezTo>
                  <a:cubicBezTo>
                    <a:pt x="728" y="67"/>
                    <a:pt x="682" y="45"/>
                    <a:pt x="631" y="32"/>
                  </a:cubicBezTo>
                  <a:cubicBezTo>
                    <a:pt x="556" y="13"/>
                    <a:pt x="483" y="25"/>
                    <a:pt x="411" y="46"/>
                  </a:cubicBezTo>
                  <a:cubicBezTo>
                    <a:pt x="345" y="65"/>
                    <a:pt x="285" y="97"/>
                    <a:pt x="224" y="126"/>
                  </a:cubicBezTo>
                  <a:cubicBezTo>
                    <a:pt x="220" y="128"/>
                    <a:pt x="215" y="130"/>
                    <a:pt x="211" y="131"/>
                  </a:cubicBezTo>
                  <a:cubicBezTo>
                    <a:pt x="210" y="130"/>
                    <a:pt x="210" y="129"/>
                    <a:pt x="209" y="128"/>
                  </a:cubicBezTo>
                  <a:close/>
                  <a:moveTo>
                    <a:pt x="403" y="196"/>
                  </a:moveTo>
                  <a:cubicBezTo>
                    <a:pt x="400" y="193"/>
                    <a:pt x="398" y="192"/>
                    <a:pt x="395" y="190"/>
                  </a:cubicBezTo>
                  <a:cubicBezTo>
                    <a:pt x="339" y="160"/>
                    <a:pt x="279" y="157"/>
                    <a:pt x="220" y="178"/>
                  </a:cubicBezTo>
                  <a:cubicBezTo>
                    <a:pt x="158" y="200"/>
                    <a:pt x="111" y="244"/>
                    <a:pt x="70" y="294"/>
                  </a:cubicBezTo>
                  <a:cubicBezTo>
                    <a:pt x="45" y="325"/>
                    <a:pt x="24" y="360"/>
                    <a:pt x="17" y="400"/>
                  </a:cubicBezTo>
                  <a:cubicBezTo>
                    <a:pt x="6" y="460"/>
                    <a:pt x="43" y="504"/>
                    <a:pt x="104" y="503"/>
                  </a:cubicBezTo>
                  <a:cubicBezTo>
                    <a:pt x="138" y="503"/>
                    <a:pt x="170" y="492"/>
                    <a:pt x="201" y="478"/>
                  </a:cubicBezTo>
                  <a:cubicBezTo>
                    <a:pt x="252" y="456"/>
                    <a:pt x="280" y="417"/>
                    <a:pt x="292" y="364"/>
                  </a:cubicBezTo>
                  <a:cubicBezTo>
                    <a:pt x="299" y="336"/>
                    <a:pt x="306" y="308"/>
                    <a:pt x="313" y="279"/>
                  </a:cubicBezTo>
                  <a:cubicBezTo>
                    <a:pt x="327" y="222"/>
                    <a:pt x="347" y="203"/>
                    <a:pt x="403" y="1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57" name="Freeform 20">
              <a:extLst>
                <a:ext uri="{FF2B5EF4-FFF2-40B4-BE49-F238E27FC236}">
                  <a16:creationId xmlns:a16="http://schemas.microsoft.com/office/drawing/2014/main" id="{4DE87081-ECDF-4A42-BF4C-71BB154CB3E8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5425" y="7048500"/>
              <a:ext cx="1139825" cy="3148013"/>
            </a:xfrm>
            <a:custGeom>
              <a:avLst/>
              <a:gdLst>
                <a:gd name="T0" fmla="*/ 167 w 352"/>
                <a:gd name="T1" fmla="*/ 889 h 971"/>
                <a:gd name="T2" fmla="*/ 231 w 352"/>
                <a:gd name="T3" fmla="*/ 720 h 971"/>
                <a:gd name="T4" fmla="*/ 303 w 352"/>
                <a:gd name="T5" fmla="*/ 421 h 971"/>
                <a:gd name="T6" fmla="*/ 298 w 352"/>
                <a:gd name="T7" fmla="*/ 228 h 971"/>
                <a:gd name="T8" fmla="*/ 266 w 352"/>
                <a:gd name="T9" fmla="*/ 165 h 971"/>
                <a:gd name="T10" fmla="*/ 217 w 352"/>
                <a:gd name="T11" fmla="*/ 50 h 971"/>
                <a:gd name="T12" fmla="*/ 197 w 352"/>
                <a:gd name="T13" fmla="*/ 43 h 971"/>
                <a:gd name="T14" fmla="*/ 51 w 352"/>
                <a:gd name="T15" fmla="*/ 264 h 971"/>
                <a:gd name="T16" fmla="*/ 39 w 352"/>
                <a:gd name="T17" fmla="*/ 437 h 971"/>
                <a:gd name="T18" fmla="*/ 59 w 352"/>
                <a:gd name="T19" fmla="*/ 682 h 971"/>
                <a:gd name="T20" fmla="*/ 71 w 352"/>
                <a:gd name="T21" fmla="*/ 905 h 971"/>
                <a:gd name="T22" fmla="*/ 79 w 352"/>
                <a:gd name="T23" fmla="*/ 955 h 971"/>
                <a:gd name="T24" fmla="*/ 79 w 352"/>
                <a:gd name="T25" fmla="*/ 970 h 971"/>
                <a:gd name="T26" fmla="*/ 73 w 352"/>
                <a:gd name="T27" fmla="*/ 971 h 971"/>
                <a:gd name="T28" fmla="*/ 59 w 352"/>
                <a:gd name="T29" fmla="*/ 914 h 971"/>
                <a:gd name="T30" fmla="*/ 41 w 352"/>
                <a:gd name="T31" fmla="*/ 696 h 971"/>
                <a:gd name="T32" fmla="*/ 22 w 352"/>
                <a:gd name="T33" fmla="*/ 461 h 971"/>
                <a:gd name="T34" fmla="*/ 8 w 352"/>
                <a:gd name="T35" fmla="*/ 389 h 971"/>
                <a:gd name="T36" fmla="*/ 39 w 352"/>
                <a:gd name="T37" fmla="*/ 228 h 971"/>
                <a:gd name="T38" fmla="*/ 193 w 352"/>
                <a:gd name="T39" fmla="*/ 14 h 971"/>
                <a:gd name="T40" fmla="*/ 218 w 352"/>
                <a:gd name="T41" fmla="*/ 0 h 971"/>
                <a:gd name="T42" fmla="*/ 224 w 352"/>
                <a:gd name="T43" fmla="*/ 25 h 971"/>
                <a:gd name="T44" fmla="*/ 262 w 352"/>
                <a:gd name="T45" fmla="*/ 110 h 971"/>
                <a:gd name="T46" fmla="*/ 316 w 352"/>
                <a:gd name="T47" fmla="*/ 193 h 971"/>
                <a:gd name="T48" fmla="*/ 333 w 352"/>
                <a:gd name="T49" fmla="*/ 406 h 971"/>
                <a:gd name="T50" fmla="*/ 287 w 352"/>
                <a:gd name="T51" fmla="*/ 567 h 971"/>
                <a:gd name="T52" fmla="*/ 237 w 352"/>
                <a:gd name="T53" fmla="*/ 757 h 971"/>
                <a:gd name="T54" fmla="*/ 187 w 352"/>
                <a:gd name="T55" fmla="*/ 873 h 971"/>
                <a:gd name="T56" fmla="*/ 170 w 352"/>
                <a:gd name="T57" fmla="*/ 892 h 971"/>
                <a:gd name="T58" fmla="*/ 167 w 352"/>
                <a:gd name="T59" fmla="*/ 889 h 9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52" h="971">
                  <a:moveTo>
                    <a:pt x="167" y="889"/>
                  </a:moveTo>
                  <a:cubicBezTo>
                    <a:pt x="203" y="838"/>
                    <a:pt x="218" y="779"/>
                    <a:pt x="231" y="720"/>
                  </a:cubicBezTo>
                  <a:cubicBezTo>
                    <a:pt x="254" y="620"/>
                    <a:pt x="280" y="521"/>
                    <a:pt x="303" y="421"/>
                  </a:cubicBezTo>
                  <a:cubicBezTo>
                    <a:pt x="318" y="357"/>
                    <a:pt x="322" y="291"/>
                    <a:pt x="298" y="228"/>
                  </a:cubicBezTo>
                  <a:cubicBezTo>
                    <a:pt x="290" y="206"/>
                    <a:pt x="279" y="185"/>
                    <a:pt x="266" y="165"/>
                  </a:cubicBezTo>
                  <a:cubicBezTo>
                    <a:pt x="244" y="129"/>
                    <a:pt x="226" y="92"/>
                    <a:pt x="217" y="50"/>
                  </a:cubicBezTo>
                  <a:cubicBezTo>
                    <a:pt x="214" y="34"/>
                    <a:pt x="208" y="32"/>
                    <a:pt x="197" y="43"/>
                  </a:cubicBezTo>
                  <a:cubicBezTo>
                    <a:pt x="135" y="108"/>
                    <a:pt x="79" y="176"/>
                    <a:pt x="51" y="264"/>
                  </a:cubicBezTo>
                  <a:cubicBezTo>
                    <a:pt x="33" y="321"/>
                    <a:pt x="30" y="379"/>
                    <a:pt x="39" y="437"/>
                  </a:cubicBezTo>
                  <a:cubicBezTo>
                    <a:pt x="52" y="518"/>
                    <a:pt x="56" y="600"/>
                    <a:pt x="59" y="682"/>
                  </a:cubicBezTo>
                  <a:cubicBezTo>
                    <a:pt x="62" y="756"/>
                    <a:pt x="66" y="831"/>
                    <a:pt x="71" y="905"/>
                  </a:cubicBezTo>
                  <a:cubicBezTo>
                    <a:pt x="72" y="922"/>
                    <a:pt x="76" y="939"/>
                    <a:pt x="79" y="955"/>
                  </a:cubicBezTo>
                  <a:cubicBezTo>
                    <a:pt x="79" y="960"/>
                    <a:pt x="79" y="965"/>
                    <a:pt x="79" y="970"/>
                  </a:cubicBezTo>
                  <a:cubicBezTo>
                    <a:pt x="77" y="970"/>
                    <a:pt x="75" y="971"/>
                    <a:pt x="73" y="971"/>
                  </a:cubicBezTo>
                  <a:cubicBezTo>
                    <a:pt x="68" y="952"/>
                    <a:pt x="61" y="934"/>
                    <a:pt x="59" y="914"/>
                  </a:cubicBezTo>
                  <a:cubicBezTo>
                    <a:pt x="52" y="842"/>
                    <a:pt x="46" y="769"/>
                    <a:pt x="41" y="696"/>
                  </a:cubicBezTo>
                  <a:cubicBezTo>
                    <a:pt x="35" y="618"/>
                    <a:pt x="29" y="539"/>
                    <a:pt x="22" y="461"/>
                  </a:cubicBezTo>
                  <a:cubicBezTo>
                    <a:pt x="20" y="436"/>
                    <a:pt x="12" y="413"/>
                    <a:pt x="8" y="389"/>
                  </a:cubicBezTo>
                  <a:cubicBezTo>
                    <a:pt x="0" y="332"/>
                    <a:pt x="16" y="279"/>
                    <a:pt x="39" y="228"/>
                  </a:cubicBezTo>
                  <a:cubicBezTo>
                    <a:pt x="75" y="145"/>
                    <a:pt x="126" y="74"/>
                    <a:pt x="193" y="14"/>
                  </a:cubicBezTo>
                  <a:cubicBezTo>
                    <a:pt x="200" y="8"/>
                    <a:pt x="210" y="5"/>
                    <a:pt x="218" y="0"/>
                  </a:cubicBezTo>
                  <a:cubicBezTo>
                    <a:pt x="220" y="8"/>
                    <a:pt x="224" y="17"/>
                    <a:pt x="224" y="25"/>
                  </a:cubicBezTo>
                  <a:cubicBezTo>
                    <a:pt x="227" y="58"/>
                    <a:pt x="244" y="84"/>
                    <a:pt x="262" y="110"/>
                  </a:cubicBezTo>
                  <a:cubicBezTo>
                    <a:pt x="280" y="138"/>
                    <a:pt x="300" y="164"/>
                    <a:pt x="316" y="193"/>
                  </a:cubicBezTo>
                  <a:cubicBezTo>
                    <a:pt x="352" y="261"/>
                    <a:pt x="351" y="334"/>
                    <a:pt x="333" y="406"/>
                  </a:cubicBezTo>
                  <a:cubicBezTo>
                    <a:pt x="319" y="460"/>
                    <a:pt x="301" y="513"/>
                    <a:pt x="287" y="567"/>
                  </a:cubicBezTo>
                  <a:cubicBezTo>
                    <a:pt x="269" y="630"/>
                    <a:pt x="255" y="694"/>
                    <a:pt x="237" y="757"/>
                  </a:cubicBezTo>
                  <a:cubicBezTo>
                    <a:pt x="226" y="798"/>
                    <a:pt x="212" y="838"/>
                    <a:pt x="187" y="873"/>
                  </a:cubicBezTo>
                  <a:cubicBezTo>
                    <a:pt x="182" y="880"/>
                    <a:pt x="176" y="886"/>
                    <a:pt x="170" y="892"/>
                  </a:cubicBezTo>
                  <a:cubicBezTo>
                    <a:pt x="169" y="891"/>
                    <a:pt x="168" y="890"/>
                    <a:pt x="167" y="88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58" name="Freeform 22">
              <a:extLst>
                <a:ext uri="{FF2B5EF4-FFF2-40B4-BE49-F238E27FC236}">
                  <a16:creationId xmlns:a16="http://schemas.microsoft.com/office/drawing/2014/main" id="{E86B8BE2-2031-4112-AF56-762A39B41D9F}"/>
                </a:ext>
              </a:extLst>
            </p:cNvPr>
            <p:cNvSpPr>
              <a:spLocks/>
            </p:cNvSpPr>
            <p:nvPr/>
          </p:nvSpPr>
          <p:spPr bwMode="auto">
            <a:xfrm>
              <a:off x="968375" y="7385050"/>
              <a:ext cx="1520825" cy="3641725"/>
            </a:xfrm>
            <a:custGeom>
              <a:avLst/>
              <a:gdLst>
                <a:gd name="T0" fmla="*/ 141 w 470"/>
                <a:gd name="T1" fmla="*/ 62 h 1123"/>
                <a:gd name="T2" fmla="*/ 39 w 470"/>
                <a:gd name="T3" fmla="*/ 15 h 1123"/>
                <a:gd name="T4" fmla="*/ 42 w 470"/>
                <a:gd name="T5" fmla="*/ 29 h 1123"/>
                <a:gd name="T6" fmla="*/ 54 w 470"/>
                <a:gd name="T7" fmla="*/ 209 h 1123"/>
                <a:gd name="T8" fmla="*/ 31 w 470"/>
                <a:gd name="T9" fmla="*/ 372 h 1123"/>
                <a:gd name="T10" fmla="*/ 132 w 470"/>
                <a:gd name="T11" fmla="*/ 675 h 1123"/>
                <a:gd name="T12" fmla="*/ 243 w 470"/>
                <a:gd name="T13" fmla="*/ 786 h 1123"/>
                <a:gd name="T14" fmla="*/ 331 w 470"/>
                <a:gd name="T15" fmla="*/ 928 h 1123"/>
                <a:gd name="T16" fmla="*/ 470 w 470"/>
                <a:gd name="T17" fmla="*/ 1119 h 1123"/>
                <a:gd name="T18" fmla="*/ 466 w 470"/>
                <a:gd name="T19" fmla="*/ 1123 h 1123"/>
                <a:gd name="T20" fmla="*/ 420 w 470"/>
                <a:gd name="T21" fmla="*/ 1090 h 1123"/>
                <a:gd name="T22" fmla="*/ 333 w 470"/>
                <a:gd name="T23" fmla="*/ 970 h 1123"/>
                <a:gd name="T24" fmla="*/ 187 w 470"/>
                <a:gd name="T25" fmla="*/ 767 h 1123"/>
                <a:gd name="T26" fmla="*/ 86 w 470"/>
                <a:gd name="T27" fmla="*/ 662 h 1123"/>
                <a:gd name="T28" fmla="*/ 1 w 470"/>
                <a:gd name="T29" fmla="*/ 410 h 1123"/>
                <a:gd name="T30" fmla="*/ 27 w 470"/>
                <a:gd name="T31" fmla="*/ 204 h 1123"/>
                <a:gd name="T32" fmla="*/ 41 w 470"/>
                <a:gd name="T33" fmla="*/ 126 h 1123"/>
                <a:gd name="T34" fmla="*/ 25 w 470"/>
                <a:gd name="T35" fmla="*/ 26 h 1123"/>
                <a:gd name="T36" fmla="*/ 36 w 470"/>
                <a:gd name="T37" fmla="*/ 1 h 1123"/>
                <a:gd name="T38" fmla="*/ 46 w 470"/>
                <a:gd name="T39" fmla="*/ 1 h 1123"/>
                <a:gd name="T40" fmla="*/ 141 w 470"/>
                <a:gd name="T41" fmla="*/ 62 h 1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70" h="1123">
                  <a:moveTo>
                    <a:pt x="141" y="62"/>
                  </a:moveTo>
                  <a:cubicBezTo>
                    <a:pt x="111" y="39"/>
                    <a:pt x="79" y="22"/>
                    <a:pt x="39" y="15"/>
                  </a:cubicBezTo>
                  <a:cubicBezTo>
                    <a:pt x="40" y="21"/>
                    <a:pt x="40" y="25"/>
                    <a:pt x="42" y="29"/>
                  </a:cubicBezTo>
                  <a:cubicBezTo>
                    <a:pt x="66" y="88"/>
                    <a:pt x="63" y="148"/>
                    <a:pt x="54" y="209"/>
                  </a:cubicBezTo>
                  <a:cubicBezTo>
                    <a:pt x="47" y="264"/>
                    <a:pt x="38" y="318"/>
                    <a:pt x="31" y="372"/>
                  </a:cubicBezTo>
                  <a:cubicBezTo>
                    <a:pt x="18" y="489"/>
                    <a:pt x="53" y="590"/>
                    <a:pt x="132" y="675"/>
                  </a:cubicBezTo>
                  <a:cubicBezTo>
                    <a:pt x="168" y="713"/>
                    <a:pt x="206" y="749"/>
                    <a:pt x="243" y="786"/>
                  </a:cubicBezTo>
                  <a:cubicBezTo>
                    <a:pt x="283" y="827"/>
                    <a:pt x="314" y="873"/>
                    <a:pt x="331" y="928"/>
                  </a:cubicBezTo>
                  <a:cubicBezTo>
                    <a:pt x="356" y="1006"/>
                    <a:pt x="396" y="1075"/>
                    <a:pt x="470" y="1119"/>
                  </a:cubicBezTo>
                  <a:cubicBezTo>
                    <a:pt x="468" y="1120"/>
                    <a:pt x="467" y="1121"/>
                    <a:pt x="466" y="1123"/>
                  </a:cubicBezTo>
                  <a:cubicBezTo>
                    <a:pt x="451" y="1112"/>
                    <a:pt x="435" y="1101"/>
                    <a:pt x="420" y="1090"/>
                  </a:cubicBezTo>
                  <a:cubicBezTo>
                    <a:pt x="380" y="1057"/>
                    <a:pt x="351" y="1016"/>
                    <a:pt x="333" y="970"/>
                  </a:cubicBezTo>
                  <a:cubicBezTo>
                    <a:pt x="301" y="889"/>
                    <a:pt x="246" y="827"/>
                    <a:pt x="187" y="767"/>
                  </a:cubicBezTo>
                  <a:cubicBezTo>
                    <a:pt x="153" y="733"/>
                    <a:pt x="118" y="699"/>
                    <a:pt x="86" y="662"/>
                  </a:cubicBezTo>
                  <a:cubicBezTo>
                    <a:pt x="22" y="591"/>
                    <a:pt x="0" y="505"/>
                    <a:pt x="1" y="410"/>
                  </a:cubicBezTo>
                  <a:cubicBezTo>
                    <a:pt x="2" y="340"/>
                    <a:pt x="16" y="272"/>
                    <a:pt x="27" y="204"/>
                  </a:cubicBezTo>
                  <a:cubicBezTo>
                    <a:pt x="31" y="178"/>
                    <a:pt x="36" y="152"/>
                    <a:pt x="41" y="126"/>
                  </a:cubicBezTo>
                  <a:cubicBezTo>
                    <a:pt x="48" y="90"/>
                    <a:pt x="43" y="57"/>
                    <a:pt x="25" y="26"/>
                  </a:cubicBezTo>
                  <a:cubicBezTo>
                    <a:pt x="17" y="13"/>
                    <a:pt x="21" y="5"/>
                    <a:pt x="36" y="1"/>
                  </a:cubicBezTo>
                  <a:cubicBezTo>
                    <a:pt x="39" y="1"/>
                    <a:pt x="43" y="0"/>
                    <a:pt x="46" y="1"/>
                  </a:cubicBezTo>
                  <a:cubicBezTo>
                    <a:pt x="87" y="6"/>
                    <a:pt x="118" y="28"/>
                    <a:pt x="141" y="6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59" name="Freeform 23">
              <a:extLst>
                <a:ext uri="{FF2B5EF4-FFF2-40B4-BE49-F238E27FC236}">
                  <a16:creationId xmlns:a16="http://schemas.microsoft.com/office/drawing/2014/main" id="{172A4CBF-A2D5-4FEB-BE1A-0EDF5A4321FE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825" y="9642475"/>
              <a:ext cx="2266950" cy="1509713"/>
            </a:xfrm>
            <a:custGeom>
              <a:avLst/>
              <a:gdLst>
                <a:gd name="T0" fmla="*/ 700 w 700"/>
                <a:gd name="T1" fmla="*/ 457 h 466"/>
                <a:gd name="T2" fmla="*/ 570 w 700"/>
                <a:gd name="T3" fmla="*/ 449 h 466"/>
                <a:gd name="T4" fmla="*/ 367 w 700"/>
                <a:gd name="T5" fmla="*/ 408 h 466"/>
                <a:gd name="T6" fmla="*/ 251 w 700"/>
                <a:gd name="T7" fmla="*/ 363 h 466"/>
                <a:gd name="T8" fmla="*/ 194 w 700"/>
                <a:gd name="T9" fmla="*/ 291 h 466"/>
                <a:gd name="T10" fmla="*/ 104 w 700"/>
                <a:gd name="T11" fmla="*/ 167 h 466"/>
                <a:gd name="T12" fmla="*/ 19 w 700"/>
                <a:gd name="T13" fmla="*/ 79 h 466"/>
                <a:gd name="T14" fmla="*/ 27 w 700"/>
                <a:gd name="T15" fmla="*/ 33 h 466"/>
                <a:gd name="T16" fmla="*/ 196 w 700"/>
                <a:gd name="T17" fmla="*/ 16 h 466"/>
                <a:gd name="T18" fmla="*/ 402 w 700"/>
                <a:gd name="T19" fmla="*/ 189 h 466"/>
                <a:gd name="T20" fmla="*/ 494 w 700"/>
                <a:gd name="T21" fmla="*/ 306 h 466"/>
                <a:gd name="T22" fmla="*/ 527 w 700"/>
                <a:gd name="T23" fmla="*/ 332 h 466"/>
                <a:gd name="T24" fmla="*/ 476 w 700"/>
                <a:gd name="T25" fmla="*/ 306 h 466"/>
                <a:gd name="T26" fmla="*/ 373 w 700"/>
                <a:gd name="T27" fmla="*/ 184 h 466"/>
                <a:gd name="T28" fmla="*/ 288 w 700"/>
                <a:gd name="T29" fmla="*/ 79 h 466"/>
                <a:gd name="T30" fmla="*/ 171 w 700"/>
                <a:gd name="T31" fmla="*/ 27 h 466"/>
                <a:gd name="T32" fmla="*/ 30 w 700"/>
                <a:gd name="T33" fmla="*/ 44 h 466"/>
                <a:gd name="T34" fmla="*/ 12 w 700"/>
                <a:gd name="T35" fmla="*/ 55 h 466"/>
                <a:gd name="T36" fmla="*/ 23 w 700"/>
                <a:gd name="T37" fmla="*/ 72 h 466"/>
                <a:gd name="T38" fmla="*/ 211 w 700"/>
                <a:gd name="T39" fmla="*/ 273 h 466"/>
                <a:gd name="T40" fmla="*/ 383 w 700"/>
                <a:gd name="T41" fmla="*/ 389 h 466"/>
                <a:gd name="T42" fmla="*/ 651 w 700"/>
                <a:gd name="T43" fmla="*/ 448 h 466"/>
                <a:gd name="T44" fmla="*/ 685 w 700"/>
                <a:gd name="T45" fmla="*/ 452 h 466"/>
                <a:gd name="T46" fmla="*/ 700 w 700"/>
                <a:gd name="T47" fmla="*/ 457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00" h="466">
                  <a:moveTo>
                    <a:pt x="700" y="457"/>
                  </a:moveTo>
                  <a:cubicBezTo>
                    <a:pt x="655" y="466"/>
                    <a:pt x="612" y="458"/>
                    <a:pt x="570" y="449"/>
                  </a:cubicBezTo>
                  <a:cubicBezTo>
                    <a:pt x="502" y="435"/>
                    <a:pt x="435" y="422"/>
                    <a:pt x="367" y="408"/>
                  </a:cubicBezTo>
                  <a:cubicBezTo>
                    <a:pt x="326" y="399"/>
                    <a:pt x="286" y="388"/>
                    <a:pt x="251" y="363"/>
                  </a:cubicBezTo>
                  <a:cubicBezTo>
                    <a:pt x="225" y="344"/>
                    <a:pt x="206" y="320"/>
                    <a:pt x="194" y="291"/>
                  </a:cubicBezTo>
                  <a:cubicBezTo>
                    <a:pt x="174" y="242"/>
                    <a:pt x="144" y="202"/>
                    <a:pt x="104" y="167"/>
                  </a:cubicBezTo>
                  <a:cubicBezTo>
                    <a:pt x="73" y="141"/>
                    <a:pt x="46" y="109"/>
                    <a:pt x="19" y="79"/>
                  </a:cubicBezTo>
                  <a:cubicBezTo>
                    <a:pt x="0" y="59"/>
                    <a:pt x="3" y="47"/>
                    <a:pt x="27" y="33"/>
                  </a:cubicBezTo>
                  <a:cubicBezTo>
                    <a:pt x="80" y="0"/>
                    <a:pt x="138" y="0"/>
                    <a:pt x="196" y="16"/>
                  </a:cubicBezTo>
                  <a:cubicBezTo>
                    <a:pt x="290" y="43"/>
                    <a:pt x="354" y="106"/>
                    <a:pt x="402" y="189"/>
                  </a:cubicBezTo>
                  <a:cubicBezTo>
                    <a:pt x="427" y="232"/>
                    <a:pt x="454" y="274"/>
                    <a:pt x="494" y="306"/>
                  </a:cubicBezTo>
                  <a:cubicBezTo>
                    <a:pt x="504" y="315"/>
                    <a:pt x="516" y="323"/>
                    <a:pt x="527" y="332"/>
                  </a:cubicBezTo>
                  <a:cubicBezTo>
                    <a:pt x="507" y="329"/>
                    <a:pt x="491" y="318"/>
                    <a:pt x="476" y="306"/>
                  </a:cubicBezTo>
                  <a:cubicBezTo>
                    <a:pt x="435" y="271"/>
                    <a:pt x="405" y="226"/>
                    <a:pt x="373" y="184"/>
                  </a:cubicBezTo>
                  <a:cubicBezTo>
                    <a:pt x="345" y="148"/>
                    <a:pt x="317" y="113"/>
                    <a:pt x="288" y="79"/>
                  </a:cubicBezTo>
                  <a:cubicBezTo>
                    <a:pt x="257" y="44"/>
                    <a:pt x="216" y="29"/>
                    <a:pt x="171" y="27"/>
                  </a:cubicBezTo>
                  <a:cubicBezTo>
                    <a:pt x="123" y="25"/>
                    <a:pt x="76" y="30"/>
                    <a:pt x="30" y="44"/>
                  </a:cubicBezTo>
                  <a:cubicBezTo>
                    <a:pt x="23" y="46"/>
                    <a:pt x="18" y="51"/>
                    <a:pt x="12" y="55"/>
                  </a:cubicBezTo>
                  <a:cubicBezTo>
                    <a:pt x="16" y="61"/>
                    <a:pt x="18" y="68"/>
                    <a:pt x="23" y="72"/>
                  </a:cubicBezTo>
                  <a:cubicBezTo>
                    <a:pt x="101" y="125"/>
                    <a:pt x="159" y="196"/>
                    <a:pt x="211" y="273"/>
                  </a:cubicBezTo>
                  <a:cubicBezTo>
                    <a:pt x="253" y="335"/>
                    <a:pt x="310" y="373"/>
                    <a:pt x="383" y="389"/>
                  </a:cubicBezTo>
                  <a:cubicBezTo>
                    <a:pt x="472" y="408"/>
                    <a:pt x="562" y="428"/>
                    <a:pt x="651" y="448"/>
                  </a:cubicBezTo>
                  <a:cubicBezTo>
                    <a:pt x="662" y="450"/>
                    <a:pt x="674" y="450"/>
                    <a:pt x="685" y="452"/>
                  </a:cubicBezTo>
                  <a:cubicBezTo>
                    <a:pt x="690" y="453"/>
                    <a:pt x="695" y="455"/>
                    <a:pt x="700" y="4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60" name="Freeform 24">
              <a:extLst>
                <a:ext uri="{FF2B5EF4-FFF2-40B4-BE49-F238E27FC236}">
                  <a16:creationId xmlns:a16="http://schemas.microsoft.com/office/drawing/2014/main" id="{FB828910-1439-4AF5-ADAA-9393A5B942E3}"/>
                </a:ext>
              </a:extLst>
            </p:cNvPr>
            <p:cNvSpPr>
              <a:spLocks/>
            </p:cNvSpPr>
            <p:nvPr/>
          </p:nvSpPr>
          <p:spPr bwMode="auto">
            <a:xfrm>
              <a:off x="3535363" y="7392988"/>
              <a:ext cx="1385888" cy="2308225"/>
            </a:xfrm>
            <a:custGeom>
              <a:avLst/>
              <a:gdLst>
                <a:gd name="T0" fmla="*/ 0 w 428"/>
                <a:gd name="T1" fmla="*/ 711 h 712"/>
                <a:gd name="T2" fmla="*/ 71 w 428"/>
                <a:gd name="T3" fmla="*/ 457 h 712"/>
                <a:gd name="T4" fmla="*/ 295 w 428"/>
                <a:gd name="T5" fmla="*/ 108 h 712"/>
                <a:gd name="T6" fmla="*/ 345 w 428"/>
                <a:gd name="T7" fmla="*/ 54 h 712"/>
                <a:gd name="T8" fmla="*/ 355 w 428"/>
                <a:gd name="T9" fmla="*/ 9 h 712"/>
                <a:gd name="T10" fmla="*/ 427 w 428"/>
                <a:gd name="T11" fmla="*/ 64 h 712"/>
                <a:gd name="T12" fmla="*/ 404 w 428"/>
                <a:gd name="T13" fmla="*/ 158 h 712"/>
                <a:gd name="T14" fmla="*/ 225 w 428"/>
                <a:gd name="T15" fmla="*/ 465 h 712"/>
                <a:gd name="T16" fmla="*/ 125 w 428"/>
                <a:gd name="T17" fmla="*/ 590 h 712"/>
                <a:gd name="T18" fmla="*/ 122 w 428"/>
                <a:gd name="T19" fmla="*/ 588 h 712"/>
                <a:gd name="T20" fmla="*/ 145 w 428"/>
                <a:gd name="T21" fmla="*/ 554 h 712"/>
                <a:gd name="T22" fmla="*/ 335 w 428"/>
                <a:gd name="T23" fmla="*/ 259 h 712"/>
                <a:gd name="T24" fmla="*/ 395 w 428"/>
                <a:gd name="T25" fmla="*/ 112 h 712"/>
                <a:gd name="T26" fmla="*/ 400 w 428"/>
                <a:gd name="T27" fmla="*/ 54 h 712"/>
                <a:gd name="T28" fmla="*/ 371 w 428"/>
                <a:gd name="T29" fmla="*/ 26 h 712"/>
                <a:gd name="T30" fmla="*/ 288 w 428"/>
                <a:gd name="T31" fmla="*/ 131 h 712"/>
                <a:gd name="T32" fmla="*/ 79 w 428"/>
                <a:gd name="T33" fmla="*/ 492 h 712"/>
                <a:gd name="T34" fmla="*/ 9 w 428"/>
                <a:gd name="T35" fmla="*/ 698 h 712"/>
                <a:gd name="T36" fmla="*/ 4 w 428"/>
                <a:gd name="T37" fmla="*/ 712 h 712"/>
                <a:gd name="T38" fmla="*/ 0 w 428"/>
                <a:gd name="T39" fmla="*/ 711 h 7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28" h="712">
                  <a:moveTo>
                    <a:pt x="0" y="711"/>
                  </a:moveTo>
                  <a:cubicBezTo>
                    <a:pt x="23" y="626"/>
                    <a:pt x="44" y="541"/>
                    <a:pt x="71" y="457"/>
                  </a:cubicBezTo>
                  <a:cubicBezTo>
                    <a:pt x="115" y="322"/>
                    <a:pt x="192" y="206"/>
                    <a:pt x="295" y="108"/>
                  </a:cubicBezTo>
                  <a:cubicBezTo>
                    <a:pt x="313" y="91"/>
                    <a:pt x="330" y="73"/>
                    <a:pt x="345" y="54"/>
                  </a:cubicBezTo>
                  <a:cubicBezTo>
                    <a:pt x="356" y="42"/>
                    <a:pt x="362" y="26"/>
                    <a:pt x="355" y="9"/>
                  </a:cubicBezTo>
                  <a:cubicBezTo>
                    <a:pt x="395" y="0"/>
                    <a:pt x="426" y="23"/>
                    <a:pt x="427" y="64"/>
                  </a:cubicBezTo>
                  <a:cubicBezTo>
                    <a:pt x="428" y="98"/>
                    <a:pt x="416" y="128"/>
                    <a:pt x="404" y="158"/>
                  </a:cubicBezTo>
                  <a:cubicBezTo>
                    <a:pt x="361" y="270"/>
                    <a:pt x="297" y="370"/>
                    <a:pt x="225" y="465"/>
                  </a:cubicBezTo>
                  <a:cubicBezTo>
                    <a:pt x="192" y="507"/>
                    <a:pt x="158" y="549"/>
                    <a:pt x="125" y="590"/>
                  </a:cubicBezTo>
                  <a:cubicBezTo>
                    <a:pt x="124" y="590"/>
                    <a:pt x="123" y="589"/>
                    <a:pt x="122" y="588"/>
                  </a:cubicBezTo>
                  <a:cubicBezTo>
                    <a:pt x="130" y="577"/>
                    <a:pt x="138" y="566"/>
                    <a:pt x="145" y="554"/>
                  </a:cubicBezTo>
                  <a:cubicBezTo>
                    <a:pt x="208" y="456"/>
                    <a:pt x="273" y="359"/>
                    <a:pt x="335" y="259"/>
                  </a:cubicBezTo>
                  <a:cubicBezTo>
                    <a:pt x="363" y="214"/>
                    <a:pt x="383" y="164"/>
                    <a:pt x="395" y="112"/>
                  </a:cubicBezTo>
                  <a:cubicBezTo>
                    <a:pt x="399" y="93"/>
                    <a:pt x="400" y="73"/>
                    <a:pt x="400" y="54"/>
                  </a:cubicBezTo>
                  <a:cubicBezTo>
                    <a:pt x="399" y="37"/>
                    <a:pt x="389" y="29"/>
                    <a:pt x="371" y="26"/>
                  </a:cubicBezTo>
                  <a:cubicBezTo>
                    <a:pt x="351" y="67"/>
                    <a:pt x="319" y="99"/>
                    <a:pt x="288" y="131"/>
                  </a:cubicBezTo>
                  <a:cubicBezTo>
                    <a:pt x="190" y="235"/>
                    <a:pt x="121" y="356"/>
                    <a:pt x="79" y="492"/>
                  </a:cubicBezTo>
                  <a:cubicBezTo>
                    <a:pt x="58" y="561"/>
                    <a:pt x="33" y="629"/>
                    <a:pt x="9" y="698"/>
                  </a:cubicBezTo>
                  <a:cubicBezTo>
                    <a:pt x="8" y="703"/>
                    <a:pt x="6" y="707"/>
                    <a:pt x="4" y="712"/>
                  </a:cubicBezTo>
                  <a:cubicBezTo>
                    <a:pt x="2" y="711"/>
                    <a:pt x="1" y="711"/>
                    <a:pt x="0" y="7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61" name="Freeform 25">
              <a:extLst>
                <a:ext uri="{FF2B5EF4-FFF2-40B4-BE49-F238E27FC236}">
                  <a16:creationId xmlns:a16="http://schemas.microsoft.com/office/drawing/2014/main" id="{C6F846C3-9F4B-45EC-90DB-32C75ABAC8D3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4650" y="7396163"/>
              <a:ext cx="1301750" cy="2865438"/>
            </a:xfrm>
            <a:custGeom>
              <a:avLst/>
              <a:gdLst>
                <a:gd name="T0" fmla="*/ 1 w 402"/>
                <a:gd name="T1" fmla="*/ 3 h 884"/>
                <a:gd name="T2" fmla="*/ 30 w 402"/>
                <a:gd name="T3" fmla="*/ 5 h 884"/>
                <a:gd name="T4" fmla="*/ 46 w 402"/>
                <a:gd name="T5" fmla="*/ 16 h 884"/>
                <a:gd name="T6" fmla="*/ 176 w 402"/>
                <a:gd name="T7" fmla="*/ 111 h 884"/>
                <a:gd name="T8" fmla="*/ 333 w 402"/>
                <a:gd name="T9" fmla="*/ 342 h 884"/>
                <a:gd name="T10" fmla="*/ 348 w 402"/>
                <a:gd name="T11" fmla="*/ 555 h 884"/>
                <a:gd name="T12" fmla="*/ 357 w 402"/>
                <a:gd name="T13" fmla="*/ 729 h 884"/>
                <a:gd name="T14" fmla="*/ 400 w 402"/>
                <a:gd name="T15" fmla="*/ 868 h 884"/>
                <a:gd name="T16" fmla="*/ 400 w 402"/>
                <a:gd name="T17" fmla="*/ 884 h 884"/>
                <a:gd name="T18" fmla="*/ 342 w 402"/>
                <a:gd name="T19" fmla="*/ 770 h 884"/>
                <a:gd name="T20" fmla="*/ 317 w 402"/>
                <a:gd name="T21" fmla="*/ 554 h 884"/>
                <a:gd name="T22" fmla="*/ 313 w 402"/>
                <a:gd name="T23" fmla="*/ 366 h 884"/>
                <a:gd name="T24" fmla="*/ 207 w 402"/>
                <a:gd name="T25" fmla="*/ 162 h 884"/>
                <a:gd name="T26" fmla="*/ 103 w 402"/>
                <a:gd name="T27" fmla="*/ 89 h 884"/>
                <a:gd name="T28" fmla="*/ 31 w 402"/>
                <a:gd name="T29" fmla="*/ 24 h 884"/>
                <a:gd name="T30" fmla="*/ 0 w 402"/>
                <a:gd name="T31" fmla="*/ 3 h 884"/>
                <a:gd name="T32" fmla="*/ 1 w 402"/>
                <a:gd name="T33" fmla="*/ 3 h 8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02" h="884">
                  <a:moveTo>
                    <a:pt x="1" y="3"/>
                  </a:moveTo>
                  <a:cubicBezTo>
                    <a:pt x="11" y="4"/>
                    <a:pt x="21" y="3"/>
                    <a:pt x="30" y="5"/>
                  </a:cubicBezTo>
                  <a:cubicBezTo>
                    <a:pt x="36" y="6"/>
                    <a:pt x="42" y="11"/>
                    <a:pt x="46" y="16"/>
                  </a:cubicBezTo>
                  <a:cubicBezTo>
                    <a:pt x="84" y="56"/>
                    <a:pt x="131" y="82"/>
                    <a:pt x="176" y="111"/>
                  </a:cubicBezTo>
                  <a:cubicBezTo>
                    <a:pt x="260" y="166"/>
                    <a:pt x="312" y="244"/>
                    <a:pt x="333" y="342"/>
                  </a:cubicBezTo>
                  <a:cubicBezTo>
                    <a:pt x="347" y="412"/>
                    <a:pt x="345" y="484"/>
                    <a:pt x="348" y="555"/>
                  </a:cubicBezTo>
                  <a:cubicBezTo>
                    <a:pt x="350" y="613"/>
                    <a:pt x="351" y="671"/>
                    <a:pt x="357" y="729"/>
                  </a:cubicBezTo>
                  <a:cubicBezTo>
                    <a:pt x="362" y="778"/>
                    <a:pt x="377" y="825"/>
                    <a:pt x="400" y="868"/>
                  </a:cubicBezTo>
                  <a:cubicBezTo>
                    <a:pt x="402" y="873"/>
                    <a:pt x="401" y="879"/>
                    <a:pt x="400" y="884"/>
                  </a:cubicBezTo>
                  <a:cubicBezTo>
                    <a:pt x="371" y="850"/>
                    <a:pt x="354" y="811"/>
                    <a:pt x="342" y="770"/>
                  </a:cubicBezTo>
                  <a:cubicBezTo>
                    <a:pt x="322" y="699"/>
                    <a:pt x="319" y="627"/>
                    <a:pt x="317" y="554"/>
                  </a:cubicBezTo>
                  <a:cubicBezTo>
                    <a:pt x="316" y="491"/>
                    <a:pt x="315" y="428"/>
                    <a:pt x="313" y="366"/>
                  </a:cubicBezTo>
                  <a:cubicBezTo>
                    <a:pt x="309" y="281"/>
                    <a:pt x="271" y="214"/>
                    <a:pt x="207" y="162"/>
                  </a:cubicBezTo>
                  <a:cubicBezTo>
                    <a:pt x="174" y="135"/>
                    <a:pt x="139" y="111"/>
                    <a:pt x="103" y="89"/>
                  </a:cubicBezTo>
                  <a:cubicBezTo>
                    <a:pt x="75" y="72"/>
                    <a:pt x="50" y="52"/>
                    <a:pt x="31" y="24"/>
                  </a:cubicBezTo>
                  <a:cubicBezTo>
                    <a:pt x="24" y="14"/>
                    <a:pt x="17" y="0"/>
                    <a:pt x="0" y="3"/>
                  </a:cubicBezTo>
                  <a:lnTo>
                    <a:pt x="1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62" name="Freeform 26">
              <a:extLst>
                <a:ext uri="{FF2B5EF4-FFF2-40B4-BE49-F238E27FC236}">
                  <a16:creationId xmlns:a16="http://schemas.microsoft.com/office/drawing/2014/main" id="{7ACB59D3-BF43-4B08-9706-1F60FA9F85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2225" y="7405688"/>
              <a:ext cx="1573213" cy="3714750"/>
            </a:xfrm>
            <a:custGeom>
              <a:avLst/>
              <a:gdLst>
                <a:gd name="T0" fmla="*/ 109 w 486"/>
                <a:gd name="T1" fmla="*/ 0 h 1146"/>
                <a:gd name="T2" fmla="*/ 87 w 486"/>
                <a:gd name="T3" fmla="*/ 47 h 1146"/>
                <a:gd name="T4" fmla="*/ 35 w 486"/>
                <a:gd name="T5" fmla="*/ 237 h 1146"/>
                <a:gd name="T6" fmla="*/ 47 w 486"/>
                <a:gd name="T7" fmla="*/ 468 h 1146"/>
                <a:gd name="T8" fmla="*/ 245 w 486"/>
                <a:gd name="T9" fmla="*/ 807 h 1146"/>
                <a:gd name="T10" fmla="*/ 261 w 486"/>
                <a:gd name="T11" fmla="*/ 833 h 1146"/>
                <a:gd name="T12" fmla="*/ 361 w 486"/>
                <a:gd name="T13" fmla="*/ 1051 h 1146"/>
                <a:gd name="T14" fmla="*/ 435 w 486"/>
                <a:gd name="T15" fmla="*/ 1112 h 1146"/>
                <a:gd name="T16" fmla="*/ 464 w 486"/>
                <a:gd name="T17" fmla="*/ 1124 h 1146"/>
                <a:gd name="T18" fmla="*/ 486 w 486"/>
                <a:gd name="T19" fmla="*/ 1143 h 1146"/>
                <a:gd name="T20" fmla="*/ 381 w 486"/>
                <a:gd name="T21" fmla="*/ 1115 h 1146"/>
                <a:gd name="T22" fmla="*/ 312 w 486"/>
                <a:gd name="T23" fmla="*/ 1011 h 1146"/>
                <a:gd name="T24" fmla="*/ 260 w 486"/>
                <a:gd name="T25" fmla="*/ 852 h 1146"/>
                <a:gd name="T26" fmla="*/ 235 w 486"/>
                <a:gd name="T27" fmla="*/ 807 h 1146"/>
                <a:gd name="T28" fmla="*/ 56 w 486"/>
                <a:gd name="T29" fmla="*/ 551 h 1146"/>
                <a:gd name="T30" fmla="*/ 4 w 486"/>
                <a:gd name="T31" fmla="*/ 293 h 1146"/>
                <a:gd name="T32" fmla="*/ 44 w 486"/>
                <a:gd name="T33" fmla="*/ 131 h 1146"/>
                <a:gd name="T34" fmla="*/ 81 w 486"/>
                <a:gd name="T35" fmla="*/ 31 h 1146"/>
                <a:gd name="T36" fmla="*/ 110 w 486"/>
                <a:gd name="T37" fmla="*/ 0 h 1146"/>
                <a:gd name="T38" fmla="*/ 109 w 486"/>
                <a:gd name="T39" fmla="*/ 0 h 1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86" h="1146">
                  <a:moveTo>
                    <a:pt x="109" y="0"/>
                  </a:moveTo>
                  <a:cubicBezTo>
                    <a:pt x="102" y="15"/>
                    <a:pt x="92" y="30"/>
                    <a:pt x="87" y="47"/>
                  </a:cubicBezTo>
                  <a:cubicBezTo>
                    <a:pt x="69" y="110"/>
                    <a:pt x="50" y="173"/>
                    <a:pt x="35" y="237"/>
                  </a:cubicBezTo>
                  <a:cubicBezTo>
                    <a:pt x="16" y="315"/>
                    <a:pt x="27" y="392"/>
                    <a:pt x="47" y="468"/>
                  </a:cubicBezTo>
                  <a:cubicBezTo>
                    <a:pt x="81" y="599"/>
                    <a:pt x="149" y="711"/>
                    <a:pt x="245" y="807"/>
                  </a:cubicBezTo>
                  <a:cubicBezTo>
                    <a:pt x="252" y="814"/>
                    <a:pt x="258" y="823"/>
                    <a:pt x="261" y="833"/>
                  </a:cubicBezTo>
                  <a:cubicBezTo>
                    <a:pt x="287" y="909"/>
                    <a:pt x="319" y="982"/>
                    <a:pt x="361" y="1051"/>
                  </a:cubicBezTo>
                  <a:cubicBezTo>
                    <a:pt x="379" y="1080"/>
                    <a:pt x="404" y="1100"/>
                    <a:pt x="435" y="1112"/>
                  </a:cubicBezTo>
                  <a:cubicBezTo>
                    <a:pt x="445" y="1116"/>
                    <a:pt x="455" y="1119"/>
                    <a:pt x="464" y="1124"/>
                  </a:cubicBezTo>
                  <a:cubicBezTo>
                    <a:pt x="473" y="1128"/>
                    <a:pt x="480" y="1135"/>
                    <a:pt x="486" y="1143"/>
                  </a:cubicBezTo>
                  <a:cubicBezTo>
                    <a:pt x="447" y="1146"/>
                    <a:pt x="411" y="1141"/>
                    <a:pt x="381" y="1115"/>
                  </a:cubicBezTo>
                  <a:cubicBezTo>
                    <a:pt x="348" y="1087"/>
                    <a:pt x="327" y="1051"/>
                    <a:pt x="312" y="1011"/>
                  </a:cubicBezTo>
                  <a:cubicBezTo>
                    <a:pt x="293" y="959"/>
                    <a:pt x="277" y="905"/>
                    <a:pt x="260" y="852"/>
                  </a:cubicBezTo>
                  <a:cubicBezTo>
                    <a:pt x="255" y="835"/>
                    <a:pt x="248" y="820"/>
                    <a:pt x="235" y="807"/>
                  </a:cubicBezTo>
                  <a:cubicBezTo>
                    <a:pt x="160" y="733"/>
                    <a:pt x="97" y="649"/>
                    <a:pt x="56" y="551"/>
                  </a:cubicBezTo>
                  <a:cubicBezTo>
                    <a:pt x="23" y="468"/>
                    <a:pt x="0" y="383"/>
                    <a:pt x="4" y="293"/>
                  </a:cubicBezTo>
                  <a:cubicBezTo>
                    <a:pt x="7" y="237"/>
                    <a:pt x="25" y="184"/>
                    <a:pt x="44" y="131"/>
                  </a:cubicBezTo>
                  <a:cubicBezTo>
                    <a:pt x="57" y="98"/>
                    <a:pt x="68" y="64"/>
                    <a:pt x="81" y="31"/>
                  </a:cubicBezTo>
                  <a:cubicBezTo>
                    <a:pt x="86" y="17"/>
                    <a:pt x="92" y="3"/>
                    <a:pt x="110" y="0"/>
                  </a:cubicBezTo>
                  <a:cubicBezTo>
                    <a:pt x="110" y="0"/>
                    <a:pt x="109" y="0"/>
                    <a:pt x="10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63" name="Freeform 31">
              <a:extLst>
                <a:ext uri="{FF2B5EF4-FFF2-40B4-BE49-F238E27FC236}">
                  <a16:creationId xmlns:a16="http://schemas.microsoft.com/office/drawing/2014/main" id="{03EAD845-CED5-46F4-9362-3BC33DE5033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40063" y="10883900"/>
              <a:ext cx="768350" cy="877888"/>
            </a:xfrm>
            <a:custGeom>
              <a:avLst/>
              <a:gdLst>
                <a:gd name="T0" fmla="*/ 237 w 237"/>
                <a:gd name="T1" fmla="*/ 0 h 271"/>
                <a:gd name="T2" fmla="*/ 192 w 237"/>
                <a:gd name="T3" fmla="*/ 152 h 271"/>
                <a:gd name="T4" fmla="*/ 99 w 237"/>
                <a:gd name="T5" fmla="*/ 251 h 271"/>
                <a:gd name="T6" fmla="*/ 20 w 237"/>
                <a:gd name="T7" fmla="*/ 223 h 271"/>
                <a:gd name="T8" fmla="*/ 17 w 237"/>
                <a:gd name="T9" fmla="*/ 216 h 271"/>
                <a:gd name="T10" fmla="*/ 56 w 237"/>
                <a:gd name="T11" fmla="*/ 130 h 271"/>
                <a:gd name="T12" fmla="*/ 186 w 237"/>
                <a:gd name="T13" fmla="*/ 57 h 271"/>
                <a:gd name="T14" fmla="*/ 237 w 237"/>
                <a:gd name="T15" fmla="*/ 0 h 271"/>
                <a:gd name="T16" fmla="*/ 226 w 237"/>
                <a:gd name="T17" fmla="*/ 30 h 271"/>
                <a:gd name="T18" fmla="*/ 218 w 237"/>
                <a:gd name="T19" fmla="*/ 32 h 271"/>
                <a:gd name="T20" fmla="*/ 211 w 237"/>
                <a:gd name="T21" fmla="*/ 40 h 271"/>
                <a:gd name="T22" fmla="*/ 55 w 237"/>
                <a:gd name="T23" fmla="*/ 151 h 271"/>
                <a:gd name="T24" fmla="*/ 38 w 237"/>
                <a:gd name="T25" fmla="*/ 160 h 271"/>
                <a:gd name="T26" fmla="*/ 24 w 237"/>
                <a:gd name="T27" fmla="*/ 183 h 271"/>
                <a:gd name="T28" fmla="*/ 33 w 237"/>
                <a:gd name="T29" fmla="*/ 229 h 271"/>
                <a:gd name="T30" fmla="*/ 62 w 237"/>
                <a:gd name="T31" fmla="*/ 241 h 271"/>
                <a:gd name="T32" fmla="*/ 94 w 237"/>
                <a:gd name="T33" fmla="*/ 223 h 271"/>
                <a:gd name="T34" fmla="*/ 193 w 237"/>
                <a:gd name="T35" fmla="*/ 98 h 271"/>
                <a:gd name="T36" fmla="*/ 226 w 237"/>
                <a:gd name="T37" fmla="*/ 3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37" h="271">
                  <a:moveTo>
                    <a:pt x="237" y="0"/>
                  </a:moveTo>
                  <a:cubicBezTo>
                    <a:pt x="230" y="54"/>
                    <a:pt x="218" y="105"/>
                    <a:pt x="192" y="152"/>
                  </a:cubicBezTo>
                  <a:cubicBezTo>
                    <a:pt x="170" y="193"/>
                    <a:pt x="140" y="228"/>
                    <a:pt x="99" y="251"/>
                  </a:cubicBezTo>
                  <a:cubicBezTo>
                    <a:pt x="63" y="271"/>
                    <a:pt x="36" y="261"/>
                    <a:pt x="20" y="223"/>
                  </a:cubicBezTo>
                  <a:cubicBezTo>
                    <a:pt x="19" y="221"/>
                    <a:pt x="18" y="219"/>
                    <a:pt x="17" y="216"/>
                  </a:cubicBezTo>
                  <a:cubicBezTo>
                    <a:pt x="0" y="172"/>
                    <a:pt x="12" y="146"/>
                    <a:pt x="56" y="130"/>
                  </a:cubicBezTo>
                  <a:cubicBezTo>
                    <a:pt x="104" y="113"/>
                    <a:pt x="149" y="92"/>
                    <a:pt x="186" y="57"/>
                  </a:cubicBezTo>
                  <a:cubicBezTo>
                    <a:pt x="204" y="40"/>
                    <a:pt x="220" y="20"/>
                    <a:pt x="237" y="0"/>
                  </a:cubicBezTo>
                  <a:close/>
                  <a:moveTo>
                    <a:pt x="226" y="30"/>
                  </a:moveTo>
                  <a:cubicBezTo>
                    <a:pt x="220" y="31"/>
                    <a:pt x="219" y="31"/>
                    <a:pt x="218" y="32"/>
                  </a:cubicBezTo>
                  <a:cubicBezTo>
                    <a:pt x="216" y="34"/>
                    <a:pt x="213" y="37"/>
                    <a:pt x="211" y="40"/>
                  </a:cubicBezTo>
                  <a:cubicBezTo>
                    <a:pt x="168" y="89"/>
                    <a:pt x="120" y="132"/>
                    <a:pt x="55" y="151"/>
                  </a:cubicBezTo>
                  <a:cubicBezTo>
                    <a:pt x="49" y="153"/>
                    <a:pt x="42" y="155"/>
                    <a:pt x="38" y="160"/>
                  </a:cubicBezTo>
                  <a:cubicBezTo>
                    <a:pt x="32" y="166"/>
                    <a:pt x="24" y="175"/>
                    <a:pt x="24" y="183"/>
                  </a:cubicBezTo>
                  <a:cubicBezTo>
                    <a:pt x="24" y="198"/>
                    <a:pt x="27" y="214"/>
                    <a:pt x="33" y="229"/>
                  </a:cubicBezTo>
                  <a:cubicBezTo>
                    <a:pt x="37" y="242"/>
                    <a:pt x="49" y="247"/>
                    <a:pt x="62" y="241"/>
                  </a:cubicBezTo>
                  <a:cubicBezTo>
                    <a:pt x="74" y="237"/>
                    <a:pt x="85" y="231"/>
                    <a:pt x="94" y="223"/>
                  </a:cubicBezTo>
                  <a:cubicBezTo>
                    <a:pt x="136" y="188"/>
                    <a:pt x="166" y="144"/>
                    <a:pt x="193" y="98"/>
                  </a:cubicBezTo>
                  <a:cubicBezTo>
                    <a:pt x="205" y="77"/>
                    <a:pt x="214" y="54"/>
                    <a:pt x="226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64" name="Freeform 33">
              <a:extLst>
                <a:ext uri="{FF2B5EF4-FFF2-40B4-BE49-F238E27FC236}">
                  <a16:creationId xmlns:a16="http://schemas.microsoft.com/office/drawing/2014/main" id="{9688C8A1-AE5F-465F-AD52-D070B58C135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27238" y="11276013"/>
              <a:ext cx="958850" cy="550863"/>
            </a:xfrm>
            <a:custGeom>
              <a:avLst/>
              <a:gdLst>
                <a:gd name="T0" fmla="*/ 23 w 296"/>
                <a:gd name="T1" fmla="*/ 74 h 170"/>
                <a:gd name="T2" fmla="*/ 78 w 296"/>
                <a:gd name="T3" fmla="*/ 81 h 170"/>
                <a:gd name="T4" fmla="*/ 136 w 296"/>
                <a:gd name="T5" fmla="*/ 105 h 170"/>
                <a:gd name="T6" fmla="*/ 177 w 296"/>
                <a:gd name="T7" fmla="*/ 132 h 170"/>
                <a:gd name="T8" fmla="*/ 262 w 296"/>
                <a:gd name="T9" fmla="*/ 135 h 170"/>
                <a:gd name="T10" fmla="*/ 281 w 296"/>
                <a:gd name="T11" fmla="*/ 86 h 170"/>
                <a:gd name="T12" fmla="*/ 263 w 296"/>
                <a:gd name="T13" fmla="*/ 149 h 170"/>
                <a:gd name="T14" fmla="*/ 160 w 296"/>
                <a:gd name="T15" fmla="*/ 143 h 170"/>
                <a:gd name="T16" fmla="*/ 151 w 296"/>
                <a:gd name="T17" fmla="*/ 135 h 170"/>
                <a:gd name="T18" fmla="*/ 23 w 296"/>
                <a:gd name="T19" fmla="*/ 92 h 170"/>
                <a:gd name="T20" fmla="*/ 7 w 296"/>
                <a:gd name="T21" fmla="*/ 69 h 170"/>
                <a:gd name="T22" fmla="*/ 26 w 296"/>
                <a:gd name="T23" fmla="*/ 49 h 170"/>
                <a:gd name="T24" fmla="*/ 82 w 296"/>
                <a:gd name="T25" fmla="*/ 22 h 170"/>
                <a:gd name="T26" fmla="*/ 239 w 296"/>
                <a:gd name="T27" fmla="*/ 27 h 170"/>
                <a:gd name="T28" fmla="*/ 274 w 296"/>
                <a:gd name="T29" fmla="*/ 66 h 170"/>
                <a:gd name="T30" fmla="*/ 148 w 296"/>
                <a:gd name="T31" fmla="*/ 25 h 170"/>
                <a:gd name="T32" fmla="*/ 23 w 296"/>
                <a:gd name="T33" fmla="*/ 74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96" h="170">
                  <a:moveTo>
                    <a:pt x="23" y="74"/>
                  </a:moveTo>
                  <a:cubicBezTo>
                    <a:pt x="43" y="76"/>
                    <a:pt x="61" y="76"/>
                    <a:pt x="78" y="81"/>
                  </a:cubicBezTo>
                  <a:cubicBezTo>
                    <a:pt x="98" y="86"/>
                    <a:pt x="117" y="95"/>
                    <a:pt x="136" y="105"/>
                  </a:cubicBezTo>
                  <a:cubicBezTo>
                    <a:pt x="150" y="112"/>
                    <a:pt x="163" y="124"/>
                    <a:pt x="177" y="132"/>
                  </a:cubicBezTo>
                  <a:cubicBezTo>
                    <a:pt x="204" y="148"/>
                    <a:pt x="233" y="146"/>
                    <a:pt x="262" y="135"/>
                  </a:cubicBezTo>
                  <a:cubicBezTo>
                    <a:pt x="283" y="126"/>
                    <a:pt x="284" y="107"/>
                    <a:pt x="281" y="86"/>
                  </a:cubicBezTo>
                  <a:cubicBezTo>
                    <a:pt x="296" y="118"/>
                    <a:pt x="291" y="133"/>
                    <a:pt x="263" y="149"/>
                  </a:cubicBezTo>
                  <a:cubicBezTo>
                    <a:pt x="227" y="170"/>
                    <a:pt x="193" y="166"/>
                    <a:pt x="160" y="143"/>
                  </a:cubicBezTo>
                  <a:cubicBezTo>
                    <a:pt x="157" y="141"/>
                    <a:pt x="153" y="138"/>
                    <a:pt x="151" y="135"/>
                  </a:cubicBezTo>
                  <a:cubicBezTo>
                    <a:pt x="117" y="96"/>
                    <a:pt x="73" y="87"/>
                    <a:pt x="23" y="92"/>
                  </a:cubicBezTo>
                  <a:cubicBezTo>
                    <a:pt x="8" y="94"/>
                    <a:pt x="0" y="83"/>
                    <a:pt x="7" y="69"/>
                  </a:cubicBezTo>
                  <a:cubicBezTo>
                    <a:pt x="12" y="61"/>
                    <a:pt x="19" y="53"/>
                    <a:pt x="26" y="49"/>
                  </a:cubicBezTo>
                  <a:cubicBezTo>
                    <a:pt x="44" y="38"/>
                    <a:pt x="62" y="28"/>
                    <a:pt x="82" y="22"/>
                  </a:cubicBezTo>
                  <a:cubicBezTo>
                    <a:pt x="134" y="5"/>
                    <a:pt x="187" y="0"/>
                    <a:pt x="239" y="27"/>
                  </a:cubicBezTo>
                  <a:cubicBezTo>
                    <a:pt x="255" y="35"/>
                    <a:pt x="267" y="48"/>
                    <a:pt x="274" y="66"/>
                  </a:cubicBezTo>
                  <a:cubicBezTo>
                    <a:pt x="239" y="31"/>
                    <a:pt x="194" y="26"/>
                    <a:pt x="148" y="25"/>
                  </a:cubicBezTo>
                  <a:cubicBezTo>
                    <a:pt x="101" y="24"/>
                    <a:pt x="59" y="39"/>
                    <a:pt x="23" y="7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65" name="Freeform 35">
              <a:extLst>
                <a:ext uri="{FF2B5EF4-FFF2-40B4-BE49-F238E27FC236}">
                  <a16:creationId xmlns:a16="http://schemas.microsoft.com/office/drawing/2014/main" id="{6B1F1620-BBA0-4CD3-A1A5-8CA5AE70BA72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7938" y="7994650"/>
              <a:ext cx="1058863" cy="1614488"/>
            </a:xfrm>
            <a:custGeom>
              <a:avLst/>
              <a:gdLst>
                <a:gd name="T0" fmla="*/ 327 w 327"/>
                <a:gd name="T1" fmla="*/ 0 h 498"/>
                <a:gd name="T2" fmla="*/ 0 w 327"/>
                <a:gd name="T3" fmla="*/ 498 h 498"/>
                <a:gd name="T4" fmla="*/ 18 w 327"/>
                <a:gd name="T5" fmla="*/ 477 h 498"/>
                <a:gd name="T6" fmla="*/ 156 w 327"/>
                <a:gd name="T7" fmla="*/ 332 h 498"/>
                <a:gd name="T8" fmla="*/ 327 w 327"/>
                <a:gd name="T9" fmla="*/ 0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7" h="498">
                  <a:moveTo>
                    <a:pt x="327" y="0"/>
                  </a:moveTo>
                  <a:cubicBezTo>
                    <a:pt x="294" y="214"/>
                    <a:pt x="177" y="374"/>
                    <a:pt x="0" y="498"/>
                  </a:cubicBezTo>
                  <a:cubicBezTo>
                    <a:pt x="7" y="490"/>
                    <a:pt x="13" y="483"/>
                    <a:pt x="18" y="477"/>
                  </a:cubicBezTo>
                  <a:cubicBezTo>
                    <a:pt x="64" y="429"/>
                    <a:pt x="113" y="382"/>
                    <a:pt x="156" y="332"/>
                  </a:cubicBezTo>
                  <a:cubicBezTo>
                    <a:pt x="239" y="234"/>
                    <a:pt x="299" y="125"/>
                    <a:pt x="32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66" name="Freeform 36">
              <a:extLst>
                <a:ext uri="{FF2B5EF4-FFF2-40B4-BE49-F238E27FC236}">
                  <a16:creationId xmlns:a16="http://schemas.microsoft.com/office/drawing/2014/main" id="{4D19FB7D-B425-4F1E-A8E6-DAABFFE7DA2C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2325" y="6983413"/>
              <a:ext cx="1009650" cy="628650"/>
            </a:xfrm>
            <a:custGeom>
              <a:avLst/>
              <a:gdLst>
                <a:gd name="T0" fmla="*/ 312 w 312"/>
                <a:gd name="T1" fmla="*/ 106 h 194"/>
                <a:gd name="T2" fmla="*/ 206 w 312"/>
                <a:gd name="T3" fmla="*/ 50 h 194"/>
                <a:gd name="T4" fmla="*/ 153 w 312"/>
                <a:gd name="T5" fmla="*/ 20 h 194"/>
                <a:gd name="T6" fmla="*/ 121 w 312"/>
                <a:gd name="T7" fmla="*/ 26 h 194"/>
                <a:gd name="T8" fmla="*/ 62 w 312"/>
                <a:gd name="T9" fmla="*/ 89 h 194"/>
                <a:gd name="T10" fmla="*/ 19 w 312"/>
                <a:gd name="T11" fmla="*/ 164 h 194"/>
                <a:gd name="T12" fmla="*/ 19 w 312"/>
                <a:gd name="T13" fmla="*/ 194 h 194"/>
                <a:gd name="T14" fmla="*/ 3 w 312"/>
                <a:gd name="T15" fmla="*/ 165 h 194"/>
                <a:gd name="T16" fmla="*/ 21 w 312"/>
                <a:gd name="T17" fmla="*/ 117 h 194"/>
                <a:gd name="T18" fmla="*/ 112 w 312"/>
                <a:gd name="T19" fmla="*/ 12 h 194"/>
                <a:gd name="T20" fmla="*/ 151 w 312"/>
                <a:gd name="T21" fmla="*/ 5 h 194"/>
                <a:gd name="T22" fmla="*/ 209 w 312"/>
                <a:gd name="T23" fmla="*/ 33 h 194"/>
                <a:gd name="T24" fmla="*/ 287 w 312"/>
                <a:gd name="T25" fmla="*/ 81 h 194"/>
                <a:gd name="T26" fmla="*/ 312 w 312"/>
                <a:gd name="T27" fmla="*/ 106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12" h="194">
                  <a:moveTo>
                    <a:pt x="312" y="106"/>
                  </a:moveTo>
                  <a:cubicBezTo>
                    <a:pt x="277" y="87"/>
                    <a:pt x="241" y="68"/>
                    <a:pt x="206" y="50"/>
                  </a:cubicBezTo>
                  <a:cubicBezTo>
                    <a:pt x="188" y="40"/>
                    <a:pt x="170" y="30"/>
                    <a:pt x="153" y="20"/>
                  </a:cubicBezTo>
                  <a:cubicBezTo>
                    <a:pt x="138" y="12"/>
                    <a:pt x="132" y="14"/>
                    <a:pt x="121" y="26"/>
                  </a:cubicBezTo>
                  <a:cubicBezTo>
                    <a:pt x="103" y="48"/>
                    <a:pt x="83" y="69"/>
                    <a:pt x="62" y="89"/>
                  </a:cubicBezTo>
                  <a:cubicBezTo>
                    <a:pt x="40" y="110"/>
                    <a:pt x="21" y="132"/>
                    <a:pt x="19" y="164"/>
                  </a:cubicBezTo>
                  <a:cubicBezTo>
                    <a:pt x="19" y="173"/>
                    <a:pt x="19" y="183"/>
                    <a:pt x="19" y="194"/>
                  </a:cubicBezTo>
                  <a:cubicBezTo>
                    <a:pt x="7" y="188"/>
                    <a:pt x="0" y="178"/>
                    <a:pt x="3" y="165"/>
                  </a:cubicBezTo>
                  <a:cubicBezTo>
                    <a:pt x="6" y="149"/>
                    <a:pt x="11" y="130"/>
                    <a:pt x="21" y="117"/>
                  </a:cubicBezTo>
                  <a:cubicBezTo>
                    <a:pt x="49" y="81"/>
                    <a:pt x="81" y="47"/>
                    <a:pt x="112" y="12"/>
                  </a:cubicBezTo>
                  <a:cubicBezTo>
                    <a:pt x="122" y="1"/>
                    <a:pt x="138" y="0"/>
                    <a:pt x="151" y="5"/>
                  </a:cubicBezTo>
                  <a:cubicBezTo>
                    <a:pt x="171" y="13"/>
                    <a:pt x="190" y="23"/>
                    <a:pt x="209" y="33"/>
                  </a:cubicBezTo>
                  <a:cubicBezTo>
                    <a:pt x="235" y="48"/>
                    <a:pt x="261" y="65"/>
                    <a:pt x="287" y="81"/>
                  </a:cubicBezTo>
                  <a:cubicBezTo>
                    <a:pt x="298" y="88"/>
                    <a:pt x="309" y="94"/>
                    <a:pt x="312" y="10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67" name="Freeform 38">
              <a:extLst>
                <a:ext uri="{FF2B5EF4-FFF2-40B4-BE49-F238E27FC236}">
                  <a16:creationId xmlns:a16="http://schemas.microsoft.com/office/drawing/2014/main" id="{4AE21276-42CA-4FEB-86A0-3D5C2454A39B}"/>
                </a:ext>
              </a:extLst>
            </p:cNvPr>
            <p:cNvSpPr>
              <a:spLocks/>
            </p:cNvSpPr>
            <p:nvPr/>
          </p:nvSpPr>
          <p:spPr bwMode="auto">
            <a:xfrm>
              <a:off x="3619500" y="7126288"/>
              <a:ext cx="407988" cy="1108075"/>
            </a:xfrm>
            <a:custGeom>
              <a:avLst/>
              <a:gdLst>
                <a:gd name="T0" fmla="*/ 0 w 126"/>
                <a:gd name="T1" fmla="*/ 0 h 342"/>
                <a:gd name="T2" fmla="*/ 92 w 126"/>
                <a:gd name="T3" fmla="*/ 124 h 342"/>
                <a:gd name="T4" fmla="*/ 124 w 126"/>
                <a:gd name="T5" fmla="*/ 257 h 342"/>
                <a:gd name="T6" fmla="*/ 99 w 126"/>
                <a:gd name="T7" fmla="*/ 342 h 342"/>
                <a:gd name="T8" fmla="*/ 0 w 126"/>
                <a:gd name="T9" fmla="*/ 0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342">
                  <a:moveTo>
                    <a:pt x="0" y="0"/>
                  </a:moveTo>
                  <a:cubicBezTo>
                    <a:pt x="39" y="36"/>
                    <a:pt x="69" y="77"/>
                    <a:pt x="92" y="124"/>
                  </a:cubicBezTo>
                  <a:cubicBezTo>
                    <a:pt x="113" y="166"/>
                    <a:pt x="126" y="209"/>
                    <a:pt x="124" y="257"/>
                  </a:cubicBezTo>
                  <a:cubicBezTo>
                    <a:pt x="123" y="287"/>
                    <a:pt x="115" y="315"/>
                    <a:pt x="99" y="342"/>
                  </a:cubicBezTo>
                  <a:cubicBezTo>
                    <a:pt x="120" y="212"/>
                    <a:pt x="84" y="99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68" name="Freeform 39">
              <a:extLst>
                <a:ext uri="{FF2B5EF4-FFF2-40B4-BE49-F238E27FC236}">
                  <a16:creationId xmlns:a16="http://schemas.microsoft.com/office/drawing/2014/main" id="{3720F5C3-056C-4D6A-9127-DCDD94568C63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6388" y="11785600"/>
              <a:ext cx="339725" cy="612775"/>
            </a:xfrm>
            <a:custGeom>
              <a:avLst/>
              <a:gdLst>
                <a:gd name="T0" fmla="*/ 44 w 105"/>
                <a:gd name="T1" fmla="*/ 12 h 189"/>
                <a:gd name="T2" fmla="*/ 27 w 105"/>
                <a:gd name="T3" fmla="*/ 87 h 189"/>
                <a:gd name="T4" fmla="*/ 21 w 105"/>
                <a:gd name="T5" fmla="*/ 143 h 189"/>
                <a:gd name="T6" fmla="*/ 29 w 105"/>
                <a:gd name="T7" fmla="*/ 161 h 189"/>
                <a:gd name="T8" fmla="*/ 47 w 105"/>
                <a:gd name="T9" fmla="*/ 154 h 189"/>
                <a:gd name="T10" fmla="*/ 79 w 105"/>
                <a:gd name="T11" fmla="*/ 98 h 189"/>
                <a:gd name="T12" fmla="*/ 94 w 105"/>
                <a:gd name="T13" fmla="*/ 49 h 189"/>
                <a:gd name="T14" fmla="*/ 101 w 105"/>
                <a:gd name="T15" fmla="*/ 0 h 189"/>
                <a:gd name="T16" fmla="*/ 105 w 105"/>
                <a:gd name="T17" fmla="*/ 21 h 189"/>
                <a:gd name="T18" fmla="*/ 75 w 105"/>
                <a:gd name="T19" fmla="*/ 147 h 189"/>
                <a:gd name="T20" fmla="*/ 44 w 105"/>
                <a:gd name="T21" fmla="*/ 175 h 189"/>
                <a:gd name="T22" fmla="*/ 2 w 105"/>
                <a:gd name="T23" fmla="*/ 146 h 189"/>
                <a:gd name="T24" fmla="*/ 5 w 105"/>
                <a:gd name="T25" fmla="*/ 130 h 189"/>
                <a:gd name="T26" fmla="*/ 32 w 105"/>
                <a:gd name="T27" fmla="*/ 32 h 189"/>
                <a:gd name="T28" fmla="*/ 41 w 105"/>
                <a:gd name="T29" fmla="*/ 11 h 189"/>
                <a:gd name="T30" fmla="*/ 44 w 105"/>
                <a:gd name="T31" fmla="*/ 12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5" h="189">
                  <a:moveTo>
                    <a:pt x="44" y="12"/>
                  </a:moveTo>
                  <a:cubicBezTo>
                    <a:pt x="38" y="37"/>
                    <a:pt x="31" y="62"/>
                    <a:pt x="27" y="87"/>
                  </a:cubicBezTo>
                  <a:cubicBezTo>
                    <a:pt x="23" y="106"/>
                    <a:pt x="22" y="125"/>
                    <a:pt x="21" y="143"/>
                  </a:cubicBezTo>
                  <a:cubicBezTo>
                    <a:pt x="21" y="149"/>
                    <a:pt x="25" y="159"/>
                    <a:pt x="29" y="161"/>
                  </a:cubicBezTo>
                  <a:cubicBezTo>
                    <a:pt x="34" y="162"/>
                    <a:pt x="42" y="158"/>
                    <a:pt x="47" y="154"/>
                  </a:cubicBezTo>
                  <a:cubicBezTo>
                    <a:pt x="65" y="140"/>
                    <a:pt x="73" y="119"/>
                    <a:pt x="79" y="98"/>
                  </a:cubicBezTo>
                  <a:cubicBezTo>
                    <a:pt x="84" y="81"/>
                    <a:pt x="91" y="66"/>
                    <a:pt x="94" y="49"/>
                  </a:cubicBezTo>
                  <a:cubicBezTo>
                    <a:pt x="98" y="33"/>
                    <a:pt x="97" y="17"/>
                    <a:pt x="101" y="0"/>
                  </a:cubicBezTo>
                  <a:cubicBezTo>
                    <a:pt x="102" y="7"/>
                    <a:pt x="105" y="14"/>
                    <a:pt x="105" y="21"/>
                  </a:cubicBezTo>
                  <a:cubicBezTo>
                    <a:pt x="105" y="66"/>
                    <a:pt x="96" y="108"/>
                    <a:pt x="75" y="147"/>
                  </a:cubicBezTo>
                  <a:cubicBezTo>
                    <a:pt x="69" y="159"/>
                    <a:pt x="56" y="169"/>
                    <a:pt x="44" y="175"/>
                  </a:cubicBezTo>
                  <a:cubicBezTo>
                    <a:pt x="20" y="189"/>
                    <a:pt x="0" y="174"/>
                    <a:pt x="2" y="146"/>
                  </a:cubicBezTo>
                  <a:cubicBezTo>
                    <a:pt x="2" y="141"/>
                    <a:pt x="4" y="135"/>
                    <a:pt x="5" y="130"/>
                  </a:cubicBezTo>
                  <a:cubicBezTo>
                    <a:pt x="14" y="97"/>
                    <a:pt x="23" y="65"/>
                    <a:pt x="32" y="32"/>
                  </a:cubicBezTo>
                  <a:cubicBezTo>
                    <a:pt x="34" y="25"/>
                    <a:pt x="38" y="18"/>
                    <a:pt x="41" y="11"/>
                  </a:cubicBezTo>
                  <a:cubicBezTo>
                    <a:pt x="42" y="11"/>
                    <a:pt x="43" y="11"/>
                    <a:pt x="4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69" name="Freeform 40">
              <a:extLst>
                <a:ext uri="{FF2B5EF4-FFF2-40B4-BE49-F238E27FC236}">
                  <a16:creationId xmlns:a16="http://schemas.microsoft.com/office/drawing/2014/main" id="{1C3F05F8-78EB-4B48-BE0E-0075C706D188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438" y="9998075"/>
              <a:ext cx="515938" cy="619125"/>
            </a:xfrm>
            <a:custGeom>
              <a:avLst/>
              <a:gdLst>
                <a:gd name="T0" fmla="*/ 159 w 159"/>
                <a:gd name="T1" fmla="*/ 191 h 191"/>
                <a:gd name="T2" fmla="*/ 0 w 159"/>
                <a:gd name="T3" fmla="*/ 0 h 191"/>
                <a:gd name="T4" fmla="*/ 159 w 159"/>
                <a:gd name="T5" fmla="*/ 191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9" h="191">
                  <a:moveTo>
                    <a:pt x="159" y="191"/>
                  </a:moveTo>
                  <a:cubicBezTo>
                    <a:pt x="123" y="158"/>
                    <a:pt x="12" y="25"/>
                    <a:pt x="0" y="0"/>
                  </a:cubicBezTo>
                  <a:cubicBezTo>
                    <a:pt x="21" y="14"/>
                    <a:pt x="140" y="156"/>
                    <a:pt x="159" y="19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9984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B023F5D-5DA1-40D7-9BA8-6493DB1A0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6C455-D181-459A-8014-67AAEFFCA7C2}" type="datetimeFigureOut">
              <a:rPr lang="zh-CN" altLang="en-US" smtClean="0"/>
              <a:t>2021/6/2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66471E8-54CB-4202-A3C6-90B018091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2F77563-29B0-4356-A303-AE800B850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21020-7931-4610-B95E-80A53469F597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C3E3C003-8E9C-4365-823C-82B7C5500835}"/>
              </a:ext>
            </a:extLst>
          </p:cNvPr>
          <p:cNvGrpSpPr/>
          <p:nvPr userDrawn="1"/>
        </p:nvGrpSpPr>
        <p:grpSpPr>
          <a:xfrm rot="169789">
            <a:off x="7333468" y="1757113"/>
            <a:ext cx="5694860" cy="5835138"/>
            <a:chOff x="377825" y="6983413"/>
            <a:chExt cx="5284788" cy="5414962"/>
          </a:xfrm>
          <a:solidFill>
            <a:schemeClr val="accent1">
              <a:alpha val="4000"/>
            </a:schemeClr>
          </a:solidFill>
        </p:grpSpPr>
        <p:sp>
          <p:nvSpPr>
            <p:cNvPr id="7" name="Freeform 19">
              <a:extLst>
                <a:ext uri="{FF2B5EF4-FFF2-40B4-BE49-F238E27FC236}">
                  <a16:creationId xmlns:a16="http://schemas.microsoft.com/office/drawing/2014/main" id="{C257D5DF-CE0E-4C99-985B-0B4C13D2B58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87650" y="9477375"/>
              <a:ext cx="2874963" cy="1692275"/>
            </a:xfrm>
            <a:custGeom>
              <a:avLst/>
              <a:gdLst>
                <a:gd name="T0" fmla="*/ 209 w 888"/>
                <a:gd name="T1" fmla="*/ 128 h 522"/>
                <a:gd name="T2" fmla="*/ 324 w 888"/>
                <a:gd name="T3" fmla="*/ 64 h 522"/>
                <a:gd name="T4" fmla="*/ 539 w 888"/>
                <a:gd name="T5" fmla="*/ 2 h 522"/>
                <a:gd name="T6" fmla="*/ 641 w 888"/>
                <a:gd name="T7" fmla="*/ 7 h 522"/>
                <a:gd name="T8" fmla="*/ 760 w 888"/>
                <a:gd name="T9" fmla="*/ 108 h 522"/>
                <a:gd name="T10" fmla="*/ 786 w 888"/>
                <a:gd name="T11" fmla="*/ 130 h 522"/>
                <a:gd name="T12" fmla="*/ 852 w 888"/>
                <a:gd name="T13" fmla="*/ 159 h 522"/>
                <a:gd name="T14" fmla="*/ 854 w 888"/>
                <a:gd name="T15" fmla="*/ 230 h 522"/>
                <a:gd name="T16" fmla="*/ 745 w 888"/>
                <a:gd name="T17" fmla="*/ 274 h 522"/>
                <a:gd name="T18" fmla="*/ 513 w 888"/>
                <a:gd name="T19" fmla="*/ 252 h 522"/>
                <a:gd name="T20" fmla="*/ 439 w 888"/>
                <a:gd name="T21" fmla="*/ 217 h 522"/>
                <a:gd name="T22" fmla="*/ 398 w 888"/>
                <a:gd name="T23" fmla="*/ 208 h 522"/>
                <a:gd name="T24" fmla="*/ 358 w 888"/>
                <a:gd name="T25" fmla="*/ 230 h 522"/>
                <a:gd name="T26" fmla="*/ 331 w 888"/>
                <a:gd name="T27" fmla="*/ 305 h 522"/>
                <a:gd name="T28" fmla="*/ 304 w 888"/>
                <a:gd name="T29" fmla="*/ 395 h 522"/>
                <a:gd name="T30" fmla="*/ 171 w 888"/>
                <a:gd name="T31" fmla="*/ 512 h 522"/>
                <a:gd name="T32" fmla="*/ 85 w 888"/>
                <a:gd name="T33" fmla="*/ 521 h 522"/>
                <a:gd name="T34" fmla="*/ 5 w 888"/>
                <a:gd name="T35" fmla="*/ 426 h 522"/>
                <a:gd name="T36" fmla="*/ 234 w 888"/>
                <a:gd name="T37" fmla="*/ 161 h 522"/>
                <a:gd name="T38" fmla="*/ 427 w 888"/>
                <a:gd name="T39" fmla="*/ 187 h 522"/>
                <a:gd name="T40" fmla="*/ 531 w 888"/>
                <a:gd name="T41" fmla="*/ 233 h 522"/>
                <a:gd name="T42" fmla="*/ 720 w 888"/>
                <a:gd name="T43" fmla="*/ 247 h 522"/>
                <a:gd name="T44" fmla="*/ 809 w 888"/>
                <a:gd name="T45" fmla="*/ 222 h 522"/>
                <a:gd name="T46" fmla="*/ 837 w 888"/>
                <a:gd name="T47" fmla="*/ 207 h 522"/>
                <a:gd name="T48" fmla="*/ 838 w 888"/>
                <a:gd name="T49" fmla="*/ 174 h 522"/>
                <a:gd name="T50" fmla="*/ 786 w 888"/>
                <a:gd name="T51" fmla="*/ 142 h 522"/>
                <a:gd name="T52" fmla="*/ 756 w 888"/>
                <a:gd name="T53" fmla="*/ 115 h 522"/>
                <a:gd name="T54" fmla="*/ 631 w 888"/>
                <a:gd name="T55" fmla="*/ 32 h 522"/>
                <a:gd name="T56" fmla="*/ 411 w 888"/>
                <a:gd name="T57" fmla="*/ 46 h 522"/>
                <a:gd name="T58" fmla="*/ 224 w 888"/>
                <a:gd name="T59" fmla="*/ 126 h 522"/>
                <a:gd name="T60" fmla="*/ 211 w 888"/>
                <a:gd name="T61" fmla="*/ 131 h 522"/>
                <a:gd name="T62" fmla="*/ 209 w 888"/>
                <a:gd name="T63" fmla="*/ 128 h 522"/>
                <a:gd name="T64" fmla="*/ 403 w 888"/>
                <a:gd name="T65" fmla="*/ 196 h 522"/>
                <a:gd name="T66" fmla="*/ 395 w 888"/>
                <a:gd name="T67" fmla="*/ 190 h 522"/>
                <a:gd name="T68" fmla="*/ 220 w 888"/>
                <a:gd name="T69" fmla="*/ 178 h 522"/>
                <a:gd name="T70" fmla="*/ 70 w 888"/>
                <a:gd name="T71" fmla="*/ 294 h 522"/>
                <a:gd name="T72" fmla="*/ 17 w 888"/>
                <a:gd name="T73" fmla="*/ 400 h 522"/>
                <a:gd name="T74" fmla="*/ 104 w 888"/>
                <a:gd name="T75" fmla="*/ 503 h 522"/>
                <a:gd name="T76" fmla="*/ 201 w 888"/>
                <a:gd name="T77" fmla="*/ 478 h 522"/>
                <a:gd name="T78" fmla="*/ 292 w 888"/>
                <a:gd name="T79" fmla="*/ 364 h 522"/>
                <a:gd name="T80" fmla="*/ 313 w 888"/>
                <a:gd name="T81" fmla="*/ 279 h 522"/>
                <a:gd name="T82" fmla="*/ 403 w 888"/>
                <a:gd name="T83" fmla="*/ 196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888" h="522">
                  <a:moveTo>
                    <a:pt x="209" y="128"/>
                  </a:moveTo>
                  <a:cubicBezTo>
                    <a:pt x="247" y="107"/>
                    <a:pt x="285" y="84"/>
                    <a:pt x="324" y="64"/>
                  </a:cubicBezTo>
                  <a:cubicBezTo>
                    <a:pt x="392" y="31"/>
                    <a:pt x="463" y="7"/>
                    <a:pt x="539" y="2"/>
                  </a:cubicBezTo>
                  <a:cubicBezTo>
                    <a:pt x="573" y="0"/>
                    <a:pt x="608" y="1"/>
                    <a:pt x="641" y="7"/>
                  </a:cubicBezTo>
                  <a:cubicBezTo>
                    <a:pt x="698" y="19"/>
                    <a:pt x="735" y="58"/>
                    <a:pt x="760" y="108"/>
                  </a:cubicBezTo>
                  <a:cubicBezTo>
                    <a:pt x="766" y="120"/>
                    <a:pt x="774" y="126"/>
                    <a:pt x="786" y="130"/>
                  </a:cubicBezTo>
                  <a:cubicBezTo>
                    <a:pt x="809" y="139"/>
                    <a:pt x="831" y="147"/>
                    <a:pt x="852" y="159"/>
                  </a:cubicBezTo>
                  <a:cubicBezTo>
                    <a:pt x="887" y="180"/>
                    <a:pt x="888" y="206"/>
                    <a:pt x="854" y="230"/>
                  </a:cubicBezTo>
                  <a:cubicBezTo>
                    <a:pt x="821" y="253"/>
                    <a:pt x="784" y="267"/>
                    <a:pt x="745" y="274"/>
                  </a:cubicBezTo>
                  <a:cubicBezTo>
                    <a:pt x="665" y="288"/>
                    <a:pt x="588" y="281"/>
                    <a:pt x="513" y="252"/>
                  </a:cubicBezTo>
                  <a:cubicBezTo>
                    <a:pt x="488" y="242"/>
                    <a:pt x="464" y="227"/>
                    <a:pt x="439" y="217"/>
                  </a:cubicBezTo>
                  <a:cubicBezTo>
                    <a:pt x="426" y="212"/>
                    <a:pt x="412" y="210"/>
                    <a:pt x="398" y="208"/>
                  </a:cubicBezTo>
                  <a:cubicBezTo>
                    <a:pt x="381" y="206"/>
                    <a:pt x="365" y="214"/>
                    <a:pt x="358" y="230"/>
                  </a:cubicBezTo>
                  <a:cubicBezTo>
                    <a:pt x="347" y="254"/>
                    <a:pt x="339" y="280"/>
                    <a:pt x="331" y="305"/>
                  </a:cubicBezTo>
                  <a:cubicBezTo>
                    <a:pt x="321" y="335"/>
                    <a:pt x="313" y="365"/>
                    <a:pt x="304" y="395"/>
                  </a:cubicBezTo>
                  <a:cubicBezTo>
                    <a:pt x="283" y="460"/>
                    <a:pt x="234" y="495"/>
                    <a:pt x="171" y="512"/>
                  </a:cubicBezTo>
                  <a:cubicBezTo>
                    <a:pt x="144" y="519"/>
                    <a:pt x="114" y="522"/>
                    <a:pt x="85" y="521"/>
                  </a:cubicBezTo>
                  <a:cubicBezTo>
                    <a:pt x="33" y="519"/>
                    <a:pt x="0" y="479"/>
                    <a:pt x="5" y="426"/>
                  </a:cubicBezTo>
                  <a:cubicBezTo>
                    <a:pt x="15" y="320"/>
                    <a:pt x="94" y="194"/>
                    <a:pt x="234" y="161"/>
                  </a:cubicBezTo>
                  <a:cubicBezTo>
                    <a:pt x="303" y="145"/>
                    <a:pt x="365" y="161"/>
                    <a:pt x="427" y="187"/>
                  </a:cubicBezTo>
                  <a:cubicBezTo>
                    <a:pt x="462" y="202"/>
                    <a:pt x="496" y="217"/>
                    <a:pt x="531" y="233"/>
                  </a:cubicBezTo>
                  <a:cubicBezTo>
                    <a:pt x="592" y="260"/>
                    <a:pt x="656" y="261"/>
                    <a:pt x="720" y="247"/>
                  </a:cubicBezTo>
                  <a:cubicBezTo>
                    <a:pt x="750" y="241"/>
                    <a:pt x="780" y="231"/>
                    <a:pt x="809" y="222"/>
                  </a:cubicBezTo>
                  <a:cubicBezTo>
                    <a:pt x="819" y="218"/>
                    <a:pt x="829" y="213"/>
                    <a:pt x="837" y="207"/>
                  </a:cubicBezTo>
                  <a:cubicBezTo>
                    <a:pt x="851" y="197"/>
                    <a:pt x="852" y="184"/>
                    <a:pt x="838" y="174"/>
                  </a:cubicBezTo>
                  <a:cubicBezTo>
                    <a:pt x="822" y="161"/>
                    <a:pt x="804" y="151"/>
                    <a:pt x="786" y="142"/>
                  </a:cubicBezTo>
                  <a:cubicBezTo>
                    <a:pt x="774" y="135"/>
                    <a:pt x="763" y="128"/>
                    <a:pt x="756" y="115"/>
                  </a:cubicBezTo>
                  <a:cubicBezTo>
                    <a:pt x="728" y="67"/>
                    <a:pt x="682" y="45"/>
                    <a:pt x="631" y="32"/>
                  </a:cubicBezTo>
                  <a:cubicBezTo>
                    <a:pt x="556" y="13"/>
                    <a:pt x="483" y="25"/>
                    <a:pt x="411" y="46"/>
                  </a:cubicBezTo>
                  <a:cubicBezTo>
                    <a:pt x="345" y="65"/>
                    <a:pt x="285" y="97"/>
                    <a:pt x="224" y="126"/>
                  </a:cubicBezTo>
                  <a:cubicBezTo>
                    <a:pt x="220" y="128"/>
                    <a:pt x="215" y="130"/>
                    <a:pt x="211" y="131"/>
                  </a:cubicBezTo>
                  <a:cubicBezTo>
                    <a:pt x="210" y="130"/>
                    <a:pt x="210" y="129"/>
                    <a:pt x="209" y="128"/>
                  </a:cubicBezTo>
                  <a:close/>
                  <a:moveTo>
                    <a:pt x="403" y="196"/>
                  </a:moveTo>
                  <a:cubicBezTo>
                    <a:pt x="400" y="193"/>
                    <a:pt x="398" y="192"/>
                    <a:pt x="395" y="190"/>
                  </a:cubicBezTo>
                  <a:cubicBezTo>
                    <a:pt x="339" y="160"/>
                    <a:pt x="279" y="157"/>
                    <a:pt x="220" y="178"/>
                  </a:cubicBezTo>
                  <a:cubicBezTo>
                    <a:pt x="158" y="200"/>
                    <a:pt x="111" y="244"/>
                    <a:pt x="70" y="294"/>
                  </a:cubicBezTo>
                  <a:cubicBezTo>
                    <a:pt x="45" y="325"/>
                    <a:pt x="24" y="360"/>
                    <a:pt x="17" y="400"/>
                  </a:cubicBezTo>
                  <a:cubicBezTo>
                    <a:pt x="6" y="460"/>
                    <a:pt x="43" y="504"/>
                    <a:pt x="104" y="503"/>
                  </a:cubicBezTo>
                  <a:cubicBezTo>
                    <a:pt x="138" y="503"/>
                    <a:pt x="170" y="492"/>
                    <a:pt x="201" y="478"/>
                  </a:cubicBezTo>
                  <a:cubicBezTo>
                    <a:pt x="252" y="456"/>
                    <a:pt x="280" y="417"/>
                    <a:pt x="292" y="364"/>
                  </a:cubicBezTo>
                  <a:cubicBezTo>
                    <a:pt x="299" y="336"/>
                    <a:pt x="306" y="308"/>
                    <a:pt x="313" y="279"/>
                  </a:cubicBezTo>
                  <a:cubicBezTo>
                    <a:pt x="327" y="222"/>
                    <a:pt x="347" y="203"/>
                    <a:pt x="403" y="1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8" name="Freeform 20">
              <a:extLst>
                <a:ext uri="{FF2B5EF4-FFF2-40B4-BE49-F238E27FC236}">
                  <a16:creationId xmlns:a16="http://schemas.microsoft.com/office/drawing/2014/main" id="{5974DED5-33E1-49C1-AF8C-8B5F965072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5425" y="7048500"/>
              <a:ext cx="1139825" cy="3148013"/>
            </a:xfrm>
            <a:custGeom>
              <a:avLst/>
              <a:gdLst>
                <a:gd name="T0" fmla="*/ 167 w 352"/>
                <a:gd name="T1" fmla="*/ 889 h 971"/>
                <a:gd name="T2" fmla="*/ 231 w 352"/>
                <a:gd name="T3" fmla="*/ 720 h 971"/>
                <a:gd name="T4" fmla="*/ 303 w 352"/>
                <a:gd name="T5" fmla="*/ 421 h 971"/>
                <a:gd name="T6" fmla="*/ 298 w 352"/>
                <a:gd name="T7" fmla="*/ 228 h 971"/>
                <a:gd name="T8" fmla="*/ 266 w 352"/>
                <a:gd name="T9" fmla="*/ 165 h 971"/>
                <a:gd name="T10" fmla="*/ 217 w 352"/>
                <a:gd name="T11" fmla="*/ 50 h 971"/>
                <a:gd name="T12" fmla="*/ 197 w 352"/>
                <a:gd name="T13" fmla="*/ 43 h 971"/>
                <a:gd name="T14" fmla="*/ 51 w 352"/>
                <a:gd name="T15" fmla="*/ 264 h 971"/>
                <a:gd name="T16" fmla="*/ 39 w 352"/>
                <a:gd name="T17" fmla="*/ 437 h 971"/>
                <a:gd name="T18" fmla="*/ 59 w 352"/>
                <a:gd name="T19" fmla="*/ 682 h 971"/>
                <a:gd name="T20" fmla="*/ 71 w 352"/>
                <a:gd name="T21" fmla="*/ 905 h 971"/>
                <a:gd name="T22" fmla="*/ 79 w 352"/>
                <a:gd name="T23" fmla="*/ 955 h 971"/>
                <a:gd name="T24" fmla="*/ 79 w 352"/>
                <a:gd name="T25" fmla="*/ 970 h 971"/>
                <a:gd name="T26" fmla="*/ 73 w 352"/>
                <a:gd name="T27" fmla="*/ 971 h 971"/>
                <a:gd name="T28" fmla="*/ 59 w 352"/>
                <a:gd name="T29" fmla="*/ 914 h 971"/>
                <a:gd name="T30" fmla="*/ 41 w 352"/>
                <a:gd name="T31" fmla="*/ 696 h 971"/>
                <a:gd name="T32" fmla="*/ 22 w 352"/>
                <a:gd name="T33" fmla="*/ 461 h 971"/>
                <a:gd name="T34" fmla="*/ 8 w 352"/>
                <a:gd name="T35" fmla="*/ 389 h 971"/>
                <a:gd name="T36" fmla="*/ 39 w 352"/>
                <a:gd name="T37" fmla="*/ 228 h 971"/>
                <a:gd name="T38" fmla="*/ 193 w 352"/>
                <a:gd name="T39" fmla="*/ 14 h 971"/>
                <a:gd name="T40" fmla="*/ 218 w 352"/>
                <a:gd name="T41" fmla="*/ 0 h 971"/>
                <a:gd name="T42" fmla="*/ 224 w 352"/>
                <a:gd name="T43" fmla="*/ 25 h 971"/>
                <a:gd name="T44" fmla="*/ 262 w 352"/>
                <a:gd name="T45" fmla="*/ 110 h 971"/>
                <a:gd name="T46" fmla="*/ 316 w 352"/>
                <a:gd name="T47" fmla="*/ 193 h 971"/>
                <a:gd name="T48" fmla="*/ 333 w 352"/>
                <a:gd name="T49" fmla="*/ 406 h 971"/>
                <a:gd name="T50" fmla="*/ 287 w 352"/>
                <a:gd name="T51" fmla="*/ 567 h 971"/>
                <a:gd name="T52" fmla="*/ 237 w 352"/>
                <a:gd name="T53" fmla="*/ 757 h 971"/>
                <a:gd name="T54" fmla="*/ 187 w 352"/>
                <a:gd name="T55" fmla="*/ 873 h 971"/>
                <a:gd name="T56" fmla="*/ 170 w 352"/>
                <a:gd name="T57" fmla="*/ 892 h 971"/>
                <a:gd name="T58" fmla="*/ 167 w 352"/>
                <a:gd name="T59" fmla="*/ 889 h 9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52" h="971">
                  <a:moveTo>
                    <a:pt x="167" y="889"/>
                  </a:moveTo>
                  <a:cubicBezTo>
                    <a:pt x="203" y="838"/>
                    <a:pt x="218" y="779"/>
                    <a:pt x="231" y="720"/>
                  </a:cubicBezTo>
                  <a:cubicBezTo>
                    <a:pt x="254" y="620"/>
                    <a:pt x="280" y="521"/>
                    <a:pt x="303" y="421"/>
                  </a:cubicBezTo>
                  <a:cubicBezTo>
                    <a:pt x="318" y="357"/>
                    <a:pt x="322" y="291"/>
                    <a:pt x="298" y="228"/>
                  </a:cubicBezTo>
                  <a:cubicBezTo>
                    <a:pt x="290" y="206"/>
                    <a:pt x="279" y="185"/>
                    <a:pt x="266" y="165"/>
                  </a:cubicBezTo>
                  <a:cubicBezTo>
                    <a:pt x="244" y="129"/>
                    <a:pt x="226" y="92"/>
                    <a:pt x="217" y="50"/>
                  </a:cubicBezTo>
                  <a:cubicBezTo>
                    <a:pt x="214" y="34"/>
                    <a:pt x="208" y="32"/>
                    <a:pt x="197" y="43"/>
                  </a:cubicBezTo>
                  <a:cubicBezTo>
                    <a:pt x="135" y="108"/>
                    <a:pt x="79" y="176"/>
                    <a:pt x="51" y="264"/>
                  </a:cubicBezTo>
                  <a:cubicBezTo>
                    <a:pt x="33" y="321"/>
                    <a:pt x="30" y="379"/>
                    <a:pt x="39" y="437"/>
                  </a:cubicBezTo>
                  <a:cubicBezTo>
                    <a:pt x="52" y="518"/>
                    <a:pt x="56" y="600"/>
                    <a:pt x="59" y="682"/>
                  </a:cubicBezTo>
                  <a:cubicBezTo>
                    <a:pt x="62" y="756"/>
                    <a:pt x="66" y="831"/>
                    <a:pt x="71" y="905"/>
                  </a:cubicBezTo>
                  <a:cubicBezTo>
                    <a:pt x="72" y="922"/>
                    <a:pt x="76" y="939"/>
                    <a:pt x="79" y="955"/>
                  </a:cubicBezTo>
                  <a:cubicBezTo>
                    <a:pt x="79" y="960"/>
                    <a:pt x="79" y="965"/>
                    <a:pt x="79" y="970"/>
                  </a:cubicBezTo>
                  <a:cubicBezTo>
                    <a:pt x="77" y="970"/>
                    <a:pt x="75" y="971"/>
                    <a:pt x="73" y="971"/>
                  </a:cubicBezTo>
                  <a:cubicBezTo>
                    <a:pt x="68" y="952"/>
                    <a:pt x="61" y="934"/>
                    <a:pt x="59" y="914"/>
                  </a:cubicBezTo>
                  <a:cubicBezTo>
                    <a:pt x="52" y="842"/>
                    <a:pt x="46" y="769"/>
                    <a:pt x="41" y="696"/>
                  </a:cubicBezTo>
                  <a:cubicBezTo>
                    <a:pt x="35" y="618"/>
                    <a:pt x="29" y="539"/>
                    <a:pt x="22" y="461"/>
                  </a:cubicBezTo>
                  <a:cubicBezTo>
                    <a:pt x="20" y="436"/>
                    <a:pt x="12" y="413"/>
                    <a:pt x="8" y="389"/>
                  </a:cubicBezTo>
                  <a:cubicBezTo>
                    <a:pt x="0" y="332"/>
                    <a:pt x="16" y="279"/>
                    <a:pt x="39" y="228"/>
                  </a:cubicBezTo>
                  <a:cubicBezTo>
                    <a:pt x="75" y="145"/>
                    <a:pt x="126" y="74"/>
                    <a:pt x="193" y="14"/>
                  </a:cubicBezTo>
                  <a:cubicBezTo>
                    <a:pt x="200" y="8"/>
                    <a:pt x="210" y="5"/>
                    <a:pt x="218" y="0"/>
                  </a:cubicBezTo>
                  <a:cubicBezTo>
                    <a:pt x="220" y="8"/>
                    <a:pt x="224" y="17"/>
                    <a:pt x="224" y="25"/>
                  </a:cubicBezTo>
                  <a:cubicBezTo>
                    <a:pt x="227" y="58"/>
                    <a:pt x="244" y="84"/>
                    <a:pt x="262" y="110"/>
                  </a:cubicBezTo>
                  <a:cubicBezTo>
                    <a:pt x="280" y="138"/>
                    <a:pt x="300" y="164"/>
                    <a:pt x="316" y="193"/>
                  </a:cubicBezTo>
                  <a:cubicBezTo>
                    <a:pt x="352" y="261"/>
                    <a:pt x="351" y="334"/>
                    <a:pt x="333" y="406"/>
                  </a:cubicBezTo>
                  <a:cubicBezTo>
                    <a:pt x="319" y="460"/>
                    <a:pt x="301" y="513"/>
                    <a:pt x="287" y="567"/>
                  </a:cubicBezTo>
                  <a:cubicBezTo>
                    <a:pt x="269" y="630"/>
                    <a:pt x="255" y="694"/>
                    <a:pt x="237" y="757"/>
                  </a:cubicBezTo>
                  <a:cubicBezTo>
                    <a:pt x="226" y="798"/>
                    <a:pt x="212" y="838"/>
                    <a:pt x="187" y="873"/>
                  </a:cubicBezTo>
                  <a:cubicBezTo>
                    <a:pt x="182" y="880"/>
                    <a:pt x="176" y="886"/>
                    <a:pt x="170" y="892"/>
                  </a:cubicBezTo>
                  <a:cubicBezTo>
                    <a:pt x="169" y="891"/>
                    <a:pt x="168" y="890"/>
                    <a:pt x="167" y="88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9" name="Freeform 22">
              <a:extLst>
                <a:ext uri="{FF2B5EF4-FFF2-40B4-BE49-F238E27FC236}">
                  <a16:creationId xmlns:a16="http://schemas.microsoft.com/office/drawing/2014/main" id="{CDD240BC-AA8E-4720-BAA8-8BA4C39FE6E0}"/>
                </a:ext>
              </a:extLst>
            </p:cNvPr>
            <p:cNvSpPr>
              <a:spLocks/>
            </p:cNvSpPr>
            <p:nvPr/>
          </p:nvSpPr>
          <p:spPr bwMode="auto">
            <a:xfrm>
              <a:off x="968375" y="7385050"/>
              <a:ext cx="1520825" cy="3641725"/>
            </a:xfrm>
            <a:custGeom>
              <a:avLst/>
              <a:gdLst>
                <a:gd name="T0" fmla="*/ 141 w 470"/>
                <a:gd name="T1" fmla="*/ 62 h 1123"/>
                <a:gd name="T2" fmla="*/ 39 w 470"/>
                <a:gd name="T3" fmla="*/ 15 h 1123"/>
                <a:gd name="T4" fmla="*/ 42 w 470"/>
                <a:gd name="T5" fmla="*/ 29 h 1123"/>
                <a:gd name="T6" fmla="*/ 54 w 470"/>
                <a:gd name="T7" fmla="*/ 209 h 1123"/>
                <a:gd name="T8" fmla="*/ 31 w 470"/>
                <a:gd name="T9" fmla="*/ 372 h 1123"/>
                <a:gd name="T10" fmla="*/ 132 w 470"/>
                <a:gd name="T11" fmla="*/ 675 h 1123"/>
                <a:gd name="T12" fmla="*/ 243 w 470"/>
                <a:gd name="T13" fmla="*/ 786 h 1123"/>
                <a:gd name="T14" fmla="*/ 331 w 470"/>
                <a:gd name="T15" fmla="*/ 928 h 1123"/>
                <a:gd name="T16" fmla="*/ 470 w 470"/>
                <a:gd name="T17" fmla="*/ 1119 h 1123"/>
                <a:gd name="T18" fmla="*/ 466 w 470"/>
                <a:gd name="T19" fmla="*/ 1123 h 1123"/>
                <a:gd name="T20" fmla="*/ 420 w 470"/>
                <a:gd name="T21" fmla="*/ 1090 h 1123"/>
                <a:gd name="T22" fmla="*/ 333 w 470"/>
                <a:gd name="T23" fmla="*/ 970 h 1123"/>
                <a:gd name="T24" fmla="*/ 187 w 470"/>
                <a:gd name="T25" fmla="*/ 767 h 1123"/>
                <a:gd name="T26" fmla="*/ 86 w 470"/>
                <a:gd name="T27" fmla="*/ 662 h 1123"/>
                <a:gd name="T28" fmla="*/ 1 w 470"/>
                <a:gd name="T29" fmla="*/ 410 h 1123"/>
                <a:gd name="T30" fmla="*/ 27 w 470"/>
                <a:gd name="T31" fmla="*/ 204 h 1123"/>
                <a:gd name="T32" fmla="*/ 41 w 470"/>
                <a:gd name="T33" fmla="*/ 126 h 1123"/>
                <a:gd name="T34" fmla="*/ 25 w 470"/>
                <a:gd name="T35" fmla="*/ 26 h 1123"/>
                <a:gd name="T36" fmla="*/ 36 w 470"/>
                <a:gd name="T37" fmla="*/ 1 h 1123"/>
                <a:gd name="T38" fmla="*/ 46 w 470"/>
                <a:gd name="T39" fmla="*/ 1 h 1123"/>
                <a:gd name="T40" fmla="*/ 141 w 470"/>
                <a:gd name="T41" fmla="*/ 62 h 1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70" h="1123">
                  <a:moveTo>
                    <a:pt x="141" y="62"/>
                  </a:moveTo>
                  <a:cubicBezTo>
                    <a:pt x="111" y="39"/>
                    <a:pt x="79" y="22"/>
                    <a:pt x="39" y="15"/>
                  </a:cubicBezTo>
                  <a:cubicBezTo>
                    <a:pt x="40" y="21"/>
                    <a:pt x="40" y="25"/>
                    <a:pt x="42" y="29"/>
                  </a:cubicBezTo>
                  <a:cubicBezTo>
                    <a:pt x="66" y="88"/>
                    <a:pt x="63" y="148"/>
                    <a:pt x="54" y="209"/>
                  </a:cubicBezTo>
                  <a:cubicBezTo>
                    <a:pt x="47" y="264"/>
                    <a:pt x="38" y="318"/>
                    <a:pt x="31" y="372"/>
                  </a:cubicBezTo>
                  <a:cubicBezTo>
                    <a:pt x="18" y="489"/>
                    <a:pt x="53" y="590"/>
                    <a:pt x="132" y="675"/>
                  </a:cubicBezTo>
                  <a:cubicBezTo>
                    <a:pt x="168" y="713"/>
                    <a:pt x="206" y="749"/>
                    <a:pt x="243" y="786"/>
                  </a:cubicBezTo>
                  <a:cubicBezTo>
                    <a:pt x="283" y="827"/>
                    <a:pt x="314" y="873"/>
                    <a:pt x="331" y="928"/>
                  </a:cubicBezTo>
                  <a:cubicBezTo>
                    <a:pt x="356" y="1006"/>
                    <a:pt x="396" y="1075"/>
                    <a:pt x="470" y="1119"/>
                  </a:cubicBezTo>
                  <a:cubicBezTo>
                    <a:pt x="468" y="1120"/>
                    <a:pt x="467" y="1121"/>
                    <a:pt x="466" y="1123"/>
                  </a:cubicBezTo>
                  <a:cubicBezTo>
                    <a:pt x="451" y="1112"/>
                    <a:pt x="435" y="1101"/>
                    <a:pt x="420" y="1090"/>
                  </a:cubicBezTo>
                  <a:cubicBezTo>
                    <a:pt x="380" y="1057"/>
                    <a:pt x="351" y="1016"/>
                    <a:pt x="333" y="970"/>
                  </a:cubicBezTo>
                  <a:cubicBezTo>
                    <a:pt x="301" y="889"/>
                    <a:pt x="246" y="827"/>
                    <a:pt x="187" y="767"/>
                  </a:cubicBezTo>
                  <a:cubicBezTo>
                    <a:pt x="153" y="733"/>
                    <a:pt x="118" y="699"/>
                    <a:pt x="86" y="662"/>
                  </a:cubicBezTo>
                  <a:cubicBezTo>
                    <a:pt x="22" y="591"/>
                    <a:pt x="0" y="505"/>
                    <a:pt x="1" y="410"/>
                  </a:cubicBezTo>
                  <a:cubicBezTo>
                    <a:pt x="2" y="340"/>
                    <a:pt x="16" y="272"/>
                    <a:pt x="27" y="204"/>
                  </a:cubicBezTo>
                  <a:cubicBezTo>
                    <a:pt x="31" y="178"/>
                    <a:pt x="36" y="152"/>
                    <a:pt x="41" y="126"/>
                  </a:cubicBezTo>
                  <a:cubicBezTo>
                    <a:pt x="48" y="90"/>
                    <a:pt x="43" y="57"/>
                    <a:pt x="25" y="26"/>
                  </a:cubicBezTo>
                  <a:cubicBezTo>
                    <a:pt x="17" y="13"/>
                    <a:pt x="21" y="5"/>
                    <a:pt x="36" y="1"/>
                  </a:cubicBezTo>
                  <a:cubicBezTo>
                    <a:pt x="39" y="1"/>
                    <a:pt x="43" y="0"/>
                    <a:pt x="46" y="1"/>
                  </a:cubicBezTo>
                  <a:cubicBezTo>
                    <a:pt x="87" y="6"/>
                    <a:pt x="118" y="28"/>
                    <a:pt x="141" y="6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10" name="Freeform 23">
              <a:extLst>
                <a:ext uri="{FF2B5EF4-FFF2-40B4-BE49-F238E27FC236}">
                  <a16:creationId xmlns:a16="http://schemas.microsoft.com/office/drawing/2014/main" id="{9A9F355C-7215-4E87-9E0A-CBAB62AE6ED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825" y="9642475"/>
              <a:ext cx="2266950" cy="1509713"/>
            </a:xfrm>
            <a:custGeom>
              <a:avLst/>
              <a:gdLst>
                <a:gd name="T0" fmla="*/ 700 w 700"/>
                <a:gd name="T1" fmla="*/ 457 h 466"/>
                <a:gd name="T2" fmla="*/ 570 w 700"/>
                <a:gd name="T3" fmla="*/ 449 h 466"/>
                <a:gd name="T4" fmla="*/ 367 w 700"/>
                <a:gd name="T5" fmla="*/ 408 h 466"/>
                <a:gd name="T6" fmla="*/ 251 w 700"/>
                <a:gd name="T7" fmla="*/ 363 h 466"/>
                <a:gd name="T8" fmla="*/ 194 w 700"/>
                <a:gd name="T9" fmla="*/ 291 h 466"/>
                <a:gd name="T10" fmla="*/ 104 w 700"/>
                <a:gd name="T11" fmla="*/ 167 h 466"/>
                <a:gd name="T12" fmla="*/ 19 w 700"/>
                <a:gd name="T13" fmla="*/ 79 h 466"/>
                <a:gd name="T14" fmla="*/ 27 w 700"/>
                <a:gd name="T15" fmla="*/ 33 h 466"/>
                <a:gd name="T16" fmla="*/ 196 w 700"/>
                <a:gd name="T17" fmla="*/ 16 h 466"/>
                <a:gd name="T18" fmla="*/ 402 w 700"/>
                <a:gd name="T19" fmla="*/ 189 h 466"/>
                <a:gd name="T20" fmla="*/ 494 w 700"/>
                <a:gd name="T21" fmla="*/ 306 h 466"/>
                <a:gd name="T22" fmla="*/ 527 w 700"/>
                <a:gd name="T23" fmla="*/ 332 h 466"/>
                <a:gd name="T24" fmla="*/ 476 w 700"/>
                <a:gd name="T25" fmla="*/ 306 h 466"/>
                <a:gd name="T26" fmla="*/ 373 w 700"/>
                <a:gd name="T27" fmla="*/ 184 h 466"/>
                <a:gd name="T28" fmla="*/ 288 w 700"/>
                <a:gd name="T29" fmla="*/ 79 h 466"/>
                <a:gd name="T30" fmla="*/ 171 w 700"/>
                <a:gd name="T31" fmla="*/ 27 h 466"/>
                <a:gd name="T32" fmla="*/ 30 w 700"/>
                <a:gd name="T33" fmla="*/ 44 h 466"/>
                <a:gd name="T34" fmla="*/ 12 w 700"/>
                <a:gd name="T35" fmla="*/ 55 h 466"/>
                <a:gd name="T36" fmla="*/ 23 w 700"/>
                <a:gd name="T37" fmla="*/ 72 h 466"/>
                <a:gd name="T38" fmla="*/ 211 w 700"/>
                <a:gd name="T39" fmla="*/ 273 h 466"/>
                <a:gd name="T40" fmla="*/ 383 w 700"/>
                <a:gd name="T41" fmla="*/ 389 h 466"/>
                <a:gd name="T42" fmla="*/ 651 w 700"/>
                <a:gd name="T43" fmla="*/ 448 h 466"/>
                <a:gd name="T44" fmla="*/ 685 w 700"/>
                <a:gd name="T45" fmla="*/ 452 h 466"/>
                <a:gd name="T46" fmla="*/ 700 w 700"/>
                <a:gd name="T47" fmla="*/ 457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00" h="466">
                  <a:moveTo>
                    <a:pt x="700" y="457"/>
                  </a:moveTo>
                  <a:cubicBezTo>
                    <a:pt x="655" y="466"/>
                    <a:pt x="612" y="458"/>
                    <a:pt x="570" y="449"/>
                  </a:cubicBezTo>
                  <a:cubicBezTo>
                    <a:pt x="502" y="435"/>
                    <a:pt x="435" y="422"/>
                    <a:pt x="367" y="408"/>
                  </a:cubicBezTo>
                  <a:cubicBezTo>
                    <a:pt x="326" y="399"/>
                    <a:pt x="286" y="388"/>
                    <a:pt x="251" y="363"/>
                  </a:cubicBezTo>
                  <a:cubicBezTo>
                    <a:pt x="225" y="344"/>
                    <a:pt x="206" y="320"/>
                    <a:pt x="194" y="291"/>
                  </a:cubicBezTo>
                  <a:cubicBezTo>
                    <a:pt x="174" y="242"/>
                    <a:pt x="144" y="202"/>
                    <a:pt x="104" y="167"/>
                  </a:cubicBezTo>
                  <a:cubicBezTo>
                    <a:pt x="73" y="141"/>
                    <a:pt x="46" y="109"/>
                    <a:pt x="19" y="79"/>
                  </a:cubicBezTo>
                  <a:cubicBezTo>
                    <a:pt x="0" y="59"/>
                    <a:pt x="3" y="47"/>
                    <a:pt x="27" y="33"/>
                  </a:cubicBezTo>
                  <a:cubicBezTo>
                    <a:pt x="80" y="0"/>
                    <a:pt x="138" y="0"/>
                    <a:pt x="196" y="16"/>
                  </a:cubicBezTo>
                  <a:cubicBezTo>
                    <a:pt x="290" y="43"/>
                    <a:pt x="354" y="106"/>
                    <a:pt x="402" y="189"/>
                  </a:cubicBezTo>
                  <a:cubicBezTo>
                    <a:pt x="427" y="232"/>
                    <a:pt x="454" y="274"/>
                    <a:pt x="494" y="306"/>
                  </a:cubicBezTo>
                  <a:cubicBezTo>
                    <a:pt x="504" y="315"/>
                    <a:pt x="516" y="323"/>
                    <a:pt x="527" y="332"/>
                  </a:cubicBezTo>
                  <a:cubicBezTo>
                    <a:pt x="507" y="329"/>
                    <a:pt x="491" y="318"/>
                    <a:pt x="476" y="306"/>
                  </a:cubicBezTo>
                  <a:cubicBezTo>
                    <a:pt x="435" y="271"/>
                    <a:pt x="405" y="226"/>
                    <a:pt x="373" y="184"/>
                  </a:cubicBezTo>
                  <a:cubicBezTo>
                    <a:pt x="345" y="148"/>
                    <a:pt x="317" y="113"/>
                    <a:pt x="288" y="79"/>
                  </a:cubicBezTo>
                  <a:cubicBezTo>
                    <a:pt x="257" y="44"/>
                    <a:pt x="216" y="29"/>
                    <a:pt x="171" y="27"/>
                  </a:cubicBezTo>
                  <a:cubicBezTo>
                    <a:pt x="123" y="25"/>
                    <a:pt x="76" y="30"/>
                    <a:pt x="30" y="44"/>
                  </a:cubicBezTo>
                  <a:cubicBezTo>
                    <a:pt x="23" y="46"/>
                    <a:pt x="18" y="51"/>
                    <a:pt x="12" y="55"/>
                  </a:cubicBezTo>
                  <a:cubicBezTo>
                    <a:pt x="16" y="61"/>
                    <a:pt x="18" y="68"/>
                    <a:pt x="23" y="72"/>
                  </a:cubicBezTo>
                  <a:cubicBezTo>
                    <a:pt x="101" y="125"/>
                    <a:pt x="159" y="196"/>
                    <a:pt x="211" y="273"/>
                  </a:cubicBezTo>
                  <a:cubicBezTo>
                    <a:pt x="253" y="335"/>
                    <a:pt x="310" y="373"/>
                    <a:pt x="383" y="389"/>
                  </a:cubicBezTo>
                  <a:cubicBezTo>
                    <a:pt x="472" y="408"/>
                    <a:pt x="562" y="428"/>
                    <a:pt x="651" y="448"/>
                  </a:cubicBezTo>
                  <a:cubicBezTo>
                    <a:pt x="662" y="450"/>
                    <a:pt x="674" y="450"/>
                    <a:pt x="685" y="452"/>
                  </a:cubicBezTo>
                  <a:cubicBezTo>
                    <a:pt x="690" y="453"/>
                    <a:pt x="695" y="455"/>
                    <a:pt x="700" y="4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11" name="Freeform 24">
              <a:extLst>
                <a:ext uri="{FF2B5EF4-FFF2-40B4-BE49-F238E27FC236}">
                  <a16:creationId xmlns:a16="http://schemas.microsoft.com/office/drawing/2014/main" id="{6BC2044B-E150-4A79-8D26-74FB2501BC72}"/>
                </a:ext>
              </a:extLst>
            </p:cNvPr>
            <p:cNvSpPr>
              <a:spLocks/>
            </p:cNvSpPr>
            <p:nvPr/>
          </p:nvSpPr>
          <p:spPr bwMode="auto">
            <a:xfrm>
              <a:off x="3535363" y="7392988"/>
              <a:ext cx="1385888" cy="2308225"/>
            </a:xfrm>
            <a:custGeom>
              <a:avLst/>
              <a:gdLst>
                <a:gd name="T0" fmla="*/ 0 w 428"/>
                <a:gd name="T1" fmla="*/ 711 h 712"/>
                <a:gd name="T2" fmla="*/ 71 w 428"/>
                <a:gd name="T3" fmla="*/ 457 h 712"/>
                <a:gd name="T4" fmla="*/ 295 w 428"/>
                <a:gd name="T5" fmla="*/ 108 h 712"/>
                <a:gd name="T6" fmla="*/ 345 w 428"/>
                <a:gd name="T7" fmla="*/ 54 h 712"/>
                <a:gd name="T8" fmla="*/ 355 w 428"/>
                <a:gd name="T9" fmla="*/ 9 h 712"/>
                <a:gd name="T10" fmla="*/ 427 w 428"/>
                <a:gd name="T11" fmla="*/ 64 h 712"/>
                <a:gd name="T12" fmla="*/ 404 w 428"/>
                <a:gd name="T13" fmla="*/ 158 h 712"/>
                <a:gd name="T14" fmla="*/ 225 w 428"/>
                <a:gd name="T15" fmla="*/ 465 h 712"/>
                <a:gd name="T16" fmla="*/ 125 w 428"/>
                <a:gd name="T17" fmla="*/ 590 h 712"/>
                <a:gd name="T18" fmla="*/ 122 w 428"/>
                <a:gd name="T19" fmla="*/ 588 h 712"/>
                <a:gd name="T20" fmla="*/ 145 w 428"/>
                <a:gd name="T21" fmla="*/ 554 h 712"/>
                <a:gd name="T22" fmla="*/ 335 w 428"/>
                <a:gd name="T23" fmla="*/ 259 h 712"/>
                <a:gd name="T24" fmla="*/ 395 w 428"/>
                <a:gd name="T25" fmla="*/ 112 h 712"/>
                <a:gd name="T26" fmla="*/ 400 w 428"/>
                <a:gd name="T27" fmla="*/ 54 h 712"/>
                <a:gd name="T28" fmla="*/ 371 w 428"/>
                <a:gd name="T29" fmla="*/ 26 h 712"/>
                <a:gd name="T30" fmla="*/ 288 w 428"/>
                <a:gd name="T31" fmla="*/ 131 h 712"/>
                <a:gd name="T32" fmla="*/ 79 w 428"/>
                <a:gd name="T33" fmla="*/ 492 h 712"/>
                <a:gd name="T34" fmla="*/ 9 w 428"/>
                <a:gd name="T35" fmla="*/ 698 h 712"/>
                <a:gd name="T36" fmla="*/ 4 w 428"/>
                <a:gd name="T37" fmla="*/ 712 h 712"/>
                <a:gd name="T38" fmla="*/ 0 w 428"/>
                <a:gd name="T39" fmla="*/ 711 h 7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28" h="712">
                  <a:moveTo>
                    <a:pt x="0" y="711"/>
                  </a:moveTo>
                  <a:cubicBezTo>
                    <a:pt x="23" y="626"/>
                    <a:pt x="44" y="541"/>
                    <a:pt x="71" y="457"/>
                  </a:cubicBezTo>
                  <a:cubicBezTo>
                    <a:pt x="115" y="322"/>
                    <a:pt x="192" y="206"/>
                    <a:pt x="295" y="108"/>
                  </a:cubicBezTo>
                  <a:cubicBezTo>
                    <a:pt x="313" y="91"/>
                    <a:pt x="330" y="73"/>
                    <a:pt x="345" y="54"/>
                  </a:cubicBezTo>
                  <a:cubicBezTo>
                    <a:pt x="356" y="42"/>
                    <a:pt x="362" y="26"/>
                    <a:pt x="355" y="9"/>
                  </a:cubicBezTo>
                  <a:cubicBezTo>
                    <a:pt x="395" y="0"/>
                    <a:pt x="426" y="23"/>
                    <a:pt x="427" y="64"/>
                  </a:cubicBezTo>
                  <a:cubicBezTo>
                    <a:pt x="428" y="98"/>
                    <a:pt x="416" y="128"/>
                    <a:pt x="404" y="158"/>
                  </a:cubicBezTo>
                  <a:cubicBezTo>
                    <a:pt x="361" y="270"/>
                    <a:pt x="297" y="370"/>
                    <a:pt x="225" y="465"/>
                  </a:cubicBezTo>
                  <a:cubicBezTo>
                    <a:pt x="192" y="507"/>
                    <a:pt x="158" y="549"/>
                    <a:pt x="125" y="590"/>
                  </a:cubicBezTo>
                  <a:cubicBezTo>
                    <a:pt x="124" y="590"/>
                    <a:pt x="123" y="589"/>
                    <a:pt x="122" y="588"/>
                  </a:cubicBezTo>
                  <a:cubicBezTo>
                    <a:pt x="130" y="577"/>
                    <a:pt x="138" y="566"/>
                    <a:pt x="145" y="554"/>
                  </a:cubicBezTo>
                  <a:cubicBezTo>
                    <a:pt x="208" y="456"/>
                    <a:pt x="273" y="359"/>
                    <a:pt x="335" y="259"/>
                  </a:cubicBezTo>
                  <a:cubicBezTo>
                    <a:pt x="363" y="214"/>
                    <a:pt x="383" y="164"/>
                    <a:pt x="395" y="112"/>
                  </a:cubicBezTo>
                  <a:cubicBezTo>
                    <a:pt x="399" y="93"/>
                    <a:pt x="400" y="73"/>
                    <a:pt x="400" y="54"/>
                  </a:cubicBezTo>
                  <a:cubicBezTo>
                    <a:pt x="399" y="37"/>
                    <a:pt x="389" y="29"/>
                    <a:pt x="371" y="26"/>
                  </a:cubicBezTo>
                  <a:cubicBezTo>
                    <a:pt x="351" y="67"/>
                    <a:pt x="319" y="99"/>
                    <a:pt x="288" y="131"/>
                  </a:cubicBezTo>
                  <a:cubicBezTo>
                    <a:pt x="190" y="235"/>
                    <a:pt x="121" y="356"/>
                    <a:pt x="79" y="492"/>
                  </a:cubicBezTo>
                  <a:cubicBezTo>
                    <a:pt x="58" y="561"/>
                    <a:pt x="33" y="629"/>
                    <a:pt x="9" y="698"/>
                  </a:cubicBezTo>
                  <a:cubicBezTo>
                    <a:pt x="8" y="703"/>
                    <a:pt x="6" y="707"/>
                    <a:pt x="4" y="712"/>
                  </a:cubicBezTo>
                  <a:cubicBezTo>
                    <a:pt x="2" y="711"/>
                    <a:pt x="1" y="711"/>
                    <a:pt x="0" y="7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12" name="Freeform 25">
              <a:extLst>
                <a:ext uri="{FF2B5EF4-FFF2-40B4-BE49-F238E27FC236}">
                  <a16:creationId xmlns:a16="http://schemas.microsoft.com/office/drawing/2014/main" id="{25612C91-115E-4128-855F-10BD57AAE4F6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4650" y="7396163"/>
              <a:ext cx="1301750" cy="2865438"/>
            </a:xfrm>
            <a:custGeom>
              <a:avLst/>
              <a:gdLst>
                <a:gd name="T0" fmla="*/ 1 w 402"/>
                <a:gd name="T1" fmla="*/ 3 h 884"/>
                <a:gd name="T2" fmla="*/ 30 w 402"/>
                <a:gd name="T3" fmla="*/ 5 h 884"/>
                <a:gd name="T4" fmla="*/ 46 w 402"/>
                <a:gd name="T5" fmla="*/ 16 h 884"/>
                <a:gd name="T6" fmla="*/ 176 w 402"/>
                <a:gd name="T7" fmla="*/ 111 h 884"/>
                <a:gd name="T8" fmla="*/ 333 w 402"/>
                <a:gd name="T9" fmla="*/ 342 h 884"/>
                <a:gd name="T10" fmla="*/ 348 w 402"/>
                <a:gd name="T11" fmla="*/ 555 h 884"/>
                <a:gd name="T12" fmla="*/ 357 w 402"/>
                <a:gd name="T13" fmla="*/ 729 h 884"/>
                <a:gd name="T14" fmla="*/ 400 w 402"/>
                <a:gd name="T15" fmla="*/ 868 h 884"/>
                <a:gd name="T16" fmla="*/ 400 w 402"/>
                <a:gd name="T17" fmla="*/ 884 h 884"/>
                <a:gd name="T18" fmla="*/ 342 w 402"/>
                <a:gd name="T19" fmla="*/ 770 h 884"/>
                <a:gd name="T20" fmla="*/ 317 w 402"/>
                <a:gd name="T21" fmla="*/ 554 h 884"/>
                <a:gd name="T22" fmla="*/ 313 w 402"/>
                <a:gd name="T23" fmla="*/ 366 h 884"/>
                <a:gd name="T24" fmla="*/ 207 w 402"/>
                <a:gd name="T25" fmla="*/ 162 h 884"/>
                <a:gd name="T26" fmla="*/ 103 w 402"/>
                <a:gd name="T27" fmla="*/ 89 h 884"/>
                <a:gd name="T28" fmla="*/ 31 w 402"/>
                <a:gd name="T29" fmla="*/ 24 h 884"/>
                <a:gd name="T30" fmla="*/ 0 w 402"/>
                <a:gd name="T31" fmla="*/ 3 h 884"/>
                <a:gd name="T32" fmla="*/ 1 w 402"/>
                <a:gd name="T33" fmla="*/ 3 h 8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02" h="884">
                  <a:moveTo>
                    <a:pt x="1" y="3"/>
                  </a:moveTo>
                  <a:cubicBezTo>
                    <a:pt x="11" y="4"/>
                    <a:pt x="21" y="3"/>
                    <a:pt x="30" y="5"/>
                  </a:cubicBezTo>
                  <a:cubicBezTo>
                    <a:pt x="36" y="6"/>
                    <a:pt x="42" y="11"/>
                    <a:pt x="46" y="16"/>
                  </a:cubicBezTo>
                  <a:cubicBezTo>
                    <a:pt x="84" y="56"/>
                    <a:pt x="131" y="82"/>
                    <a:pt x="176" y="111"/>
                  </a:cubicBezTo>
                  <a:cubicBezTo>
                    <a:pt x="260" y="166"/>
                    <a:pt x="312" y="244"/>
                    <a:pt x="333" y="342"/>
                  </a:cubicBezTo>
                  <a:cubicBezTo>
                    <a:pt x="347" y="412"/>
                    <a:pt x="345" y="484"/>
                    <a:pt x="348" y="555"/>
                  </a:cubicBezTo>
                  <a:cubicBezTo>
                    <a:pt x="350" y="613"/>
                    <a:pt x="351" y="671"/>
                    <a:pt x="357" y="729"/>
                  </a:cubicBezTo>
                  <a:cubicBezTo>
                    <a:pt x="362" y="778"/>
                    <a:pt x="377" y="825"/>
                    <a:pt x="400" y="868"/>
                  </a:cubicBezTo>
                  <a:cubicBezTo>
                    <a:pt x="402" y="873"/>
                    <a:pt x="401" y="879"/>
                    <a:pt x="400" y="884"/>
                  </a:cubicBezTo>
                  <a:cubicBezTo>
                    <a:pt x="371" y="850"/>
                    <a:pt x="354" y="811"/>
                    <a:pt x="342" y="770"/>
                  </a:cubicBezTo>
                  <a:cubicBezTo>
                    <a:pt x="322" y="699"/>
                    <a:pt x="319" y="627"/>
                    <a:pt x="317" y="554"/>
                  </a:cubicBezTo>
                  <a:cubicBezTo>
                    <a:pt x="316" y="491"/>
                    <a:pt x="315" y="428"/>
                    <a:pt x="313" y="366"/>
                  </a:cubicBezTo>
                  <a:cubicBezTo>
                    <a:pt x="309" y="281"/>
                    <a:pt x="271" y="214"/>
                    <a:pt x="207" y="162"/>
                  </a:cubicBezTo>
                  <a:cubicBezTo>
                    <a:pt x="174" y="135"/>
                    <a:pt x="139" y="111"/>
                    <a:pt x="103" y="89"/>
                  </a:cubicBezTo>
                  <a:cubicBezTo>
                    <a:pt x="75" y="72"/>
                    <a:pt x="50" y="52"/>
                    <a:pt x="31" y="24"/>
                  </a:cubicBezTo>
                  <a:cubicBezTo>
                    <a:pt x="24" y="14"/>
                    <a:pt x="17" y="0"/>
                    <a:pt x="0" y="3"/>
                  </a:cubicBezTo>
                  <a:lnTo>
                    <a:pt x="1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13" name="Freeform 26">
              <a:extLst>
                <a:ext uri="{FF2B5EF4-FFF2-40B4-BE49-F238E27FC236}">
                  <a16:creationId xmlns:a16="http://schemas.microsoft.com/office/drawing/2014/main" id="{16EF1DEE-0FED-4AA1-9700-3B6F1E1F0FE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2225" y="7405688"/>
              <a:ext cx="1573213" cy="3714750"/>
            </a:xfrm>
            <a:custGeom>
              <a:avLst/>
              <a:gdLst>
                <a:gd name="T0" fmla="*/ 109 w 486"/>
                <a:gd name="T1" fmla="*/ 0 h 1146"/>
                <a:gd name="T2" fmla="*/ 87 w 486"/>
                <a:gd name="T3" fmla="*/ 47 h 1146"/>
                <a:gd name="T4" fmla="*/ 35 w 486"/>
                <a:gd name="T5" fmla="*/ 237 h 1146"/>
                <a:gd name="T6" fmla="*/ 47 w 486"/>
                <a:gd name="T7" fmla="*/ 468 h 1146"/>
                <a:gd name="T8" fmla="*/ 245 w 486"/>
                <a:gd name="T9" fmla="*/ 807 h 1146"/>
                <a:gd name="T10" fmla="*/ 261 w 486"/>
                <a:gd name="T11" fmla="*/ 833 h 1146"/>
                <a:gd name="T12" fmla="*/ 361 w 486"/>
                <a:gd name="T13" fmla="*/ 1051 h 1146"/>
                <a:gd name="T14" fmla="*/ 435 w 486"/>
                <a:gd name="T15" fmla="*/ 1112 h 1146"/>
                <a:gd name="T16" fmla="*/ 464 w 486"/>
                <a:gd name="T17" fmla="*/ 1124 h 1146"/>
                <a:gd name="T18" fmla="*/ 486 w 486"/>
                <a:gd name="T19" fmla="*/ 1143 h 1146"/>
                <a:gd name="T20" fmla="*/ 381 w 486"/>
                <a:gd name="T21" fmla="*/ 1115 h 1146"/>
                <a:gd name="T22" fmla="*/ 312 w 486"/>
                <a:gd name="T23" fmla="*/ 1011 h 1146"/>
                <a:gd name="T24" fmla="*/ 260 w 486"/>
                <a:gd name="T25" fmla="*/ 852 h 1146"/>
                <a:gd name="T26" fmla="*/ 235 w 486"/>
                <a:gd name="T27" fmla="*/ 807 h 1146"/>
                <a:gd name="T28" fmla="*/ 56 w 486"/>
                <a:gd name="T29" fmla="*/ 551 h 1146"/>
                <a:gd name="T30" fmla="*/ 4 w 486"/>
                <a:gd name="T31" fmla="*/ 293 h 1146"/>
                <a:gd name="T32" fmla="*/ 44 w 486"/>
                <a:gd name="T33" fmla="*/ 131 h 1146"/>
                <a:gd name="T34" fmla="*/ 81 w 486"/>
                <a:gd name="T35" fmla="*/ 31 h 1146"/>
                <a:gd name="T36" fmla="*/ 110 w 486"/>
                <a:gd name="T37" fmla="*/ 0 h 1146"/>
                <a:gd name="T38" fmla="*/ 109 w 486"/>
                <a:gd name="T39" fmla="*/ 0 h 1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86" h="1146">
                  <a:moveTo>
                    <a:pt x="109" y="0"/>
                  </a:moveTo>
                  <a:cubicBezTo>
                    <a:pt x="102" y="15"/>
                    <a:pt x="92" y="30"/>
                    <a:pt x="87" y="47"/>
                  </a:cubicBezTo>
                  <a:cubicBezTo>
                    <a:pt x="69" y="110"/>
                    <a:pt x="50" y="173"/>
                    <a:pt x="35" y="237"/>
                  </a:cubicBezTo>
                  <a:cubicBezTo>
                    <a:pt x="16" y="315"/>
                    <a:pt x="27" y="392"/>
                    <a:pt x="47" y="468"/>
                  </a:cubicBezTo>
                  <a:cubicBezTo>
                    <a:pt x="81" y="599"/>
                    <a:pt x="149" y="711"/>
                    <a:pt x="245" y="807"/>
                  </a:cubicBezTo>
                  <a:cubicBezTo>
                    <a:pt x="252" y="814"/>
                    <a:pt x="258" y="823"/>
                    <a:pt x="261" y="833"/>
                  </a:cubicBezTo>
                  <a:cubicBezTo>
                    <a:pt x="287" y="909"/>
                    <a:pt x="319" y="982"/>
                    <a:pt x="361" y="1051"/>
                  </a:cubicBezTo>
                  <a:cubicBezTo>
                    <a:pt x="379" y="1080"/>
                    <a:pt x="404" y="1100"/>
                    <a:pt x="435" y="1112"/>
                  </a:cubicBezTo>
                  <a:cubicBezTo>
                    <a:pt x="445" y="1116"/>
                    <a:pt x="455" y="1119"/>
                    <a:pt x="464" y="1124"/>
                  </a:cubicBezTo>
                  <a:cubicBezTo>
                    <a:pt x="473" y="1128"/>
                    <a:pt x="480" y="1135"/>
                    <a:pt x="486" y="1143"/>
                  </a:cubicBezTo>
                  <a:cubicBezTo>
                    <a:pt x="447" y="1146"/>
                    <a:pt x="411" y="1141"/>
                    <a:pt x="381" y="1115"/>
                  </a:cubicBezTo>
                  <a:cubicBezTo>
                    <a:pt x="348" y="1087"/>
                    <a:pt x="327" y="1051"/>
                    <a:pt x="312" y="1011"/>
                  </a:cubicBezTo>
                  <a:cubicBezTo>
                    <a:pt x="293" y="959"/>
                    <a:pt x="277" y="905"/>
                    <a:pt x="260" y="852"/>
                  </a:cubicBezTo>
                  <a:cubicBezTo>
                    <a:pt x="255" y="835"/>
                    <a:pt x="248" y="820"/>
                    <a:pt x="235" y="807"/>
                  </a:cubicBezTo>
                  <a:cubicBezTo>
                    <a:pt x="160" y="733"/>
                    <a:pt x="97" y="649"/>
                    <a:pt x="56" y="551"/>
                  </a:cubicBezTo>
                  <a:cubicBezTo>
                    <a:pt x="23" y="468"/>
                    <a:pt x="0" y="383"/>
                    <a:pt x="4" y="293"/>
                  </a:cubicBezTo>
                  <a:cubicBezTo>
                    <a:pt x="7" y="237"/>
                    <a:pt x="25" y="184"/>
                    <a:pt x="44" y="131"/>
                  </a:cubicBezTo>
                  <a:cubicBezTo>
                    <a:pt x="57" y="98"/>
                    <a:pt x="68" y="64"/>
                    <a:pt x="81" y="31"/>
                  </a:cubicBezTo>
                  <a:cubicBezTo>
                    <a:pt x="86" y="17"/>
                    <a:pt x="92" y="3"/>
                    <a:pt x="110" y="0"/>
                  </a:cubicBezTo>
                  <a:cubicBezTo>
                    <a:pt x="110" y="0"/>
                    <a:pt x="109" y="0"/>
                    <a:pt x="10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14" name="Freeform 31">
              <a:extLst>
                <a:ext uri="{FF2B5EF4-FFF2-40B4-BE49-F238E27FC236}">
                  <a16:creationId xmlns:a16="http://schemas.microsoft.com/office/drawing/2014/main" id="{AAF0374A-1288-4700-896B-86285883F4D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40063" y="10883900"/>
              <a:ext cx="768350" cy="877888"/>
            </a:xfrm>
            <a:custGeom>
              <a:avLst/>
              <a:gdLst>
                <a:gd name="T0" fmla="*/ 237 w 237"/>
                <a:gd name="T1" fmla="*/ 0 h 271"/>
                <a:gd name="T2" fmla="*/ 192 w 237"/>
                <a:gd name="T3" fmla="*/ 152 h 271"/>
                <a:gd name="T4" fmla="*/ 99 w 237"/>
                <a:gd name="T5" fmla="*/ 251 h 271"/>
                <a:gd name="T6" fmla="*/ 20 w 237"/>
                <a:gd name="T7" fmla="*/ 223 h 271"/>
                <a:gd name="T8" fmla="*/ 17 w 237"/>
                <a:gd name="T9" fmla="*/ 216 h 271"/>
                <a:gd name="T10" fmla="*/ 56 w 237"/>
                <a:gd name="T11" fmla="*/ 130 h 271"/>
                <a:gd name="T12" fmla="*/ 186 w 237"/>
                <a:gd name="T13" fmla="*/ 57 h 271"/>
                <a:gd name="T14" fmla="*/ 237 w 237"/>
                <a:gd name="T15" fmla="*/ 0 h 271"/>
                <a:gd name="T16" fmla="*/ 226 w 237"/>
                <a:gd name="T17" fmla="*/ 30 h 271"/>
                <a:gd name="T18" fmla="*/ 218 w 237"/>
                <a:gd name="T19" fmla="*/ 32 h 271"/>
                <a:gd name="T20" fmla="*/ 211 w 237"/>
                <a:gd name="T21" fmla="*/ 40 h 271"/>
                <a:gd name="T22" fmla="*/ 55 w 237"/>
                <a:gd name="T23" fmla="*/ 151 h 271"/>
                <a:gd name="T24" fmla="*/ 38 w 237"/>
                <a:gd name="T25" fmla="*/ 160 h 271"/>
                <a:gd name="T26" fmla="*/ 24 w 237"/>
                <a:gd name="T27" fmla="*/ 183 h 271"/>
                <a:gd name="T28" fmla="*/ 33 w 237"/>
                <a:gd name="T29" fmla="*/ 229 h 271"/>
                <a:gd name="T30" fmla="*/ 62 w 237"/>
                <a:gd name="T31" fmla="*/ 241 h 271"/>
                <a:gd name="T32" fmla="*/ 94 w 237"/>
                <a:gd name="T33" fmla="*/ 223 h 271"/>
                <a:gd name="T34" fmla="*/ 193 w 237"/>
                <a:gd name="T35" fmla="*/ 98 h 271"/>
                <a:gd name="T36" fmla="*/ 226 w 237"/>
                <a:gd name="T37" fmla="*/ 3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37" h="271">
                  <a:moveTo>
                    <a:pt x="237" y="0"/>
                  </a:moveTo>
                  <a:cubicBezTo>
                    <a:pt x="230" y="54"/>
                    <a:pt x="218" y="105"/>
                    <a:pt x="192" y="152"/>
                  </a:cubicBezTo>
                  <a:cubicBezTo>
                    <a:pt x="170" y="193"/>
                    <a:pt x="140" y="228"/>
                    <a:pt x="99" y="251"/>
                  </a:cubicBezTo>
                  <a:cubicBezTo>
                    <a:pt x="63" y="271"/>
                    <a:pt x="36" y="261"/>
                    <a:pt x="20" y="223"/>
                  </a:cubicBezTo>
                  <a:cubicBezTo>
                    <a:pt x="19" y="221"/>
                    <a:pt x="18" y="219"/>
                    <a:pt x="17" y="216"/>
                  </a:cubicBezTo>
                  <a:cubicBezTo>
                    <a:pt x="0" y="172"/>
                    <a:pt x="12" y="146"/>
                    <a:pt x="56" y="130"/>
                  </a:cubicBezTo>
                  <a:cubicBezTo>
                    <a:pt x="104" y="113"/>
                    <a:pt x="149" y="92"/>
                    <a:pt x="186" y="57"/>
                  </a:cubicBezTo>
                  <a:cubicBezTo>
                    <a:pt x="204" y="40"/>
                    <a:pt x="220" y="20"/>
                    <a:pt x="237" y="0"/>
                  </a:cubicBezTo>
                  <a:close/>
                  <a:moveTo>
                    <a:pt x="226" y="30"/>
                  </a:moveTo>
                  <a:cubicBezTo>
                    <a:pt x="220" y="31"/>
                    <a:pt x="219" y="31"/>
                    <a:pt x="218" y="32"/>
                  </a:cubicBezTo>
                  <a:cubicBezTo>
                    <a:pt x="216" y="34"/>
                    <a:pt x="213" y="37"/>
                    <a:pt x="211" y="40"/>
                  </a:cubicBezTo>
                  <a:cubicBezTo>
                    <a:pt x="168" y="89"/>
                    <a:pt x="120" y="132"/>
                    <a:pt x="55" y="151"/>
                  </a:cubicBezTo>
                  <a:cubicBezTo>
                    <a:pt x="49" y="153"/>
                    <a:pt x="42" y="155"/>
                    <a:pt x="38" y="160"/>
                  </a:cubicBezTo>
                  <a:cubicBezTo>
                    <a:pt x="32" y="166"/>
                    <a:pt x="24" y="175"/>
                    <a:pt x="24" y="183"/>
                  </a:cubicBezTo>
                  <a:cubicBezTo>
                    <a:pt x="24" y="198"/>
                    <a:pt x="27" y="214"/>
                    <a:pt x="33" y="229"/>
                  </a:cubicBezTo>
                  <a:cubicBezTo>
                    <a:pt x="37" y="242"/>
                    <a:pt x="49" y="247"/>
                    <a:pt x="62" y="241"/>
                  </a:cubicBezTo>
                  <a:cubicBezTo>
                    <a:pt x="74" y="237"/>
                    <a:pt x="85" y="231"/>
                    <a:pt x="94" y="223"/>
                  </a:cubicBezTo>
                  <a:cubicBezTo>
                    <a:pt x="136" y="188"/>
                    <a:pt x="166" y="144"/>
                    <a:pt x="193" y="98"/>
                  </a:cubicBezTo>
                  <a:cubicBezTo>
                    <a:pt x="205" y="77"/>
                    <a:pt x="214" y="54"/>
                    <a:pt x="226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15" name="Freeform 33">
              <a:extLst>
                <a:ext uri="{FF2B5EF4-FFF2-40B4-BE49-F238E27FC236}">
                  <a16:creationId xmlns:a16="http://schemas.microsoft.com/office/drawing/2014/main" id="{7D81EB79-E6D8-443B-9F25-3632F36DD0FD}"/>
                </a:ext>
              </a:extLst>
            </p:cNvPr>
            <p:cNvSpPr>
              <a:spLocks/>
            </p:cNvSpPr>
            <p:nvPr/>
          </p:nvSpPr>
          <p:spPr bwMode="auto">
            <a:xfrm>
              <a:off x="2027238" y="11276013"/>
              <a:ext cx="958850" cy="550863"/>
            </a:xfrm>
            <a:custGeom>
              <a:avLst/>
              <a:gdLst>
                <a:gd name="T0" fmla="*/ 23 w 296"/>
                <a:gd name="T1" fmla="*/ 74 h 170"/>
                <a:gd name="T2" fmla="*/ 78 w 296"/>
                <a:gd name="T3" fmla="*/ 81 h 170"/>
                <a:gd name="T4" fmla="*/ 136 w 296"/>
                <a:gd name="T5" fmla="*/ 105 h 170"/>
                <a:gd name="T6" fmla="*/ 177 w 296"/>
                <a:gd name="T7" fmla="*/ 132 h 170"/>
                <a:gd name="T8" fmla="*/ 262 w 296"/>
                <a:gd name="T9" fmla="*/ 135 h 170"/>
                <a:gd name="T10" fmla="*/ 281 w 296"/>
                <a:gd name="T11" fmla="*/ 86 h 170"/>
                <a:gd name="T12" fmla="*/ 263 w 296"/>
                <a:gd name="T13" fmla="*/ 149 h 170"/>
                <a:gd name="T14" fmla="*/ 160 w 296"/>
                <a:gd name="T15" fmla="*/ 143 h 170"/>
                <a:gd name="T16" fmla="*/ 151 w 296"/>
                <a:gd name="T17" fmla="*/ 135 h 170"/>
                <a:gd name="T18" fmla="*/ 23 w 296"/>
                <a:gd name="T19" fmla="*/ 92 h 170"/>
                <a:gd name="T20" fmla="*/ 7 w 296"/>
                <a:gd name="T21" fmla="*/ 69 h 170"/>
                <a:gd name="T22" fmla="*/ 26 w 296"/>
                <a:gd name="T23" fmla="*/ 49 h 170"/>
                <a:gd name="T24" fmla="*/ 82 w 296"/>
                <a:gd name="T25" fmla="*/ 22 h 170"/>
                <a:gd name="T26" fmla="*/ 239 w 296"/>
                <a:gd name="T27" fmla="*/ 27 h 170"/>
                <a:gd name="T28" fmla="*/ 274 w 296"/>
                <a:gd name="T29" fmla="*/ 66 h 170"/>
                <a:gd name="T30" fmla="*/ 148 w 296"/>
                <a:gd name="T31" fmla="*/ 25 h 170"/>
                <a:gd name="T32" fmla="*/ 23 w 296"/>
                <a:gd name="T33" fmla="*/ 74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96" h="170">
                  <a:moveTo>
                    <a:pt x="23" y="74"/>
                  </a:moveTo>
                  <a:cubicBezTo>
                    <a:pt x="43" y="76"/>
                    <a:pt x="61" y="76"/>
                    <a:pt x="78" y="81"/>
                  </a:cubicBezTo>
                  <a:cubicBezTo>
                    <a:pt x="98" y="86"/>
                    <a:pt x="117" y="95"/>
                    <a:pt x="136" y="105"/>
                  </a:cubicBezTo>
                  <a:cubicBezTo>
                    <a:pt x="150" y="112"/>
                    <a:pt x="163" y="124"/>
                    <a:pt x="177" y="132"/>
                  </a:cubicBezTo>
                  <a:cubicBezTo>
                    <a:pt x="204" y="148"/>
                    <a:pt x="233" y="146"/>
                    <a:pt x="262" y="135"/>
                  </a:cubicBezTo>
                  <a:cubicBezTo>
                    <a:pt x="283" y="126"/>
                    <a:pt x="284" y="107"/>
                    <a:pt x="281" y="86"/>
                  </a:cubicBezTo>
                  <a:cubicBezTo>
                    <a:pt x="296" y="118"/>
                    <a:pt x="291" y="133"/>
                    <a:pt x="263" y="149"/>
                  </a:cubicBezTo>
                  <a:cubicBezTo>
                    <a:pt x="227" y="170"/>
                    <a:pt x="193" y="166"/>
                    <a:pt x="160" y="143"/>
                  </a:cubicBezTo>
                  <a:cubicBezTo>
                    <a:pt x="157" y="141"/>
                    <a:pt x="153" y="138"/>
                    <a:pt x="151" y="135"/>
                  </a:cubicBezTo>
                  <a:cubicBezTo>
                    <a:pt x="117" y="96"/>
                    <a:pt x="73" y="87"/>
                    <a:pt x="23" y="92"/>
                  </a:cubicBezTo>
                  <a:cubicBezTo>
                    <a:pt x="8" y="94"/>
                    <a:pt x="0" y="83"/>
                    <a:pt x="7" y="69"/>
                  </a:cubicBezTo>
                  <a:cubicBezTo>
                    <a:pt x="12" y="61"/>
                    <a:pt x="19" y="53"/>
                    <a:pt x="26" y="49"/>
                  </a:cubicBezTo>
                  <a:cubicBezTo>
                    <a:pt x="44" y="38"/>
                    <a:pt x="62" y="28"/>
                    <a:pt x="82" y="22"/>
                  </a:cubicBezTo>
                  <a:cubicBezTo>
                    <a:pt x="134" y="5"/>
                    <a:pt x="187" y="0"/>
                    <a:pt x="239" y="27"/>
                  </a:cubicBezTo>
                  <a:cubicBezTo>
                    <a:pt x="255" y="35"/>
                    <a:pt x="267" y="48"/>
                    <a:pt x="274" y="66"/>
                  </a:cubicBezTo>
                  <a:cubicBezTo>
                    <a:pt x="239" y="31"/>
                    <a:pt x="194" y="26"/>
                    <a:pt x="148" y="25"/>
                  </a:cubicBezTo>
                  <a:cubicBezTo>
                    <a:pt x="101" y="24"/>
                    <a:pt x="59" y="39"/>
                    <a:pt x="23" y="7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16" name="Freeform 35">
              <a:extLst>
                <a:ext uri="{FF2B5EF4-FFF2-40B4-BE49-F238E27FC236}">
                  <a16:creationId xmlns:a16="http://schemas.microsoft.com/office/drawing/2014/main" id="{63830C7F-65F9-43AA-9355-6CAEDED937FB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7938" y="7994650"/>
              <a:ext cx="1058863" cy="1614488"/>
            </a:xfrm>
            <a:custGeom>
              <a:avLst/>
              <a:gdLst>
                <a:gd name="T0" fmla="*/ 327 w 327"/>
                <a:gd name="T1" fmla="*/ 0 h 498"/>
                <a:gd name="T2" fmla="*/ 0 w 327"/>
                <a:gd name="T3" fmla="*/ 498 h 498"/>
                <a:gd name="T4" fmla="*/ 18 w 327"/>
                <a:gd name="T5" fmla="*/ 477 h 498"/>
                <a:gd name="T6" fmla="*/ 156 w 327"/>
                <a:gd name="T7" fmla="*/ 332 h 498"/>
                <a:gd name="T8" fmla="*/ 327 w 327"/>
                <a:gd name="T9" fmla="*/ 0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7" h="498">
                  <a:moveTo>
                    <a:pt x="327" y="0"/>
                  </a:moveTo>
                  <a:cubicBezTo>
                    <a:pt x="294" y="214"/>
                    <a:pt x="177" y="374"/>
                    <a:pt x="0" y="498"/>
                  </a:cubicBezTo>
                  <a:cubicBezTo>
                    <a:pt x="7" y="490"/>
                    <a:pt x="13" y="483"/>
                    <a:pt x="18" y="477"/>
                  </a:cubicBezTo>
                  <a:cubicBezTo>
                    <a:pt x="64" y="429"/>
                    <a:pt x="113" y="382"/>
                    <a:pt x="156" y="332"/>
                  </a:cubicBezTo>
                  <a:cubicBezTo>
                    <a:pt x="239" y="234"/>
                    <a:pt x="299" y="125"/>
                    <a:pt x="32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17" name="Freeform 36">
              <a:extLst>
                <a:ext uri="{FF2B5EF4-FFF2-40B4-BE49-F238E27FC236}">
                  <a16:creationId xmlns:a16="http://schemas.microsoft.com/office/drawing/2014/main" id="{E76BFCB5-3408-4815-994A-C5FAA567DB7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2325" y="6983413"/>
              <a:ext cx="1009650" cy="628650"/>
            </a:xfrm>
            <a:custGeom>
              <a:avLst/>
              <a:gdLst>
                <a:gd name="T0" fmla="*/ 312 w 312"/>
                <a:gd name="T1" fmla="*/ 106 h 194"/>
                <a:gd name="T2" fmla="*/ 206 w 312"/>
                <a:gd name="T3" fmla="*/ 50 h 194"/>
                <a:gd name="T4" fmla="*/ 153 w 312"/>
                <a:gd name="T5" fmla="*/ 20 h 194"/>
                <a:gd name="T6" fmla="*/ 121 w 312"/>
                <a:gd name="T7" fmla="*/ 26 h 194"/>
                <a:gd name="T8" fmla="*/ 62 w 312"/>
                <a:gd name="T9" fmla="*/ 89 h 194"/>
                <a:gd name="T10" fmla="*/ 19 w 312"/>
                <a:gd name="T11" fmla="*/ 164 h 194"/>
                <a:gd name="T12" fmla="*/ 19 w 312"/>
                <a:gd name="T13" fmla="*/ 194 h 194"/>
                <a:gd name="T14" fmla="*/ 3 w 312"/>
                <a:gd name="T15" fmla="*/ 165 h 194"/>
                <a:gd name="T16" fmla="*/ 21 w 312"/>
                <a:gd name="T17" fmla="*/ 117 h 194"/>
                <a:gd name="T18" fmla="*/ 112 w 312"/>
                <a:gd name="T19" fmla="*/ 12 h 194"/>
                <a:gd name="T20" fmla="*/ 151 w 312"/>
                <a:gd name="T21" fmla="*/ 5 h 194"/>
                <a:gd name="T22" fmla="*/ 209 w 312"/>
                <a:gd name="T23" fmla="*/ 33 h 194"/>
                <a:gd name="T24" fmla="*/ 287 w 312"/>
                <a:gd name="T25" fmla="*/ 81 h 194"/>
                <a:gd name="T26" fmla="*/ 312 w 312"/>
                <a:gd name="T27" fmla="*/ 106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12" h="194">
                  <a:moveTo>
                    <a:pt x="312" y="106"/>
                  </a:moveTo>
                  <a:cubicBezTo>
                    <a:pt x="277" y="87"/>
                    <a:pt x="241" y="68"/>
                    <a:pt x="206" y="50"/>
                  </a:cubicBezTo>
                  <a:cubicBezTo>
                    <a:pt x="188" y="40"/>
                    <a:pt x="170" y="30"/>
                    <a:pt x="153" y="20"/>
                  </a:cubicBezTo>
                  <a:cubicBezTo>
                    <a:pt x="138" y="12"/>
                    <a:pt x="132" y="14"/>
                    <a:pt x="121" y="26"/>
                  </a:cubicBezTo>
                  <a:cubicBezTo>
                    <a:pt x="103" y="48"/>
                    <a:pt x="83" y="69"/>
                    <a:pt x="62" y="89"/>
                  </a:cubicBezTo>
                  <a:cubicBezTo>
                    <a:pt x="40" y="110"/>
                    <a:pt x="21" y="132"/>
                    <a:pt x="19" y="164"/>
                  </a:cubicBezTo>
                  <a:cubicBezTo>
                    <a:pt x="19" y="173"/>
                    <a:pt x="19" y="183"/>
                    <a:pt x="19" y="194"/>
                  </a:cubicBezTo>
                  <a:cubicBezTo>
                    <a:pt x="7" y="188"/>
                    <a:pt x="0" y="178"/>
                    <a:pt x="3" y="165"/>
                  </a:cubicBezTo>
                  <a:cubicBezTo>
                    <a:pt x="6" y="149"/>
                    <a:pt x="11" y="130"/>
                    <a:pt x="21" y="117"/>
                  </a:cubicBezTo>
                  <a:cubicBezTo>
                    <a:pt x="49" y="81"/>
                    <a:pt x="81" y="47"/>
                    <a:pt x="112" y="12"/>
                  </a:cubicBezTo>
                  <a:cubicBezTo>
                    <a:pt x="122" y="1"/>
                    <a:pt x="138" y="0"/>
                    <a:pt x="151" y="5"/>
                  </a:cubicBezTo>
                  <a:cubicBezTo>
                    <a:pt x="171" y="13"/>
                    <a:pt x="190" y="23"/>
                    <a:pt x="209" y="33"/>
                  </a:cubicBezTo>
                  <a:cubicBezTo>
                    <a:pt x="235" y="48"/>
                    <a:pt x="261" y="65"/>
                    <a:pt x="287" y="81"/>
                  </a:cubicBezTo>
                  <a:cubicBezTo>
                    <a:pt x="298" y="88"/>
                    <a:pt x="309" y="94"/>
                    <a:pt x="312" y="10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18" name="Freeform 38">
              <a:extLst>
                <a:ext uri="{FF2B5EF4-FFF2-40B4-BE49-F238E27FC236}">
                  <a16:creationId xmlns:a16="http://schemas.microsoft.com/office/drawing/2014/main" id="{D6B762C4-5A72-4258-BCD6-5C2E1AE230E5}"/>
                </a:ext>
              </a:extLst>
            </p:cNvPr>
            <p:cNvSpPr>
              <a:spLocks/>
            </p:cNvSpPr>
            <p:nvPr/>
          </p:nvSpPr>
          <p:spPr bwMode="auto">
            <a:xfrm>
              <a:off x="3619500" y="7126288"/>
              <a:ext cx="407988" cy="1108075"/>
            </a:xfrm>
            <a:custGeom>
              <a:avLst/>
              <a:gdLst>
                <a:gd name="T0" fmla="*/ 0 w 126"/>
                <a:gd name="T1" fmla="*/ 0 h 342"/>
                <a:gd name="T2" fmla="*/ 92 w 126"/>
                <a:gd name="T3" fmla="*/ 124 h 342"/>
                <a:gd name="T4" fmla="*/ 124 w 126"/>
                <a:gd name="T5" fmla="*/ 257 h 342"/>
                <a:gd name="T6" fmla="*/ 99 w 126"/>
                <a:gd name="T7" fmla="*/ 342 h 342"/>
                <a:gd name="T8" fmla="*/ 0 w 126"/>
                <a:gd name="T9" fmla="*/ 0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342">
                  <a:moveTo>
                    <a:pt x="0" y="0"/>
                  </a:moveTo>
                  <a:cubicBezTo>
                    <a:pt x="39" y="36"/>
                    <a:pt x="69" y="77"/>
                    <a:pt x="92" y="124"/>
                  </a:cubicBezTo>
                  <a:cubicBezTo>
                    <a:pt x="113" y="166"/>
                    <a:pt x="126" y="209"/>
                    <a:pt x="124" y="257"/>
                  </a:cubicBezTo>
                  <a:cubicBezTo>
                    <a:pt x="123" y="287"/>
                    <a:pt x="115" y="315"/>
                    <a:pt x="99" y="342"/>
                  </a:cubicBezTo>
                  <a:cubicBezTo>
                    <a:pt x="120" y="212"/>
                    <a:pt x="84" y="99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19" name="Freeform 39">
              <a:extLst>
                <a:ext uri="{FF2B5EF4-FFF2-40B4-BE49-F238E27FC236}">
                  <a16:creationId xmlns:a16="http://schemas.microsoft.com/office/drawing/2014/main" id="{A0A4C5B5-789D-4B57-AB81-F1BECC99F591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6388" y="11785600"/>
              <a:ext cx="339725" cy="612775"/>
            </a:xfrm>
            <a:custGeom>
              <a:avLst/>
              <a:gdLst>
                <a:gd name="T0" fmla="*/ 44 w 105"/>
                <a:gd name="T1" fmla="*/ 12 h 189"/>
                <a:gd name="T2" fmla="*/ 27 w 105"/>
                <a:gd name="T3" fmla="*/ 87 h 189"/>
                <a:gd name="T4" fmla="*/ 21 w 105"/>
                <a:gd name="T5" fmla="*/ 143 h 189"/>
                <a:gd name="T6" fmla="*/ 29 w 105"/>
                <a:gd name="T7" fmla="*/ 161 h 189"/>
                <a:gd name="T8" fmla="*/ 47 w 105"/>
                <a:gd name="T9" fmla="*/ 154 h 189"/>
                <a:gd name="T10" fmla="*/ 79 w 105"/>
                <a:gd name="T11" fmla="*/ 98 h 189"/>
                <a:gd name="T12" fmla="*/ 94 w 105"/>
                <a:gd name="T13" fmla="*/ 49 h 189"/>
                <a:gd name="T14" fmla="*/ 101 w 105"/>
                <a:gd name="T15" fmla="*/ 0 h 189"/>
                <a:gd name="T16" fmla="*/ 105 w 105"/>
                <a:gd name="T17" fmla="*/ 21 h 189"/>
                <a:gd name="T18" fmla="*/ 75 w 105"/>
                <a:gd name="T19" fmla="*/ 147 h 189"/>
                <a:gd name="T20" fmla="*/ 44 w 105"/>
                <a:gd name="T21" fmla="*/ 175 h 189"/>
                <a:gd name="T22" fmla="*/ 2 w 105"/>
                <a:gd name="T23" fmla="*/ 146 h 189"/>
                <a:gd name="T24" fmla="*/ 5 w 105"/>
                <a:gd name="T25" fmla="*/ 130 h 189"/>
                <a:gd name="T26" fmla="*/ 32 w 105"/>
                <a:gd name="T27" fmla="*/ 32 h 189"/>
                <a:gd name="T28" fmla="*/ 41 w 105"/>
                <a:gd name="T29" fmla="*/ 11 h 189"/>
                <a:gd name="T30" fmla="*/ 44 w 105"/>
                <a:gd name="T31" fmla="*/ 12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5" h="189">
                  <a:moveTo>
                    <a:pt x="44" y="12"/>
                  </a:moveTo>
                  <a:cubicBezTo>
                    <a:pt x="38" y="37"/>
                    <a:pt x="31" y="62"/>
                    <a:pt x="27" y="87"/>
                  </a:cubicBezTo>
                  <a:cubicBezTo>
                    <a:pt x="23" y="106"/>
                    <a:pt x="22" y="125"/>
                    <a:pt x="21" y="143"/>
                  </a:cubicBezTo>
                  <a:cubicBezTo>
                    <a:pt x="21" y="149"/>
                    <a:pt x="25" y="159"/>
                    <a:pt x="29" y="161"/>
                  </a:cubicBezTo>
                  <a:cubicBezTo>
                    <a:pt x="34" y="162"/>
                    <a:pt x="42" y="158"/>
                    <a:pt x="47" y="154"/>
                  </a:cubicBezTo>
                  <a:cubicBezTo>
                    <a:pt x="65" y="140"/>
                    <a:pt x="73" y="119"/>
                    <a:pt x="79" y="98"/>
                  </a:cubicBezTo>
                  <a:cubicBezTo>
                    <a:pt x="84" y="81"/>
                    <a:pt x="91" y="66"/>
                    <a:pt x="94" y="49"/>
                  </a:cubicBezTo>
                  <a:cubicBezTo>
                    <a:pt x="98" y="33"/>
                    <a:pt x="97" y="17"/>
                    <a:pt x="101" y="0"/>
                  </a:cubicBezTo>
                  <a:cubicBezTo>
                    <a:pt x="102" y="7"/>
                    <a:pt x="105" y="14"/>
                    <a:pt x="105" y="21"/>
                  </a:cubicBezTo>
                  <a:cubicBezTo>
                    <a:pt x="105" y="66"/>
                    <a:pt x="96" y="108"/>
                    <a:pt x="75" y="147"/>
                  </a:cubicBezTo>
                  <a:cubicBezTo>
                    <a:pt x="69" y="159"/>
                    <a:pt x="56" y="169"/>
                    <a:pt x="44" y="175"/>
                  </a:cubicBezTo>
                  <a:cubicBezTo>
                    <a:pt x="20" y="189"/>
                    <a:pt x="0" y="174"/>
                    <a:pt x="2" y="146"/>
                  </a:cubicBezTo>
                  <a:cubicBezTo>
                    <a:pt x="2" y="141"/>
                    <a:pt x="4" y="135"/>
                    <a:pt x="5" y="130"/>
                  </a:cubicBezTo>
                  <a:cubicBezTo>
                    <a:pt x="14" y="97"/>
                    <a:pt x="23" y="65"/>
                    <a:pt x="32" y="32"/>
                  </a:cubicBezTo>
                  <a:cubicBezTo>
                    <a:pt x="34" y="25"/>
                    <a:pt x="38" y="18"/>
                    <a:pt x="41" y="11"/>
                  </a:cubicBezTo>
                  <a:cubicBezTo>
                    <a:pt x="42" y="11"/>
                    <a:pt x="43" y="11"/>
                    <a:pt x="4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20" name="Freeform 40">
              <a:extLst>
                <a:ext uri="{FF2B5EF4-FFF2-40B4-BE49-F238E27FC236}">
                  <a16:creationId xmlns:a16="http://schemas.microsoft.com/office/drawing/2014/main" id="{C4687E93-7A61-425A-AC28-D6A69E437E0B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438" y="9998075"/>
              <a:ext cx="515938" cy="619125"/>
            </a:xfrm>
            <a:custGeom>
              <a:avLst/>
              <a:gdLst>
                <a:gd name="T0" fmla="*/ 159 w 159"/>
                <a:gd name="T1" fmla="*/ 191 h 191"/>
                <a:gd name="T2" fmla="*/ 0 w 159"/>
                <a:gd name="T3" fmla="*/ 0 h 191"/>
                <a:gd name="T4" fmla="*/ 159 w 159"/>
                <a:gd name="T5" fmla="*/ 191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9" h="191">
                  <a:moveTo>
                    <a:pt x="159" y="191"/>
                  </a:moveTo>
                  <a:cubicBezTo>
                    <a:pt x="123" y="158"/>
                    <a:pt x="12" y="25"/>
                    <a:pt x="0" y="0"/>
                  </a:cubicBezTo>
                  <a:cubicBezTo>
                    <a:pt x="21" y="14"/>
                    <a:pt x="140" y="156"/>
                    <a:pt x="159" y="19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</p:grpSp>
      <p:sp>
        <p:nvSpPr>
          <p:cNvPr id="21" name="文本框 20">
            <a:extLst>
              <a:ext uri="{FF2B5EF4-FFF2-40B4-BE49-F238E27FC236}">
                <a16:creationId xmlns:a16="http://schemas.microsoft.com/office/drawing/2014/main" id="{E77F7FB3-7D4B-4EE8-8C35-D8BEA5987A6F}"/>
              </a:ext>
            </a:extLst>
          </p:cNvPr>
          <p:cNvSpPr txBox="1"/>
          <p:nvPr userDrawn="1"/>
        </p:nvSpPr>
        <p:spPr>
          <a:xfrm>
            <a:off x="645615" y="6156880"/>
            <a:ext cx="2821002" cy="338554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zh-CN" altLang="en-US" sz="1600" spc="300" dirty="0">
                <a:solidFill>
                  <a:schemeClr val="accent1">
                    <a:alpha val="25000"/>
                  </a:schemeClr>
                </a:solidFill>
                <a:latin typeface="管峻楷书简体" panose="02010600010101010101" pitchFamily="2" charset="-122"/>
                <a:ea typeface="管峻楷书简体" panose="02010600010101010101" pitchFamily="2" charset="-122"/>
              </a:rPr>
              <a:t>含弘光大  继往开来</a:t>
            </a:r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FAD29A9F-3345-4BDF-A499-439F172F09EA}"/>
              </a:ext>
            </a:extLst>
          </p:cNvPr>
          <p:cNvSpPr/>
          <p:nvPr userDrawn="1"/>
        </p:nvSpPr>
        <p:spPr>
          <a:xfrm>
            <a:off x="-431984" y="253874"/>
            <a:ext cx="2400992" cy="60590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22CD5622-DE7E-4C1E-B6EA-708E11DA3CDB}"/>
              </a:ext>
            </a:extLst>
          </p:cNvPr>
          <p:cNvGrpSpPr/>
          <p:nvPr userDrawn="1"/>
        </p:nvGrpSpPr>
        <p:grpSpPr>
          <a:xfrm>
            <a:off x="237423" y="135299"/>
            <a:ext cx="847682" cy="847682"/>
            <a:chOff x="237423" y="135299"/>
            <a:chExt cx="847682" cy="847682"/>
          </a:xfrm>
        </p:grpSpPr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A896EB44-3B45-4E38-A7E0-31F9276BD6C7}"/>
                </a:ext>
              </a:extLst>
            </p:cNvPr>
            <p:cNvSpPr/>
            <p:nvPr/>
          </p:nvSpPr>
          <p:spPr>
            <a:xfrm>
              <a:off x="237423" y="135299"/>
              <a:ext cx="847682" cy="847682"/>
            </a:xfrm>
            <a:prstGeom prst="ellipse">
              <a:avLst/>
            </a:prstGeom>
            <a:pattFill prst="dkUpDiag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id="{DF0DF9F5-CB0F-49DE-8417-B59A7FE49E32}"/>
                </a:ext>
              </a:extLst>
            </p:cNvPr>
            <p:cNvGrpSpPr/>
            <p:nvPr/>
          </p:nvGrpSpPr>
          <p:grpSpPr>
            <a:xfrm>
              <a:off x="293735" y="191234"/>
              <a:ext cx="735058" cy="735811"/>
              <a:chOff x="3497262" y="849313"/>
              <a:chExt cx="4651376" cy="4656138"/>
            </a:xfrm>
            <a:solidFill>
              <a:schemeClr val="accent1"/>
            </a:solidFill>
          </p:grpSpPr>
          <p:sp>
            <p:nvSpPr>
              <p:cNvPr id="27" name="Freeform 7">
                <a:extLst>
                  <a:ext uri="{FF2B5EF4-FFF2-40B4-BE49-F238E27FC236}">
                    <a16:creationId xmlns:a16="http://schemas.microsoft.com/office/drawing/2014/main" id="{2F6D0600-79C9-47D7-A603-9826D08A195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497262" y="849313"/>
                <a:ext cx="4651376" cy="4656138"/>
              </a:xfrm>
              <a:custGeom>
                <a:avLst/>
                <a:gdLst>
                  <a:gd name="T0" fmla="*/ 1839 w 1839"/>
                  <a:gd name="T1" fmla="*/ 954 h 1840"/>
                  <a:gd name="T2" fmla="*/ 1836 w 1839"/>
                  <a:gd name="T3" fmla="*/ 991 h 1840"/>
                  <a:gd name="T4" fmla="*/ 1539 w 1839"/>
                  <a:gd name="T5" fmla="*/ 1599 h 1840"/>
                  <a:gd name="T6" fmla="*/ 1101 w 1839"/>
                  <a:gd name="T7" fmla="*/ 1821 h 1840"/>
                  <a:gd name="T8" fmla="*/ 965 w 1839"/>
                  <a:gd name="T9" fmla="*/ 1838 h 1840"/>
                  <a:gd name="T10" fmla="*/ 955 w 1839"/>
                  <a:gd name="T11" fmla="*/ 1840 h 1840"/>
                  <a:gd name="T12" fmla="*/ 887 w 1839"/>
                  <a:gd name="T13" fmla="*/ 1840 h 1840"/>
                  <a:gd name="T14" fmla="*/ 850 w 1839"/>
                  <a:gd name="T15" fmla="*/ 1836 h 1840"/>
                  <a:gd name="T16" fmla="*/ 210 w 1839"/>
                  <a:gd name="T17" fmla="*/ 1500 h 1840"/>
                  <a:gd name="T18" fmla="*/ 21 w 1839"/>
                  <a:gd name="T19" fmla="*/ 1101 h 1840"/>
                  <a:gd name="T20" fmla="*/ 5 w 1839"/>
                  <a:gd name="T21" fmla="*/ 866 h 1840"/>
                  <a:gd name="T22" fmla="*/ 285 w 1839"/>
                  <a:gd name="T23" fmla="*/ 262 h 1840"/>
                  <a:gd name="T24" fmla="*/ 714 w 1839"/>
                  <a:gd name="T25" fmla="*/ 28 h 1840"/>
                  <a:gd name="T26" fmla="*/ 976 w 1839"/>
                  <a:gd name="T27" fmla="*/ 6 h 1840"/>
                  <a:gd name="T28" fmla="*/ 1757 w 1839"/>
                  <a:gd name="T29" fmla="*/ 544 h 1840"/>
                  <a:gd name="T30" fmla="*/ 1834 w 1839"/>
                  <a:gd name="T31" fmla="*/ 832 h 1840"/>
                  <a:gd name="T32" fmla="*/ 1837 w 1839"/>
                  <a:gd name="T33" fmla="*/ 879 h 1840"/>
                  <a:gd name="T34" fmla="*/ 1839 w 1839"/>
                  <a:gd name="T35" fmla="*/ 889 h 1840"/>
                  <a:gd name="T36" fmla="*/ 1839 w 1839"/>
                  <a:gd name="T37" fmla="*/ 954 h 1840"/>
                  <a:gd name="T38" fmla="*/ 920 w 1839"/>
                  <a:gd name="T39" fmla="*/ 1808 h 1840"/>
                  <a:gd name="T40" fmla="*/ 1807 w 1839"/>
                  <a:gd name="T41" fmla="*/ 923 h 1840"/>
                  <a:gd name="T42" fmla="*/ 923 w 1839"/>
                  <a:gd name="T43" fmla="*/ 36 h 1840"/>
                  <a:gd name="T44" fmla="*/ 35 w 1839"/>
                  <a:gd name="T45" fmla="*/ 920 h 1840"/>
                  <a:gd name="T46" fmla="*/ 920 w 1839"/>
                  <a:gd name="T47" fmla="*/ 1808 h 18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839" h="1840">
                    <a:moveTo>
                      <a:pt x="1839" y="954"/>
                    </a:moveTo>
                    <a:cubicBezTo>
                      <a:pt x="1838" y="966"/>
                      <a:pt x="1837" y="979"/>
                      <a:pt x="1836" y="991"/>
                    </a:cubicBezTo>
                    <a:cubicBezTo>
                      <a:pt x="1815" y="1232"/>
                      <a:pt x="1716" y="1435"/>
                      <a:pt x="1539" y="1599"/>
                    </a:cubicBezTo>
                    <a:cubicBezTo>
                      <a:pt x="1414" y="1714"/>
                      <a:pt x="1268" y="1787"/>
                      <a:pt x="1101" y="1821"/>
                    </a:cubicBezTo>
                    <a:cubicBezTo>
                      <a:pt x="1056" y="1830"/>
                      <a:pt x="1011" y="1836"/>
                      <a:pt x="965" y="1838"/>
                    </a:cubicBezTo>
                    <a:cubicBezTo>
                      <a:pt x="962" y="1838"/>
                      <a:pt x="958" y="1839"/>
                      <a:pt x="955" y="1840"/>
                    </a:cubicBezTo>
                    <a:cubicBezTo>
                      <a:pt x="932" y="1840"/>
                      <a:pt x="909" y="1840"/>
                      <a:pt x="887" y="1840"/>
                    </a:cubicBezTo>
                    <a:cubicBezTo>
                      <a:pt x="875" y="1838"/>
                      <a:pt x="862" y="1837"/>
                      <a:pt x="850" y="1836"/>
                    </a:cubicBezTo>
                    <a:cubicBezTo>
                      <a:pt x="590" y="1814"/>
                      <a:pt x="377" y="1701"/>
                      <a:pt x="210" y="1500"/>
                    </a:cubicBezTo>
                    <a:cubicBezTo>
                      <a:pt x="113" y="1384"/>
                      <a:pt x="51" y="1250"/>
                      <a:pt x="21" y="1101"/>
                    </a:cubicBezTo>
                    <a:cubicBezTo>
                      <a:pt x="6" y="1023"/>
                      <a:pt x="0" y="945"/>
                      <a:pt x="5" y="866"/>
                    </a:cubicBezTo>
                    <a:cubicBezTo>
                      <a:pt x="22" y="630"/>
                      <a:pt x="115" y="428"/>
                      <a:pt x="285" y="262"/>
                    </a:cubicBezTo>
                    <a:cubicBezTo>
                      <a:pt x="406" y="144"/>
                      <a:pt x="549" y="67"/>
                      <a:pt x="714" y="28"/>
                    </a:cubicBezTo>
                    <a:cubicBezTo>
                      <a:pt x="800" y="8"/>
                      <a:pt x="887" y="0"/>
                      <a:pt x="976" y="6"/>
                    </a:cubicBezTo>
                    <a:cubicBezTo>
                      <a:pt x="1317" y="27"/>
                      <a:pt x="1615" y="233"/>
                      <a:pt x="1757" y="544"/>
                    </a:cubicBezTo>
                    <a:cubicBezTo>
                      <a:pt x="1798" y="636"/>
                      <a:pt x="1824" y="731"/>
                      <a:pt x="1834" y="832"/>
                    </a:cubicBezTo>
                    <a:cubicBezTo>
                      <a:pt x="1835" y="847"/>
                      <a:pt x="1836" y="863"/>
                      <a:pt x="1837" y="879"/>
                    </a:cubicBezTo>
                    <a:cubicBezTo>
                      <a:pt x="1837" y="882"/>
                      <a:pt x="1838" y="886"/>
                      <a:pt x="1839" y="889"/>
                    </a:cubicBezTo>
                    <a:cubicBezTo>
                      <a:pt x="1839" y="911"/>
                      <a:pt x="1839" y="932"/>
                      <a:pt x="1839" y="954"/>
                    </a:cubicBezTo>
                    <a:close/>
                    <a:moveTo>
                      <a:pt x="920" y="1808"/>
                    </a:moveTo>
                    <a:cubicBezTo>
                      <a:pt x="1408" y="1808"/>
                      <a:pt x="1806" y="1411"/>
                      <a:pt x="1807" y="923"/>
                    </a:cubicBezTo>
                    <a:cubicBezTo>
                      <a:pt x="1807" y="435"/>
                      <a:pt x="1410" y="36"/>
                      <a:pt x="923" y="36"/>
                    </a:cubicBezTo>
                    <a:cubicBezTo>
                      <a:pt x="434" y="35"/>
                      <a:pt x="35" y="433"/>
                      <a:pt x="35" y="920"/>
                    </a:cubicBezTo>
                    <a:cubicBezTo>
                      <a:pt x="35" y="1409"/>
                      <a:pt x="432" y="1807"/>
                      <a:pt x="920" y="180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" name="Freeform 9">
                <a:extLst>
                  <a:ext uri="{FF2B5EF4-FFF2-40B4-BE49-F238E27FC236}">
                    <a16:creationId xmlns:a16="http://schemas.microsoft.com/office/drawing/2014/main" id="{98C9D191-75C4-4AFA-B3AC-08AADC28861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164013" y="1536700"/>
                <a:ext cx="3333750" cy="3371850"/>
              </a:xfrm>
              <a:custGeom>
                <a:avLst/>
                <a:gdLst>
                  <a:gd name="T0" fmla="*/ 426 w 1318"/>
                  <a:gd name="T1" fmla="*/ 1249 h 1332"/>
                  <a:gd name="T2" fmla="*/ 40 w 1318"/>
                  <a:gd name="T3" fmla="*/ 476 h 1332"/>
                  <a:gd name="T4" fmla="*/ 1280 w 1318"/>
                  <a:gd name="T5" fmla="*/ 499 h 1332"/>
                  <a:gd name="T6" fmla="*/ 886 w 1318"/>
                  <a:gd name="T7" fmla="*/ 1249 h 1332"/>
                  <a:gd name="T8" fmla="*/ 625 w 1318"/>
                  <a:gd name="T9" fmla="*/ 1329 h 1332"/>
                  <a:gd name="T10" fmla="*/ 876 w 1318"/>
                  <a:gd name="T11" fmla="*/ 1229 h 1332"/>
                  <a:gd name="T12" fmla="*/ 643 w 1318"/>
                  <a:gd name="T13" fmla="*/ 29 h 1332"/>
                  <a:gd name="T14" fmla="*/ 436 w 1318"/>
                  <a:gd name="T15" fmla="*/ 1228 h 1332"/>
                  <a:gd name="T16" fmla="*/ 316 w 1318"/>
                  <a:gd name="T17" fmla="*/ 1131 h 1332"/>
                  <a:gd name="T18" fmla="*/ 365 w 1318"/>
                  <a:gd name="T19" fmla="*/ 1074 h 1332"/>
                  <a:gd name="T20" fmla="*/ 410 w 1318"/>
                  <a:gd name="T21" fmla="*/ 650 h 1332"/>
                  <a:gd name="T22" fmla="*/ 450 w 1318"/>
                  <a:gd name="T23" fmla="*/ 607 h 1332"/>
                  <a:gd name="T24" fmla="*/ 608 w 1318"/>
                  <a:gd name="T25" fmla="*/ 676 h 1332"/>
                  <a:gd name="T26" fmla="*/ 536 w 1318"/>
                  <a:gd name="T27" fmla="*/ 748 h 1332"/>
                  <a:gd name="T28" fmla="*/ 528 w 1318"/>
                  <a:gd name="T29" fmla="*/ 1091 h 1332"/>
                  <a:gd name="T30" fmla="*/ 546 w 1318"/>
                  <a:gd name="T31" fmla="*/ 1115 h 1332"/>
                  <a:gd name="T32" fmla="*/ 564 w 1318"/>
                  <a:gd name="T33" fmla="*/ 1037 h 1332"/>
                  <a:gd name="T34" fmla="*/ 656 w 1318"/>
                  <a:gd name="T35" fmla="*/ 701 h 1332"/>
                  <a:gd name="T36" fmla="*/ 726 w 1318"/>
                  <a:gd name="T37" fmla="*/ 737 h 1332"/>
                  <a:gd name="T38" fmla="*/ 762 w 1318"/>
                  <a:gd name="T39" fmla="*/ 1087 h 1332"/>
                  <a:gd name="T40" fmla="*/ 780 w 1318"/>
                  <a:gd name="T41" fmla="*/ 1114 h 1332"/>
                  <a:gd name="T42" fmla="*/ 800 w 1318"/>
                  <a:gd name="T43" fmla="*/ 1079 h 1332"/>
                  <a:gd name="T44" fmla="*/ 799 w 1318"/>
                  <a:gd name="T45" fmla="*/ 793 h 1332"/>
                  <a:gd name="T46" fmla="*/ 718 w 1318"/>
                  <a:gd name="T47" fmla="*/ 677 h 1332"/>
                  <a:gd name="T48" fmla="*/ 778 w 1318"/>
                  <a:gd name="T49" fmla="*/ 637 h 1332"/>
                  <a:gd name="T50" fmla="*/ 842 w 1318"/>
                  <a:gd name="T51" fmla="*/ 586 h 1332"/>
                  <a:gd name="T52" fmla="*/ 917 w 1318"/>
                  <a:gd name="T53" fmla="*/ 643 h 1332"/>
                  <a:gd name="T54" fmla="*/ 935 w 1318"/>
                  <a:gd name="T55" fmla="*/ 977 h 1332"/>
                  <a:gd name="T56" fmla="*/ 986 w 1318"/>
                  <a:gd name="T57" fmla="*/ 1141 h 1332"/>
                  <a:gd name="T58" fmla="*/ 876 w 1318"/>
                  <a:gd name="T59" fmla="*/ 1229 h 1332"/>
                  <a:gd name="T60" fmla="*/ 723 w 1318"/>
                  <a:gd name="T61" fmla="*/ 882 h 1332"/>
                  <a:gd name="T62" fmla="*/ 707 w 1318"/>
                  <a:gd name="T63" fmla="*/ 882 h 1332"/>
                  <a:gd name="T64" fmla="*/ 690 w 1318"/>
                  <a:gd name="T65" fmla="*/ 939 h 1332"/>
                  <a:gd name="T66" fmla="*/ 668 w 1318"/>
                  <a:gd name="T67" fmla="*/ 861 h 1332"/>
                  <a:gd name="T68" fmla="*/ 627 w 1318"/>
                  <a:gd name="T69" fmla="*/ 849 h 1332"/>
                  <a:gd name="T70" fmla="*/ 660 w 1318"/>
                  <a:gd name="T71" fmla="*/ 840 h 1332"/>
                  <a:gd name="T72" fmla="*/ 743 w 1318"/>
                  <a:gd name="T73" fmla="*/ 798 h 1332"/>
                  <a:gd name="T74" fmla="*/ 661 w 1318"/>
                  <a:gd name="T75" fmla="*/ 765 h 1332"/>
                  <a:gd name="T76" fmla="*/ 632 w 1318"/>
                  <a:gd name="T77" fmla="*/ 752 h 1332"/>
                  <a:gd name="T78" fmla="*/ 609 w 1318"/>
                  <a:gd name="T79" fmla="*/ 746 h 1332"/>
                  <a:gd name="T80" fmla="*/ 612 w 1318"/>
                  <a:gd name="T81" fmla="*/ 790 h 1332"/>
                  <a:gd name="T82" fmla="*/ 655 w 1318"/>
                  <a:gd name="T83" fmla="*/ 796 h 1332"/>
                  <a:gd name="T84" fmla="*/ 606 w 1318"/>
                  <a:gd name="T85" fmla="*/ 833 h 1332"/>
                  <a:gd name="T86" fmla="*/ 619 w 1318"/>
                  <a:gd name="T87" fmla="*/ 871 h 1332"/>
                  <a:gd name="T88" fmla="*/ 611 w 1318"/>
                  <a:gd name="T89" fmla="*/ 928 h 1332"/>
                  <a:gd name="T90" fmla="*/ 647 w 1318"/>
                  <a:gd name="T91" fmla="*/ 971 h 1332"/>
                  <a:gd name="T92" fmla="*/ 651 w 1318"/>
                  <a:gd name="T93" fmla="*/ 1048 h 1332"/>
                  <a:gd name="T94" fmla="*/ 628 w 1318"/>
                  <a:gd name="T95" fmla="*/ 997 h 1332"/>
                  <a:gd name="T96" fmla="*/ 615 w 1318"/>
                  <a:gd name="T97" fmla="*/ 960 h 1332"/>
                  <a:gd name="T98" fmla="*/ 597 w 1318"/>
                  <a:gd name="T99" fmla="*/ 978 h 1332"/>
                  <a:gd name="T100" fmla="*/ 645 w 1318"/>
                  <a:gd name="T101" fmla="*/ 1079 h 1332"/>
                  <a:gd name="T102" fmla="*/ 649 w 1318"/>
                  <a:gd name="T103" fmla="*/ 1180 h 1332"/>
                  <a:gd name="T104" fmla="*/ 682 w 1318"/>
                  <a:gd name="T105" fmla="*/ 1189 h 1332"/>
                  <a:gd name="T106" fmla="*/ 696 w 1318"/>
                  <a:gd name="T107" fmla="*/ 1080 h 1332"/>
                  <a:gd name="T108" fmla="*/ 740 w 1318"/>
                  <a:gd name="T109" fmla="*/ 960 h 1332"/>
                  <a:gd name="T110" fmla="*/ 715 w 1318"/>
                  <a:gd name="T111" fmla="*/ 957 h 1332"/>
                  <a:gd name="T112" fmla="*/ 867 w 1318"/>
                  <a:gd name="T113" fmla="*/ 1275 h 1332"/>
                  <a:gd name="T114" fmla="*/ 475 w 1318"/>
                  <a:gd name="T115" fmla="*/ 1212 h 1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318" h="1332">
                    <a:moveTo>
                      <a:pt x="410" y="1281"/>
                    </a:moveTo>
                    <a:cubicBezTo>
                      <a:pt x="415" y="1271"/>
                      <a:pt x="420" y="1260"/>
                      <a:pt x="426" y="1249"/>
                    </a:cubicBezTo>
                    <a:cubicBezTo>
                      <a:pt x="254" y="1177"/>
                      <a:pt x="130" y="1058"/>
                      <a:pt x="61" y="885"/>
                    </a:cubicBezTo>
                    <a:cubicBezTo>
                      <a:pt x="7" y="752"/>
                      <a:pt x="0" y="614"/>
                      <a:pt x="40" y="476"/>
                    </a:cubicBezTo>
                    <a:cubicBezTo>
                      <a:pt x="122" y="192"/>
                      <a:pt x="382" y="0"/>
                      <a:pt x="672" y="8"/>
                    </a:cubicBezTo>
                    <a:cubicBezTo>
                      <a:pt x="972" y="17"/>
                      <a:pt x="1215" y="227"/>
                      <a:pt x="1280" y="499"/>
                    </a:cubicBezTo>
                    <a:cubicBezTo>
                      <a:pt x="1318" y="655"/>
                      <a:pt x="1299" y="805"/>
                      <a:pt x="1224" y="947"/>
                    </a:cubicBezTo>
                    <a:cubicBezTo>
                      <a:pt x="1150" y="1089"/>
                      <a:pt x="1036" y="1189"/>
                      <a:pt x="886" y="1249"/>
                    </a:cubicBezTo>
                    <a:cubicBezTo>
                      <a:pt x="892" y="1260"/>
                      <a:pt x="897" y="1271"/>
                      <a:pt x="903" y="1283"/>
                    </a:cubicBezTo>
                    <a:cubicBezTo>
                      <a:pt x="813" y="1318"/>
                      <a:pt x="720" y="1332"/>
                      <a:pt x="625" y="1329"/>
                    </a:cubicBezTo>
                    <a:cubicBezTo>
                      <a:pt x="559" y="1326"/>
                      <a:pt x="444" y="1301"/>
                      <a:pt x="410" y="1281"/>
                    </a:cubicBezTo>
                    <a:close/>
                    <a:moveTo>
                      <a:pt x="876" y="1229"/>
                    </a:moveTo>
                    <a:cubicBezTo>
                      <a:pt x="1097" y="1152"/>
                      <a:pt x="1310" y="903"/>
                      <a:pt x="1273" y="578"/>
                    </a:cubicBezTo>
                    <a:cubicBezTo>
                      <a:pt x="1238" y="266"/>
                      <a:pt x="968" y="22"/>
                      <a:pt x="643" y="29"/>
                    </a:cubicBezTo>
                    <a:cubicBezTo>
                      <a:pt x="319" y="36"/>
                      <a:pt x="54" y="295"/>
                      <a:pt x="37" y="617"/>
                    </a:cubicBezTo>
                    <a:cubicBezTo>
                      <a:pt x="21" y="923"/>
                      <a:pt x="227" y="1156"/>
                      <a:pt x="436" y="1228"/>
                    </a:cubicBezTo>
                    <a:cubicBezTo>
                      <a:pt x="440" y="1220"/>
                      <a:pt x="444" y="1212"/>
                      <a:pt x="449" y="1203"/>
                    </a:cubicBezTo>
                    <a:cubicBezTo>
                      <a:pt x="401" y="1184"/>
                      <a:pt x="357" y="1161"/>
                      <a:pt x="316" y="1131"/>
                    </a:cubicBezTo>
                    <a:cubicBezTo>
                      <a:pt x="335" y="1132"/>
                      <a:pt x="346" y="1122"/>
                      <a:pt x="353" y="1106"/>
                    </a:cubicBezTo>
                    <a:cubicBezTo>
                      <a:pt x="357" y="1095"/>
                      <a:pt x="362" y="1085"/>
                      <a:pt x="365" y="1074"/>
                    </a:cubicBezTo>
                    <a:cubicBezTo>
                      <a:pt x="389" y="985"/>
                      <a:pt x="401" y="895"/>
                      <a:pt x="406" y="804"/>
                    </a:cubicBezTo>
                    <a:cubicBezTo>
                      <a:pt x="408" y="752"/>
                      <a:pt x="409" y="701"/>
                      <a:pt x="410" y="650"/>
                    </a:cubicBezTo>
                    <a:cubicBezTo>
                      <a:pt x="410" y="646"/>
                      <a:pt x="412" y="642"/>
                      <a:pt x="415" y="640"/>
                    </a:cubicBezTo>
                    <a:cubicBezTo>
                      <a:pt x="426" y="628"/>
                      <a:pt x="437" y="616"/>
                      <a:pt x="450" y="607"/>
                    </a:cubicBezTo>
                    <a:cubicBezTo>
                      <a:pt x="465" y="596"/>
                      <a:pt x="482" y="588"/>
                      <a:pt x="500" y="577"/>
                    </a:cubicBezTo>
                    <a:cubicBezTo>
                      <a:pt x="523" y="626"/>
                      <a:pt x="560" y="656"/>
                      <a:pt x="608" y="676"/>
                    </a:cubicBezTo>
                    <a:cubicBezTo>
                      <a:pt x="597" y="684"/>
                      <a:pt x="587" y="691"/>
                      <a:pt x="578" y="697"/>
                    </a:cubicBezTo>
                    <a:cubicBezTo>
                      <a:pt x="558" y="710"/>
                      <a:pt x="545" y="727"/>
                      <a:pt x="536" y="748"/>
                    </a:cubicBezTo>
                    <a:cubicBezTo>
                      <a:pt x="524" y="774"/>
                      <a:pt x="518" y="802"/>
                      <a:pt x="519" y="831"/>
                    </a:cubicBezTo>
                    <a:cubicBezTo>
                      <a:pt x="522" y="918"/>
                      <a:pt x="525" y="1004"/>
                      <a:pt x="528" y="1091"/>
                    </a:cubicBezTo>
                    <a:cubicBezTo>
                      <a:pt x="528" y="1096"/>
                      <a:pt x="529" y="1101"/>
                      <a:pt x="530" y="1106"/>
                    </a:cubicBezTo>
                    <a:cubicBezTo>
                      <a:pt x="531" y="1116"/>
                      <a:pt x="537" y="1119"/>
                      <a:pt x="546" y="1115"/>
                    </a:cubicBezTo>
                    <a:cubicBezTo>
                      <a:pt x="556" y="1111"/>
                      <a:pt x="562" y="1104"/>
                      <a:pt x="562" y="1094"/>
                    </a:cubicBezTo>
                    <a:cubicBezTo>
                      <a:pt x="563" y="1075"/>
                      <a:pt x="564" y="1056"/>
                      <a:pt x="564" y="1037"/>
                    </a:cubicBezTo>
                    <a:cubicBezTo>
                      <a:pt x="565" y="971"/>
                      <a:pt x="564" y="905"/>
                      <a:pt x="566" y="839"/>
                    </a:cubicBezTo>
                    <a:cubicBezTo>
                      <a:pt x="567" y="775"/>
                      <a:pt x="597" y="728"/>
                      <a:pt x="656" y="701"/>
                    </a:cubicBezTo>
                    <a:cubicBezTo>
                      <a:pt x="659" y="700"/>
                      <a:pt x="662" y="698"/>
                      <a:pt x="665" y="699"/>
                    </a:cubicBezTo>
                    <a:cubicBezTo>
                      <a:pt x="690" y="705"/>
                      <a:pt x="712" y="714"/>
                      <a:pt x="726" y="737"/>
                    </a:cubicBezTo>
                    <a:cubicBezTo>
                      <a:pt x="747" y="772"/>
                      <a:pt x="760" y="810"/>
                      <a:pt x="761" y="851"/>
                    </a:cubicBezTo>
                    <a:cubicBezTo>
                      <a:pt x="762" y="929"/>
                      <a:pt x="762" y="1008"/>
                      <a:pt x="762" y="1087"/>
                    </a:cubicBezTo>
                    <a:cubicBezTo>
                      <a:pt x="762" y="1091"/>
                      <a:pt x="762" y="1094"/>
                      <a:pt x="763" y="1098"/>
                    </a:cubicBezTo>
                    <a:cubicBezTo>
                      <a:pt x="764" y="1108"/>
                      <a:pt x="771" y="1114"/>
                      <a:pt x="780" y="1114"/>
                    </a:cubicBezTo>
                    <a:cubicBezTo>
                      <a:pt x="790" y="1114"/>
                      <a:pt x="797" y="1108"/>
                      <a:pt x="799" y="1099"/>
                    </a:cubicBezTo>
                    <a:cubicBezTo>
                      <a:pt x="800" y="1092"/>
                      <a:pt x="800" y="1085"/>
                      <a:pt x="800" y="1079"/>
                    </a:cubicBezTo>
                    <a:cubicBezTo>
                      <a:pt x="801" y="1051"/>
                      <a:pt x="801" y="1024"/>
                      <a:pt x="801" y="996"/>
                    </a:cubicBezTo>
                    <a:cubicBezTo>
                      <a:pt x="803" y="929"/>
                      <a:pt x="805" y="861"/>
                      <a:pt x="799" y="793"/>
                    </a:cubicBezTo>
                    <a:cubicBezTo>
                      <a:pt x="795" y="742"/>
                      <a:pt x="772" y="705"/>
                      <a:pt x="727" y="682"/>
                    </a:cubicBezTo>
                    <a:cubicBezTo>
                      <a:pt x="724" y="680"/>
                      <a:pt x="721" y="679"/>
                      <a:pt x="718" y="677"/>
                    </a:cubicBezTo>
                    <a:cubicBezTo>
                      <a:pt x="716" y="676"/>
                      <a:pt x="714" y="675"/>
                      <a:pt x="712" y="674"/>
                    </a:cubicBezTo>
                    <a:cubicBezTo>
                      <a:pt x="736" y="664"/>
                      <a:pt x="760" y="655"/>
                      <a:pt x="778" y="637"/>
                    </a:cubicBezTo>
                    <a:cubicBezTo>
                      <a:pt x="796" y="619"/>
                      <a:pt x="811" y="599"/>
                      <a:pt x="827" y="580"/>
                    </a:cubicBezTo>
                    <a:cubicBezTo>
                      <a:pt x="831" y="582"/>
                      <a:pt x="836" y="584"/>
                      <a:pt x="842" y="586"/>
                    </a:cubicBezTo>
                    <a:cubicBezTo>
                      <a:pt x="869" y="597"/>
                      <a:pt x="891" y="615"/>
                      <a:pt x="912" y="634"/>
                    </a:cubicBezTo>
                    <a:cubicBezTo>
                      <a:pt x="915" y="636"/>
                      <a:pt x="917" y="640"/>
                      <a:pt x="917" y="643"/>
                    </a:cubicBezTo>
                    <a:cubicBezTo>
                      <a:pt x="918" y="676"/>
                      <a:pt x="917" y="709"/>
                      <a:pt x="919" y="742"/>
                    </a:cubicBezTo>
                    <a:cubicBezTo>
                      <a:pt x="924" y="820"/>
                      <a:pt x="929" y="898"/>
                      <a:pt x="935" y="977"/>
                    </a:cubicBezTo>
                    <a:cubicBezTo>
                      <a:pt x="938" y="1014"/>
                      <a:pt x="942" y="1052"/>
                      <a:pt x="958" y="1087"/>
                    </a:cubicBezTo>
                    <a:cubicBezTo>
                      <a:pt x="966" y="1105"/>
                      <a:pt x="976" y="1123"/>
                      <a:pt x="986" y="1141"/>
                    </a:cubicBezTo>
                    <a:cubicBezTo>
                      <a:pt x="948" y="1166"/>
                      <a:pt x="907" y="1187"/>
                      <a:pt x="863" y="1204"/>
                    </a:cubicBezTo>
                    <a:cubicBezTo>
                      <a:pt x="868" y="1213"/>
                      <a:pt x="872" y="1221"/>
                      <a:pt x="876" y="1229"/>
                    </a:cubicBezTo>
                    <a:close/>
                    <a:moveTo>
                      <a:pt x="715" y="957"/>
                    </a:moveTo>
                    <a:cubicBezTo>
                      <a:pt x="734" y="933"/>
                      <a:pt x="731" y="908"/>
                      <a:pt x="723" y="882"/>
                    </a:cubicBezTo>
                    <a:cubicBezTo>
                      <a:pt x="722" y="879"/>
                      <a:pt x="717" y="876"/>
                      <a:pt x="714" y="873"/>
                    </a:cubicBezTo>
                    <a:cubicBezTo>
                      <a:pt x="712" y="876"/>
                      <a:pt x="708" y="879"/>
                      <a:pt x="707" y="882"/>
                    </a:cubicBezTo>
                    <a:cubicBezTo>
                      <a:pt x="704" y="893"/>
                      <a:pt x="702" y="905"/>
                      <a:pt x="699" y="916"/>
                    </a:cubicBezTo>
                    <a:cubicBezTo>
                      <a:pt x="697" y="924"/>
                      <a:pt x="693" y="931"/>
                      <a:pt x="690" y="939"/>
                    </a:cubicBezTo>
                    <a:cubicBezTo>
                      <a:pt x="688" y="921"/>
                      <a:pt x="688" y="904"/>
                      <a:pt x="687" y="887"/>
                    </a:cubicBezTo>
                    <a:cubicBezTo>
                      <a:pt x="687" y="871"/>
                      <a:pt x="683" y="866"/>
                      <a:pt x="668" y="861"/>
                    </a:cubicBezTo>
                    <a:cubicBezTo>
                      <a:pt x="659" y="858"/>
                      <a:pt x="650" y="856"/>
                      <a:pt x="641" y="854"/>
                    </a:cubicBezTo>
                    <a:cubicBezTo>
                      <a:pt x="636" y="852"/>
                      <a:pt x="631" y="850"/>
                      <a:pt x="627" y="849"/>
                    </a:cubicBezTo>
                    <a:cubicBezTo>
                      <a:pt x="627" y="847"/>
                      <a:pt x="627" y="846"/>
                      <a:pt x="627" y="845"/>
                    </a:cubicBezTo>
                    <a:cubicBezTo>
                      <a:pt x="638" y="843"/>
                      <a:pt x="649" y="841"/>
                      <a:pt x="660" y="840"/>
                    </a:cubicBezTo>
                    <a:cubicBezTo>
                      <a:pt x="677" y="838"/>
                      <a:pt x="695" y="837"/>
                      <a:pt x="712" y="837"/>
                    </a:cubicBezTo>
                    <a:cubicBezTo>
                      <a:pt x="735" y="836"/>
                      <a:pt x="741" y="814"/>
                      <a:pt x="743" y="798"/>
                    </a:cubicBezTo>
                    <a:cubicBezTo>
                      <a:pt x="744" y="783"/>
                      <a:pt x="736" y="773"/>
                      <a:pt x="716" y="770"/>
                    </a:cubicBezTo>
                    <a:cubicBezTo>
                      <a:pt x="698" y="767"/>
                      <a:pt x="679" y="766"/>
                      <a:pt x="661" y="765"/>
                    </a:cubicBezTo>
                    <a:cubicBezTo>
                      <a:pt x="654" y="764"/>
                      <a:pt x="647" y="764"/>
                      <a:pt x="640" y="763"/>
                    </a:cubicBezTo>
                    <a:cubicBezTo>
                      <a:pt x="633" y="762"/>
                      <a:pt x="630" y="759"/>
                      <a:pt x="632" y="752"/>
                    </a:cubicBezTo>
                    <a:cubicBezTo>
                      <a:pt x="633" y="750"/>
                      <a:pt x="632" y="746"/>
                      <a:pt x="631" y="745"/>
                    </a:cubicBezTo>
                    <a:cubicBezTo>
                      <a:pt x="626" y="740"/>
                      <a:pt x="613" y="740"/>
                      <a:pt x="609" y="746"/>
                    </a:cubicBezTo>
                    <a:cubicBezTo>
                      <a:pt x="605" y="754"/>
                      <a:pt x="601" y="763"/>
                      <a:pt x="599" y="771"/>
                    </a:cubicBezTo>
                    <a:cubicBezTo>
                      <a:pt x="597" y="782"/>
                      <a:pt x="602" y="788"/>
                      <a:pt x="612" y="790"/>
                    </a:cubicBezTo>
                    <a:cubicBezTo>
                      <a:pt x="624" y="791"/>
                      <a:pt x="635" y="791"/>
                      <a:pt x="646" y="790"/>
                    </a:cubicBezTo>
                    <a:cubicBezTo>
                      <a:pt x="652" y="790"/>
                      <a:pt x="654" y="791"/>
                      <a:pt x="655" y="796"/>
                    </a:cubicBezTo>
                    <a:cubicBezTo>
                      <a:pt x="657" y="806"/>
                      <a:pt x="653" y="811"/>
                      <a:pt x="642" y="815"/>
                    </a:cubicBezTo>
                    <a:cubicBezTo>
                      <a:pt x="630" y="820"/>
                      <a:pt x="617" y="826"/>
                      <a:pt x="606" y="833"/>
                    </a:cubicBezTo>
                    <a:cubicBezTo>
                      <a:pt x="596" y="840"/>
                      <a:pt x="597" y="848"/>
                      <a:pt x="604" y="856"/>
                    </a:cubicBezTo>
                    <a:cubicBezTo>
                      <a:pt x="609" y="862"/>
                      <a:pt x="614" y="867"/>
                      <a:pt x="619" y="871"/>
                    </a:cubicBezTo>
                    <a:cubicBezTo>
                      <a:pt x="623" y="875"/>
                      <a:pt x="624" y="878"/>
                      <a:pt x="621" y="884"/>
                    </a:cubicBezTo>
                    <a:cubicBezTo>
                      <a:pt x="614" y="897"/>
                      <a:pt x="610" y="912"/>
                      <a:pt x="611" y="928"/>
                    </a:cubicBezTo>
                    <a:cubicBezTo>
                      <a:pt x="612" y="938"/>
                      <a:pt x="616" y="945"/>
                      <a:pt x="624" y="951"/>
                    </a:cubicBezTo>
                    <a:cubicBezTo>
                      <a:pt x="632" y="957"/>
                      <a:pt x="640" y="964"/>
                      <a:pt x="647" y="971"/>
                    </a:cubicBezTo>
                    <a:cubicBezTo>
                      <a:pt x="649" y="973"/>
                      <a:pt x="651" y="976"/>
                      <a:pt x="651" y="979"/>
                    </a:cubicBezTo>
                    <a:cubicBezTo>
                      <a:pt x="651" y="1001"/>
                      <a:pt x="651" y="1024"/>
                      <a:pt x="651" y="1048"/>
                    </a:cubicBezTo>
                    <a:cubicBezTo>
                      <a:pt x="648" y="1044"/>
                      <a:pt x="645" y="1040"/>
                      <a:pt x="641" y="1036"/>
                    </a:cubicBezTo>
                    <a:cubicBezTo>
                      <a:pt x="633" y="1024"/>
                      <a:pt x="627" y="1012"/>
                      <a:pt x="628" y="997"/>
                    </a:cubicBezTo>
                    <a:cubicBezTo>
                      <a:pt x="628" y="988"/>
                      <a:pt x="626" y="979"/>
                      <a:pt x="624" y="971"/>
                    </a:cubicBezTo>
                    <a:cubicBezTo>
                      <a:pt x="622" y="966"/>
                      <a:pt x="617" y="960"/>
                      <a:pt x="615" y="960"/>
                    </a:cubicBezTo>
                    <a:cubicBezTo>
                      <a:pt x="610" y="961"/>
                      <a:pt x="605" y="965"/>
                      <a:pt x="600" y="969"/>
                    </a:cubicBezTo>
                    <a:cubicBezTo>
                      <a:pt x="598" y="971"/>
                      <a:pt x="597" y="975"/>
                      <a:pt x="597" y="978"/>
                    </a:cubicBezTo>
                    <a:cubicBezTo>
                      <a:pt x="598" y="991"/>
                      <a:pt x="598" y="1004"/>
                      <a:pt x="599" y="1017"/>
                    </a:cubicBezTo>
                    <a:cubicBezTo>
                      <a:pt x="602" y="1047"/>
                      <a:pt x="616" y="1069"/>
                      <a:pt x="645" y="1079"/>
                    </a:cubicBezTo>
                    <a:cubicBezTo>
                      <a:pt x="651" y="1081"/>
                      <a:pt x="651" y="1085"/>
                      <a:pt x="651" y="1090"/>
                    </a:cubicBezTo>
                    <a:cubicBezTo>
                      <a:pt x="651" y="1120"/>
                      <a:pt x="651" y="1150"/>
                      <a:pt x="649" y="1180"/>
                    </a:cubicBezTo>
                    <a:cubicBezTo>
                      <a:pt x="649" y="1191"/>
                      <a:pt x="653" y="1196"/>
                      <a:pt x="662" y="1200"/>
                    </a:cubicBezTo>
                    <a:cubicBezTo>
                      <a:pt x="676" y="1207"/>
                      <a:pt x="681" y="1204"/>
                      <a:pt x="682" y="1189"/>
                    </a:cubicBezTo>
                    <a:cubicBezTo>
                      <a:pt x="684" y="1158"/>
                      <a:pt x="685" y="1127"/>
                      <a:pt x="686" y="1096"/>
                    </a:cubicBezTo>
                    <a:cubicBezTo>
                      <a:pt x="686" y="1088"/>
                      <a:pt x="689" y="1084"/>
                      <a:pt x="696" y="1080"/>
                    </a:cubicBezTo>
                    <a:cubicBezTo>
                      <a:pt x="711" y="1072"/>
                      <a:pt x="725" y="1062"/>
                      <a:pt x="731" y="1044"/>
                    </a:cubicBezTo>
                    <a:cubicBezTo>
                      <a:pt x="739" y="1017"/>
                      <a:pt x="739" y="989"/>
                      <a:pt x="740" y="960"/>
                    </a:cubicBezTo>
                    <a:cubicBezTo>
                      <a:pt x="737" y="959"/>
                      <a:pt x="735" y="958"/>
                      <a:pt x="732" y="958"/>
                    </a:cubicBezTo>
                    <a:cubicBezTo>
                      <a:pt x="727" y="958"/>
                      <a:pt x="722" y="958"/>
                      <a:pt x="715" y="957"/>
                    </a:cubicBezTo>
                    <a:close/>
                    <a:moveTo>
                      <a:pt x="445" y="1274"/>
                    </a:moveTo>
                    <a:cubicBezTo>
                      <a:pt x="586" y="1320"/>
                      <a:pt x="726" y="1321"/>
                      <a:pt x="867" y="1275"/>
                    </a:cubicBezTo>
                    <a:cubicBezTo>
                      <a:pt x="857" y="1253"/>
                      <a:pt x="847" y="1233"/>
                      <a:pt x="837" y="1213"/>
                    </a:cubicBezTo>
                    <a:cubicBezTo>
                      <a:pt x="716" y="1251"/>
                      <a:pt x="596" y="1250"/>
                      <a:pt x="475" y="1212"/>
                    </a:cubicBezTo>
                    <a:cubicBezTo>
                      <a:pt x="465" y="1233"/>
                      <a:pt x="455" y="1253"/>
                      <a:pt x="445" y="127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" name="Freeform 10">
                <a:extLst>
                  <a:ext uri="{FF2B5EF4-FFF2-40B4-BE49-F238E27FC236}">
                    <a16:creationId xmlns:a16="http://schemas.microsoft.com/office/drawing/2014/main" id="{24BE8ED6-9F15-4ADD-8CAE-31923EA1471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932238" y="2098675"/>
                <a:ext cx="374650" cy="471488"/>
              </a:xfrm>
              <a:custGeom>
                <a:avLst/>
                <a:gdLst>
                  <a:gd name="T0" fmla="*/ 129 w 148"/>
                  <a:gd name="T1" fmla="*/ 97 h 186"/>
                  <a:gd name="T2" fmla="*/ 138 w 148"/>
                  <a:gd name="T3" fmla="*/ 90 h 186"/>
                  <a:gd name="T4" fmla="*/ 148 w 148"/>
                  <a:gd name="T5" fmla="*/ 88 h 186"/>
                  <a:gd name="T6" fmla="*/ 147 w 148"/>
                  <a:gd name="T7" fmla="*/ 97 h 186"/>
                  <a:gd name="T8" fmla="*/ 142 w 148"/>
                  <a:gd name="T9" fmla="*/ 106 h 186"/>
                  <a:gd name="T10" fmla="*/ 114 w 148"/>
                  <a:gd name="T11" fmla="*/ 150 h 186"/>
                  <a:gd name="T12" fmla="*/ 62 w 148"/>
                  <a:gd name="T13" fmla="*/ 185 h 186"/>
                  <a:gd name="T14" fmla="*/ 31 w 148"/>
                  <a:gd name="T15" fmla="*/ 185 h 186"/>
                  <a:gd name="T16" fmla="*/ 10 w 148"/>
                  <a:gd name="T17" fmla="*/ 147 h 186"/>
                  <a:gd name="T18" fmla="*/ 21 w 148"/>
                  <a:gd name="T19" fmla="*/ 147 h 186"/>
                  <a:gd name="T20" fmla="*/ 36 w 148"/>
                  <a:gd name="T21" fmla="*/ 154 h 186"/>
                  <a:gd name="T22" fmla="*/ 47 w 148"/>
                  <a:gd name="T23" fmla="*/ 140 h 186"/>
                  <a:gd name="T24" fmla="*/ 49 w 148"/>
                  <a:gd name="T25" fmla="*/ 134 h 186"/>
                  <a:gd name="T26" fmla="*/ 43 w 148"/>
                  <a:gd name="T27" fmla="*/ 107 h 186"/>
                  <a:gd name="T28" fmla="*/ 36 w 148"/>
                  <a:gd name="T29" fmla="*/ 101 h 186"/>
                  <a:gd name="T30" fmla="*/ 10 w 148"/>
                  <a:gd name="T31" fmla="*/ 102 h 186"/>
                  <a:gd name="T32" fmla="*/ 4 w 148"/>
                  <a:gd name="T33" fmla="*/ 105 h 186"/>
                  <a:gd name="T34" fmla="*/ 0 w 148"/>
                  <a:gd name="T35" fmla="*/ 95 h 186"/>
                  <a:gd name="T36" fmla="*/ 5 w 148"/>
                  <a:gd name="T37" fmla="*/ 84 h 186"/>
                  <a:gd name="T38" fmla="*/ 33 w 148"/>
                  <a:gd name="T39" fmla="*/ 25 h 186"/>
                  <a:gd name="T40" fmla="*/ 43 w 148"/>
                  <a:gd name="T41" fmla="*/ 8 h 186"/>
                  <a:gd name="T42" fmla="*/ 61 w 148"/>
                  <a:gd name="T43" fmla="*/ 1 h 186"/>
                  <a:gd name="T44" fmla="*/ 69 w 148"/>
                  <a:gd name="T45" fmla="*/ 14 h 186"/>
                  <a:gd name="T46" fmla="*/ 67 w 148"/>
                  <a:gd name="T47" fmla="*/ 42 h 186"/>
                  <a:gd name="T48" fmla="*/ 79 w 148"/>
                  <a:gd name="T49" fmla="*/ 48 h 186"/>
                  <a:gd name="T50" fmla="*/ 85 w 148"/>
                  <a:gd name="T51" fmla="*/ 36 h 186"/>
                  <a:gd name="T52" fmla="*/ 126 w 148"/>
                  <a:gd name="T53" fmla="*/ 17 h 186"/>
                  <a:gd name="T54" fmla="*/ 138 w 148"/>
                  <a:gd name="T55" fmla="*/ 40 h 186"/>
                  <a:gd name="T56" fmla="*/ 127 w 148"/>
                  <a:gd name="T57" fmla="*/ 92 h 186"/>
                  <a:gd name="T58" fmla="*/ 127 w 148"/>
                  <a:gd name="T59" fmla="*/ 95 h 186"/>
                  <a:gd name="T60" fmla="*/ 129 w 148"/>
                  <a:gd name="T61" fmla="*/ 97 h 186"/>
                  <a:gd name="T62" fmla="*/ 72 w 148"/>
                  <a:gd name="T63" fmla="*/ 131 h 186"/>
                  <a:gd name="T64" fmla="*/ 69 w 148"/>
                  <a:gd name="T65" fmla="*/ 133 h 186"/>
                  <a:gd name="T66" fmla="*/ 78 w 148"/>
                  <a:gd name="T67" fmla="*/ 142 h 186"/>
                  <a:gd name="T68" fmla="*/ 97 w 148"/>
                  <a:gd name="T69" fmla="*/ 139 h 186"/>
                  <a:gd name="T70" fmla="*/ 110 w 148"/>
                  <a:gd name="T71" fmla="*/ 118 h 186"/>
                  <a:gd name="T72" fmla="*/ 130 w 148"/>
                  <a:gd name="T73" fmla="*/ 37 h 186"/>
                  <a:gd name="T74" fmla="*/ 118 w 148"/>
                  <a:gd name="T75" fmla="*/ 23 h 186"/>
                  <a:gd name="T76" fmla="*/ 91 w 148"/>
                  <a:gd name="T77" fmla="*/ 41 h 186"/>
                  <a:gd name="T78" fmla="*/ 92 w 148"/>
                  <a:gd name="T79" fmla="*/ 65 h 186"/>
                  <a:gd name="T80" fmla="*/ 109 w 148"/>
                  <a:gd name="T81" fmla="*/ 97 h 186"/>
                  <a:gd name="T82" fmla="*/ 107 w 148"/>
                  <a:gd name="T83" fmla="*/ 109 h 186"/>
                  <a:gd name="T84" fmla="*/ 96 w 148"/>
                  <a:gd name="T85" fmla="*/ 104 h 186"/>
                  <a:gd name="T86" fmla="*/ 85 w 148"/>
                  <a:gd name="T87" fmla="*/ 92 h 186"/>
                  <a:gd name="T88" fmla="*/ 80 w 148"/>
                  <a:gd name="T89" fmla="*/ 88 h 186"/>
                  <a:gd name="T90" fmla="*/ 78 w 148"/>
                  <a:gd name="T91" fmla="*/ 89 h 186"/>
                  <a:gd name="T92" fmla="*/ 79 w 148"/>
                  <a:gd name="T93" fmla="*/ 99 h 186"/>
                  <a:gd name="T94" fmla="*/ 87 w 148"/>
                  <a:gd name="T95" fmla="*/ 113 h 186"/>
                  <a:gd name="T96" fmla="*/ 89 w 148"/>
                  <a:gd name="T97" fmla="*/ 126 h 186"/>
                  <a:gd name="T98" fmla="*/ 77 w 148"/>
                  <a:gd name="T99" fmla="*/ 131 h 186"/>
                  <a:gd name="T100" fmla="*/ 72 w 148"/>
                  <a:gd name="T101" fmla="*/ 131 h 186"/>
                  <a:gd name="T102" fmla="*/ 40 w 148"/>
                  <a:gd name="T103" fmla="*/ 71 h 186"/>
                  <a:gd name="T104" fmla="*/ 62 w 148"/>
                  <a:gd name="T105" fmla="*/ 82 h 186"/>
                  <a:gd name="T106" fmla="*/ 68 w 148"/>
                  <a:gd name="T107" fmla="*/ 81 h 186"/>
                  <a:gd name="T108" fmla="*/ 69 w 148"/>
                  <a:gd name="T109" fmla="*/ 73 h 186"/>
                  <a:gd name="T110" fmla="*/ 54 w 148"/>
                  <a:gd name="T111" fmla="*/ 61 h 186"/>
                  <a:gd name="T112" fmla="*/ 40 w 148"/>
                  <a:gd name="T113" fmla="*/ 71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48" h="186">
                    <a:moveTo>
                      <a:pt x="129" y="97"/>
                    </a:moveTo>
                    <a:cubicBezTo>
                      <a:pt x="132" y="94"/>
                      <a:pt x="134" y="91"/>
                      <a:pt x="138" y="90"/>
                    </a:cubicBezTo>
                    <a:cubicBezTo>
                      <a:pt x="141" y="88"/>
                      <a:pt x="144" y="88"/>
                      <a:pt x="148" y="88"/>
                    </a:cubicBezTo>
                    <a:cubicBezTo>
                      <a:pt x="148" y="91"/>
                      <a:pt x="148" y="94"/>
                      <a:pt x="147" y="97"/>
                    </a:cubicBezTo>
                    <a:cubicBezTo>
                      <a:pt x="146" y="100"/>
                      <a:pt x="144" y="104"/>
                      <a:pt x="142" y="106"/>
                    </a:cubicBezTo>
                    <a:cubicBezTo>
                      <a:pt x="127" y="118"/>
                      <a:pt x="120" y="134"/>
                      <a:pt x="114" y="150"/>
                    </a:cubicBezTo>
                    <a:cubicBezTo>
                      <a:pt x="104" y="175"/>
                      <a:pt x="89" y="185"/>
                      <a:pt x="62" y="185"/>
                    </a:cubicBezTo>
                    <a:cubicBezTo>
                      <a:pt x="52" y="185"/>
                      <a:pt x="42" y="186"/>
                      <a:pt x="31" y="185"/>
                    </a:cubicBezTo>
                    <a:cubicBezTo>
                      <a:pt x="12" y="184"/>
                      <a:pt x="1" y="164"/>
                      <a:pt x="10" y="147"/>
                    </a:cubicBezTo>
                    <a:cubicBezTo>
                      <a:pt x="14" y="140"/>
                      <a:pt x="18" y="143"/>
                      <a:pt x="21" y="147"/>
                    </a:cubicBezTo>
                    <a:cubicBezTo>
                      <a:pt x="24" y="153"/>
                      <a:pt x="29" y="155"/>
                      <a:pt x="36" y="154"/>
                    </a:cubicBezTo>
                    <a:cubicBezTo>
                      <a:pt x="44" y="152"/>
                      <a:pt x="46" y="147"/>
                      <a:pt x="47" y="140"/>
                    </a:cubicBezTo>
                    <a:cubicBezTo>
                      <a:pt x="47" y="138"/>
                      <a:pt x="48" y="136"/>
                      <a:pt x="49" y="134"/>
                    </a:cubicBezTo>
                    <a:cubicBezTo>
                      <a:pt x="55" y="118"/>
                      <a:pt x="55" y="118"/>
                      <a:pt x="43" y="107"/>
                    </a:cubicBezTo>
                    <a:cubicBezTo>
                      <a:pt x="41" y="105"/>
                      <a:pt x="38" y="103"/>
                      <a:pt x="36" y="101"/>
                    </a:cubicBezTo>
                    <a:cubicBezTo>
                      <a:pt x="23" y="89"/>
                      <a:pt x="23" y="89"/>
                      <a:pt x="10" y="102"/>
                    </a:cubicBezTo>
                    <a:cubicBezTo>
                      <a:pt x="9" y="103"/>
                      <a:pt x="6" y="104"/>
                      <a:pt x="4" y="105"/>
                    </a:cubicBezTo>
                    <a:cubicBezTo>
                      <a:pt x="3" y="101"/>
                      <a:pt x="0" y="98"/>
                      <a:pt x="0" y="95"/>
                    </a:cubicBezTo>
                    <a:cubicBezTo>
                      <a:pt x="0" y="91"/>
                      <a:pt x="3" y="87"/>
                      <a:pt x="5" y="84"/>
                    </a:cubicBezTo>
                    <a:cubicBezTo>
                      <a:pt x="16" y="65"/>
                      <a:pt x="28" y="48"/>
                      <a:pt x="33" y="25"/>
                    </a:cubicBezTo>
                    <a:cubicBezTo>
                      <a:pt x="34" y="19"/>
                      <a:pt x="39" y="13"/>
                      <a:pt x="43" y="8"/>
                    </a:cubicBezTo>
                    <a:cubicBezTo>
                      <a:pt x="47" y="1"/>
                      <a:pt x="54" y="0"/>
                      <a:pt x="61" y="1"/>
                    </a:cubicBezTo>
                    <a:cubicBezTo>
                      <a:pt x="67" y="3"/>
                      <a:pt x="70" y="8"/>
                      <a:pt x="69" y="14"/>
                    </a:cubicBezTo>
                    <a:cubicBezTo>
                      <a:pt x="69" y="23"/>
                      <a:pt x="68" y="32"/>
                      <a:pt x="67" y="42"/>
                    </a:cubicBezTo>
                    <a:cubicBezTo>
                      <a:pt x="70" y="43"/>
                      <a:pt x="74" y="45"/>
                      <a:pt x="79" y="48"/>
                    </a:cubicBezTo>
                    <a:cubicBezTo>
                      <a:pt x="81" y="44"/>
                      <a:pt x="83" y="40"/>
                      <a:pt x="85" y="36"/>
                    </a:cubicBezTo>
                    <a:cubicBezTo>
                      <a:pt x="92" y="22"/>
                      <a:pt x="111" y="14"/>
                      <a:pt x="126" y="17"/>
                    </a:cubicBezTo>
                    <a:cubicBezTo>
                      <a:pt x="135" y="20"/>
                      <a:pt x="140" y="29"/>
                      <a:pt x="138" y="40"/>
                    </a:cubicBezTo>
                    <a:cubicBezTo>
                      <a:pt x="135" y="58"/>
                      <a:pt x="131" y="75"/>
                      <a:pt x="127" y="92"/>
                    </a:cubicBezTo>
                    <a:cubicBezTo>
                      <a:pt x="127" y="93"/>
                      <a:pt x="127" y="94"/>
                      <a:pt x="127" y="95"/>
                    </a:cubicBezTo>
                    <a:cubicBezTo>
                      <a:pt x="127" y="96"/>
                      <a:pt x="128" y="96"/>
                      <a:pt x="129" y="97"/>
                    </a:cubicBezTo>
                    <a:close/>
                    <a:moveTo>
                      <a:pt x="72" y="131"/>
                    </a:moveTo>
                    <a:cubicBezTo>
                      <a:pt x="71" y="132"/>
                      <a:pt x="70" y="132"/>
                      <a:pt x="69" y="133"/>
                    </a:cubicBezTo>
                    <a:cubicBezTo>
                      <a:pt x="72" y="136"/>
                      <a:pt x="75" y="142"/>
                      <a:pt x="78" y="142"/>
                    </a:cubicBezTo>
                    <a:cubicBezTo>
                      <a:pt x="84" y="143"/>
                      <a:pt x="93" y="143"/>
                      <a:pt x="97" y="139"/>
                    </a:cubicBezTo>
                    <a:cubicBezTo>
                      <a:pt x="103" y="134"/>
                      <a:pt x="108" y="126"/>
                      <a:pt x="110" y="118"/>
                    </a:cubicBezTo>
                    <a:cubicBezTo>
                      <a:pt x="118" y="92"/>
                      <a:pt x="124" y="64"/>
                      <a:pt x="130" y="37"/>
                    </a:cubicBezTo>
                    <a:cubicBezTo>
                      <a:pt x="131" y="30"/>
                      <a:pt x="125" y="23"/>
                      <a:pt x="118" y="23"/>
                    </a:cubicBezTo>
                    <a:cubicBezTo>
                      <a:pt x="105" y="24"/>
                      <a:pt x="97" y="31"/>
                      <a:pt x="91" y="41"/>
                    </a:cubicBezTo>
                    <a:cubicBezTo>
                      <a:pt x="86" y="50"/>
                      <a:pt x="87" y="57"/>
                      <a:pt x="92" y="65"/>
                    </a:cubicBezTo>
                    <a:cubicBezTo>
                      <a:pt x="99" y="75"/>
                      <a:pt x="104" y="86"/>
                      <a:pt x="109" y="97"/>
                    </a:cubicBezTo>
                    <a:cubicBezTo>
                      <a:pt x="110" y="100"/>
                      <a:pt x="108" y="105"/>
                      <a:pt x="107" y="109"/>
                    </a:cubicBezTo>
                    <a:cubicBezTo>
                      <a:pt x="103" y="107"/>
                      <a:pt x="99" y="107"/>
                      <a:pt x="96" y="104"/>
                    </a:cubicBezTo>
                    <a:cubicBezTo>
                      <a:pt x="91" y="101"/>
                      <a:pt x="88" y="96"/>
                      <a:pt x="85" y="92"/>
                    </a:cubicBezTo>
                    <a:cubicBezTo>
                      <a:pt x="83" y="91"/>
                      <a:pt x="82" y="89"/>
                      <a:pt x="80" y="88"/>
                    </a:cubicBezTo>
                    <a:cubicBezTo>
                      <a:pt x="79" y="88"/>
                      <a:pt x="78" y="89"/>
                      <a:pt x="78" y="89"/>
                    </a:cubicBezTo>
                    <a:cubicBezTo>
                      <a:pt x="78" y="92"/>
                      <a:pt x="78" y="96"/>
                      <a:pt x="79" y="99"/>
                    </a:cubicBezTo>
                    <a:cubicBezTo>
                      <a:pt x="82" y="104"/>
                      <a:pt x="85" y="108"/>
                      <a:pt x="87" y="113"/>
                    </a:cubicBezTo>
                    <a:cubicBezTo>
                      <a:pt x="89" y="117"/>
                      <a:pt x="91" y="123"/>
                      <a:pt x="89" y="126"/>
                    </a:cubicBezTo>
                    <a:cubicBezTo>
                      <a:pt x="87" y="129"/>
                      <a:pt x="81" y="130"/>
                      <a:pt x="77" y="131"/>
                    </a:cubicBezTo>
                    <a:cubicBezTo>
                      <a:pt x="75" y="132"/>
                      <a:pt x="74" y="131"/>
                      <a:pt x="72" y="131"/>
                    </a:cubicBezTo>
                    <a:close/>
                    <a:moveTo>
                      <a:pt x="40" y="71"/>
                    </a:moveTo>
                    <a:cubicBezTo>
                      <a:pt x="49" y="75"/>
                      <a:pt x="55" y="79"/>
                      <a:pt x="62" y="82"/>
                    </a:cubicBezTo>
                    <a:cubicBezTo>
                      <a:pt x="64" y="83"/>
                      <a:pt x="68" y="82"/>
                      <a:pt x="68" y="81"/>
                    </a:cubicBezTo>
                    <a:cubicBezTo>
                      <a:pt x="69" y="79"/>
                      <a:pt x="70" y="75"/>
                      <a:pt x="69" y="73"/>
                    </a:cubicBezTo>
                    <a:cubicBezTo>
                      <a:pt x="64" y="68"/>
                      <a:pt x="60" y="63"/>
                      <a:pt x="54" y="61"/>
                    </a:cubicBezTo>
                    <a:cubicBezTo>
                      <a:pt x="51" y="60"/>
                      <a:pt x="46" y="66"/>
                      <a:pt x="40" y="7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" name="Freeform 11">
                <a:extLst>
                  <a:ext uri="{FF2B5EF4-FFF2-40B4-BE49-F238E27FC236}">
                    <a16:creationId xmlns:a16="http://schemas.microsoft.com/office/drawing/2014/main" id="{920400D0-F830-4C39-983C-8595B8D475A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860925" y="1165225"/>
                <a:ext cx="396875" cy="512763"/>
              </a:xfrm>
              <a:custGeom>
                <a:avLst/>
                <a:gdLst>
                  <a:gd name="T0" fmla="*/ 117 w 157"/>
                  <a:gd name="T1" fmla="*/ 182 h 203"/>
                  <a:gd name="T2" fmla="*/ 105 w 157"/>
                  <a:gd name="T3" fmla="*/ 203 h 203"/>
                  <a:gd name="T4" fmla="*/ 95 w 157"/>
                  <a:gd name="T5" fmla="*/ 182 h 203"/>
                  <a:gd name="T6" fmla="*/ 70 w 157"/>
                  <a:gd name="T7" fmla="*/ 170 h 203"/>
                  <a:gd name="T8" fmla="*/ 52 w 157"/>
                  <a:gd name="T9" fmla="*/ 167 h 203"/>
                  <a:gd name="T10" fmla="*/ 26 w 157"/>
                  <a:gd name="T11" fmla="*/ 179 h 203"/>
                  <a:gd name="T12" fmla="*/ 25 w 157"/>
                  <a:gd name="T13" fmla="*/ 115 h 203"/>
                  <a:gd name="T14" fmla="*/ 45 w 157"/>
                  <a:gd name="T15" fmla="*/ 104 h 203"/>
                  <a:gd name="T16" fmla="*/ 38 w 157"/>
                  <a:gd name="T17" fmla="*/ 76 h 203"/>
                  <a:gd name="T18" fmla="*/ 11 w 157"/>
                  <a:gd name="T19" fmla="*/ 56 h 203"/>
                  <a:gd name="T20" fmla="*/ 39 w 157"/>
                  <a:gd name="T21" fmla="*/ 40 h 203"/>
                  <a:gd name="T22" fmla="*/ 47 w 157"/>
                  <a:gd name="T23" fmla="*/ 8 h 203"/>
                  <a:gd name="T24" fmla="*/ 59 w 157"/>
                  <a:gd name="T25" fmla="*/ 31 h 203"/>
                  <a:gd name="T26" fmla="*/ 68 w 157"/>
                  <a:gd name="T27" fmla="*/ 1 h 203"/>
                  <a:gd name="T28" fmla="*/ 86 w 157"/>
                  <a:gd name="T29" fmla="*/ 33 h 203"/>
                  <a:gd name="T30" fmla="*/ 69 w 157"/>
                  <a:gd name="T31" fmla="*/ 64 h 203"/>
                  <a:gd name="T32" fmla="*/ 82 w 157"/>
                  <a:gd name="T33" fmla="*/ 72 h 203"/>
                  <a:gd name="T34" fmla="*/ 146 w 157"/>
                  <a:gd name="T35" fmla="*/ 60 h 203"/>
                  <a:gd name="T36" fmla="*/ 151 w 157"/>
                  <a:gd name="T37" fmla="*/ 150 h 203"/>
                  <a:gd name="T38" fmla="*/ 112 w 157"/>
                  <a:gd name="T39" fmla="*/ 167 h 203"/>
                  <a:gd name="T40" fmla="*/ 117 w 157"/>
                  <a:gd name="T41" fmla="*/ 145 h 203"/>
                  <a:gd name="T42" fmla="*/ 144 w 157"/>
                  <a:gd name="T43" fmla="*/ 140 h 203"/>
                  <a:gd name="T44" fmla="*/ 110 w 157"/>
                  <a:gd name="T45" fmla="*/ 61 h 203"/>
                  <a:gd name="T46" fmla="*/ 69 w 157"/>
                  <a:gd name="T47" fmla="*/ 117 h 203"/>
                  <a:gd name="T48" fmla="*/ 84 w 157"/>
                  <a:gd name="T49" fmla="*/ 95 h 203"/>
                  <a:gd name="T50" fmla="*/ 101 w 157"/>
                  <a:gd name="T51" fmla="*/ 106 h 203"/>
                  <a:gd name="T52" fmla="*/ 106 w 157"/>
                  <a:gd name="T53" fmla="*/ 130 h 203"/>
                  <a:gd name="T54" fmla="*/ 47 w 157"/>
                  <a:gd name="T55" fmla="*/ 149 h 203"/>
                  <a:gd name="T56" fmla="*/ 74 w 157"/>
                  <a:gd name="T57" fmla="*/ 142 h 203"/>
                  <a:gd name="T58" fmla="*/ 72 w 157"/>
                  <a:gd name="T59" fmla="*/ 133 h 203"/>
                  <a:gd name="T60" fmla="*/ 52 w 157"/>
                  <a:gd name="T61" fmla="*/ 130 h 203"/>
                  <a:gd name="T62" fmla="*/ 89 w 157"/>
                  <a:gd name="T63" fmla="*/ 158 h 203"/>
                  <a:gd name="T64" fmla="*/ 77 w 157"/>
                  <a:gd name="T65" fmla="*/ 160 h 203"/>
                  <a:gd name="T66" fmla="*/ 89 w 157"/>
                  <a:gd name="T67" fmla="*/ 158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57" h="203">
                    <a:moveTo>
                      <a:pt x="112" y="167"/>
                    </a:moveTo>
                    <a:cubicBezTo>
                      <a:pt x="114" y="174"/>
                      <a:pt x="116" y="178"/>
                      <a:pt x="117" y="182"/>
                    </a:cubicBezTo>
                    <a:cubicBezTo>
                      <a:pt x="117" y="185"/>
                      <a:pt x="119" y="189"/>
                      <a:pt x="117" y="191"/>
                    </a:cubicBezTo>
                    <a:cubicBezTo>
                      <a:pt x="114" y="196"/>
                      <a:pt x="109" y="202"/>
                      <a:pt x="105" y="203"/>
                    </a:cubicBezTo>
                    <a:cubicBezTo>
                      <a:pt x="98" y="203"/>
                      <a:pt x="97" y="195"/>
                      <a:pt x="96" y="189"/>
                    </a:cubicBezTo>
                    <a:cubicBezTo>
                      <a:pt x="96" y="187"/>
                      <a:pt x="96" y="185"/>
                      <a:pt x="95" y="182"/>
                    </a:cubicBezTo>
                    <a:cubicBezTo>
                      <a:pt x="93" y="182"/>
                      <a:pt x="92" y="182"/>
                      <a:pt x="91" y="182"/>
                    </a:cubicBezTo>
                    <a:cubicBezTo>
                      <a:pt x="75" y="187"/>
                      <a:pt x="73" y="186"/>
                      <a:pt x="70" y="170"/>
                    </a:cubicBezTo>
                    <a:cubicBezTo>
                      <a:pt x="69" y="163"/>
                      <a:pt x="63" y="158"/>
                      <a:pt x="56" y="160"/>
                    </a:cubicBezTo>
                    <a:cubicBezTo>
                      <a:pt x="54" y="161"/>
                      <a:pt x="53" y="164"/>
                      <a:pt x="52" y="167"/>
                    </a:cubicBezTo>
                    <a:cubicBezTo>
                      <a:pt x="51" y="172"/>
                      <a:pt x="50" y="181"/>
                      <a:pt x="49" y="181"/>
                    </a:cubicBezTo>
                    <a:cubicBezTo>
                      <a:pt x="41" y="182"/>
                      <a:pt x="33" y="183"/>
                      <a:pt x="26" y="179"/>
                    </a:cubicBezTo>
                    <a:cubicBezTo>
                      <a:pt x="9" y="171"/>
                      <a:pt x="0" y="136"/>
                      <a:pt x="10" y="119"/>
                    </a:cubicBezTo>
                    <a:cubicBezTo>
                      <a:pt x="14" y="111"/>
                      <a:pt x="18" y="110"/>
                      <a:pt x="25" y="115"/>
                    </a:cubicBezTo>
                    <a:cubicBezTo>
                      <a:pt x="30" y="118"/>
                      <a:pt x="33" y="117"/>
                      <a:pt x="36" y="114"/>
                    </a:cubicBezTo>
                    <a:cubicBezTo>
                      <a:pt x="39" y="110"/>
                      <a:pt x="42" y="107"/>
                      <a:pt x="45" y="104"/>
                    </a:cubicBezTo>
                    <a:cubicBezTo>
                      <a:pt x="52" y="98"/>
                      <a:pt x="53" y="91"/>
                      <a:pt x="49" y="82"/>
                    </a:cubicBezTo>
                    <a:cubicBezTo>
                      <a:pt x="46" y="78"/>
                      <a:pt x="44" y="75"/>
                      <a:pt x="38" y="76"/>
                    </a:cubicBezTo>
                    <a:cubicBezTo>
                      <a:pt x="26" y="77"/>
                      <a:pt x="16" y="71"/>
                      <a:pt x="12" y="61"/>
                    </a:cubicBezTo>
                    <a:cubicBezTo>
                      <a:pt x="11" y="59"/>
                      <a:pt x="11" y="57"/>
                      <a:pt x="11" y="56"/>
                    </a:cubicBezTo>
                    <a:cubicBezTo>
                      <a:pt x="18" y="55"/>
                      <a:pt x="25" y="56"/>
                      <a:pt x="31" y="54"/>
                    </a:cubicBezTo>
                    <a:cubicBezTo>
                      <a:pt x="37" y="52"/>
                      <a:pt x="39" y="48"/>
                      <a:pt x="39" y="40"/>
                    </a:cubicBezTo>
                    <a:cubicBezTo>
                      <a:pt x="38" y="32"/>
                      <a:pt x="39" y="23"/>
                      <a:pt x="41" y="15"/>
                    </a:cubicBezTo>
                    <a:cubicBezTo>
                      <a:pt x="41" y="12"/>
                      <a:pt x="45" y="10"/>
                      <a:pt x="47" y="8"/>
                    </a:cubicBezTo>
                    <a:cubicBezTo>
                      <a:pt x="48" y="10"/>
                      <a:pt x="51" y="12"/>
                      <a:pt x="52" y="14"/>
                    </a:cubicBezTo>
                    <a:cubicBezTo>
                      <a:pt x="54" y="19"/>
                      <a:pt x="56" y="25"/>
                      <a:pt x="59" y="31"/>
                    </a:cubicBezTo>
                    <a:cubicBezTo>
                      <a:pt x="70" y="24"/>
                      <a:pt x="72" y="19"/>
                      <a:pt x="68" y="8"/>
                    </a:cubicBezTo>
                    <a:cubicBezTo>
                      <a:pt x="67" y="6"/>
                      <a:pt x="68" y="3"/>
                      <a:pt x="68" y="1"/>
                    </a:cubicBezTo>
                    <a:cubicBezTo>
                      <a:pt x="70" y="1"/>
                      <a:pt x="73" y="0"/>
                      <a:pt x="75" y="1"/>
                    </a:cubicBezTo>
                    <a:cubicBezTo>
                      <a:pt x="88" y="6"/>
                      <a:pt x="93" y="21"/>
                      <a:pt x="86" y="33"/>
                    </a:cubicBezTo>
                    <a:cubicBezTo>
                      <a:pt x="82" y="40"/>
                      <a:pt x="77" y="46"/>
                      <a:pt x="73" y="52"/>
                    </a:cubicBezTo>
                    <a:cubicBezTo>
                      <a:pt x="71" y="56"/>
                      <a:pt x="69" y="60"/>
                      <a:pt x="69" y="64"/>
                    </a:cubicBezTo>
                    <a:cubicBezTo>
                      <a:pt x="69" y="67"/>
                      <a:pt x="70" y="72"/>
                      <a:pt x="72" y="74"/>
                    </a:cubicBezTo>
                    <a:cubicBezTo>
                      <a:pt x="73" y="75"/>
                      <a:pt x="79" y="73"/>
                      <a:pt x="82" y="72"/>
                    </a:cubicBezTo>
                    <a:cubicBezTo>
                      <a:pt x="93" y="66"/>
                      <a:pt x="104" y="59"/>
                      <a:pt x="115" y="54"/>
                    </a:cubicBezTo>
                    <a:cubicBezTo>
                      <a:pt x="126" y="50"/>
                      <a:pt x="136" y="54"/>
                      <a:pt x="146" y="60"/>
                    </a:cubicBezTo>
                    <a:cubicBezTo>
                      <a:pt x="149" y="62"/>
                      <a:pt x="152" y="66"/>
                      <a:pt x="152" y="69"/>
                    </a:cubicBezTo>
                    <a:cubicBezTo>
                      <a:pt x="155" y="96"/>
                      <a:pt x="157" y="123"/>
                      <a:pt x="151" y="150"/>
                    </a:cubicBezTo>
                    <a:cubicBezTo>
                      <a:pt x="148" y="166"/>
                      <a:pt x="139" y="171"/>
                      <a:pt x="123" y="169"/>
                    </a:cubicBezTo>
                    <a:cubicBezTo>
                      <a:pt x="120" y="168"/>
                      <a:pt x="117" y="168"/>
                      <a:pt x="112" y="167"/>
                    </a:cubicBezTo>
                    <a:close/>
                    <a:moveTo>
                      <a:pt x="106" y="130"/>
                    </a:moveTo>
                    <a:cubicBezTo>
                      <a:pt x="111" y="136"/>
                      <a:pt x="116" y="140"/>
                      <a:pt x="117" y="145"/>
                    </a:cubicBezTo>
                    <a:cubicBezTo>
                      <a:pt x="118" y="154"/>
                      <a:pt x="119" y="155"/>
                      <a:pt x="127" y="154"/>
                    </a:cubicBezTo>
                    <a:cubicBezTo>
                      <a:pt x="136" y="154"/>
                      <a:pt x="141" y="149"/>
                      <a:pt x="144" y="140"/>
                    </a:cubicBezTo>
                    <a:cubicBezTo>
                      <a:pt x="150" y="120"/>
                      <a:pt x="146" y="99"/>
                      <a:pt x="144" y="79"/>
                    </a:cubicBezTo>
                    <a:cubicBezTo>
                      <a:pt x="142" y="61"/>
                      <a:pt x="126" y="53"/>
                      <a:pt x="110" y="61"/>
                    </a:cubicBezTo>
                    <a:cubicBezTo>
                      <a:pt x="93" y="70"/>
                      <a:pt x="77" y="80"/>
                      <a:pt x="66" y="96"/>
                    </a:cubicBezTo>
                    <a:cubicBezTo>
                      <a:pt x="59" y="105"/>
                      <a:pt x="59" y="108"/>
                      <a:pt x="69" y="117"/>
                    </a:cubicBezTo>
                    <a:cubicBezTo>
                      <a:pt x="71" y="114"/>
                      <a:pt x="74" y="111"/>
                      <a:pt x="76" y="108"/>
                    </a:cubicBezTo>
                    <a:cubicBezTo>
                      <a:pt x="79" y="104"/>
                      <a:pt x="81" y="99"/>
                      <a:pt x="84" y="95"/>
                    </a:cubicBezTo>
                    <a:cubicBezTo>
                      <a:pt x="89" y="89"/>
                      <a:pt x="99" y="88"/>
                      <a:pt x="104" y="93"/>
                    </a:cubicBezTo>
                    <a:cubicBezTo>
                      <a:pt x="109" y="99"/>
                      <a:pt x="103" y="102"/>
                      <a:pt x="101" y="106"/>
                    </a:cubicBezTo>
                    <a:cubicBezTo>
                      <a:pt x="99" y="108"/>
                      <a:pt x="98" y="111"/>
                      <a:pt x="96" y="114"/>
                    </a:cubicBezTo>
                    <a:cubicBezTo>
                      <a:pt x="106" y="117"/>
                      <a:pt x="112" y="122"/>
                      <a:pt x="106" y="130"/>
                    </a:cubicBezTo>
                    <a:close/>
                    <a:moveTo>
                      <a:pt x="50" y="122"/>
                    </a:moveTo>
                    <a:cubicBezTo>
                      <a:pt x="41" y="131"/>
                      <a:pt x="40" y="139"/>
                      <a:pt x="47" y="149"/>
                    </a:cubicBezTo>
                    <a:cubicBezTo>
                      <a:pt x="52" y="157"/>
                      <a:pt x="58" y="150"/>
                      <a:pt x="63" y="148"/>
                    </a:cubicBezTo>
                    <a:cubicBezTo>
                      <a:pt x="67" y="147"/>
                      <a:pt x="71" y="145"/>
                      <a:pt x="74" y="142"/>
                    </a:cubicBezTo>
                    <a:cubicBezTo>
                      <a:pt x="83" y="135"/>
                      <a:pt x="87" y="125"/>
                      <a:pt x="86" y="113"/>
                    </a:cubicBezTo>
                    <a:cubicBezTo>
                      <a:pt x="80" y="119"/>
                      <a:pt x="75" y="126"/>
                      <a:pt x="72" y="133"/>
                    </a:cubicBezTo>
                    <a:cubicBezTo>
                      <a:pt x="69" y="138"/>
                      <a:pt x="68" y="143"/>
                      <a:pt x="62" y="142"/>
                    </a:cubicBezTo>
                    <a:cubicBezTo>
                      <a:pt x="55" y="141"/>
                      <a:pt x="53" y="137"/>
                      <a:pt x="52" y="130"/>
                    </a:cubicBezTo>
                    <a:cubicBezTo>
                      <a:pt x="52" y="128"/>
                      <a:pt x="51" y="125"/>
                      <a:pt x="50" y="122"/>
                    </a:cubicBezTo>
                    <a:close/>
                    <a:moveTo>
                      <a:pt x="89" y="158"/>
                    </a:moveTo>
                    <a:cubicBezTo>
                      <a:pt x="86" y="155"/>
                      <a:pt x="84" y="153"/>
                      <a:pt x="82" y="151"/>
                    </a:cubicBezTo>
                    <a:cubicBezTo>
                      <a:pt x="80" y="154"/>
                      <a:pt x="77" y="157"/>
                      <a:pt x="77" y="160"/>
                    </a:cubicBezTo>
                    <a:cubicBezTo>
                      <a:pt x="76" y="162"/>
                      <a:pt x="80" y="165"/>
                      <a:pt x="82" y="167"/>
                    </a:cubicBezTo>
                    <a:cubicBezTo>
                      <a:pt x="84" y="164"/>
                      <a:pt x="86" y="162"/>
                      <a:pt x="89" y="1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" name="Freeform 12">
                <a:extLst>
                  <a:ext uri="{FF2B5EF4-FFF2-40B4-BE49-F238E27FC236}">
                    <a16:creationId xmlns:a16="http://schemas.microsoft.com/office/drawing/2014/main" id="{19CE450E-939E-4F1D-8DA0-33C42F3245E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315200" y="2152650"/>
                <a:ext cx="554038" cy="392113"/>
              </a:xfrm>
              <a:custGeom>
                <a:avLst/>
                <a:gdLst>
                  <a:gd name="T0" fmla="*/ 151 w 219"/>
                  <a:gd name="T1" fmla="*/ 35 h 155"/>
                  <a:gd name="T2" fmla="*/ 185 w 219"/>
                  <a:gd name="T3" fmla="*/ 42 h 155"/>
                  <a:gd name="T4" fmla="*/ 203 w 219"/>
                  <a:gd name="T5" fmla="*/ 42 h 155"/>
                  <a:gd name="T6" fmla="*/ 209 w 219"/>
                  <a:gd name="T7" fmla="*/ 48 h 155"/>
                  <a:gd name="T8" fmla="*/ 202 w 219"/>
                  <a:gd name="T9" fmla="*/ 53 h 155"/>
                  <a:gd name="T10" fmla="*/ 190 w 219"/>
                  <a:gd name="T11" fmla="*/ 54 h 155"/>
                  <a:gd name="T12" fmla="*/ 169 w 219"/>
                  <a:gd name="T13" fmla="*/ 64 h 155"/>
                  <a:gd name="T14" fmla="*/ 194 w 219"/>
                  <a:gd name="T15" fmla="*/ 69 h 155"/>
                  <a:gd name="T16" fmla="*/ 219 w 219"/>
                  <a:gd name="T17" fmla="*/ 70 h 155"/>
                  <a:gd name="T18" fmla="*/ 193 w 219"/>
                  <a:gd name="T19" fmla="*/ 82 h 155"/>
                  <a:gd name="T20" fmla="*/ 145 w 219"/>
                  <a:gd name="T21" fmla="*/ 92 h 155"/>
                  <a:gd name="T22" fmla="*/ 144 w 219"/>
                  <a:gd name="T23" fmla="*/ 104 h 155"/>
                  <a:gd name="T24" fmla="*/ 157 w 219"/>
                  <a:gd name="T25" fmla="*/ 142 h 155"/>
                  <a:gd name="T26" fmla="*/ 153 w 219"/>
                  <a:gd name="T27" fmla="*/ 154 h 155"/>
                  <a:gd name="T28" fmla="*/ 140 w 219"/>
                  <a:gd name="T29" fmla="*/ 151 h 155"/>
                  <a:gd name="T30" fmla="*/ 126 w 219"/>
                  <a:gd name="T31" fmla="*/ 136 h 155"/>
                  <a:gd name="T32" fmla="*/ 115 w 219"/>
                  <a:gd name="T33" fmla="*/ 106 h 155"/>
                  <a:gd name="T34" fmla="*/ 118 w 219"/>
                  <a:gd name="T35" fmla="*/ 105 h 155"/>
                  <a:gd name="T36" fmla="*/ 131 w 219"/>
                  <a:gd name="T37" fmla="*/ 125 h 155"/>
                  <a:gd name="T38" fmla="*/ 142 w 219"/>
                  <a:gd name="T39" fmla="*/ 134 h 155"/>
                  <a:gd name="T40" fmla="*/ 142 w 219"/>
                  <a:gd name="T41" fmla="*/ 119 h 155"/>
                  <a:gd name="T42" fmla="*/ 123 w 219"/>
                  <a:gd name="T43" fmla="*/ 97 h 155"/>
                  <a:gd name="T44" fmla="*/ 120 w 219"/>
                  <a:gd name="T45" fmla="*/ 94 h 155"/>
                  <a:gd name="T46" fmla="*/ 99 w 219"/>
                  <a:gd name="T47" fmla="*/ 66 h 155"/>
                  <a:gd name="T48" fmla="*/ 61 w 219"/>
                  <a:gd name="T49" fmla="*/ 43 h 155"/>
                  <a:gd name="T50" fmla="*/ 19 w 219"/>
                  <a:gd name="T51" fmla="*/ 36 h 155"/>
                  <a:gd name="T52" fmla="*/ 3 w 219"/>
                  <a:gd name="T53" fmla="*/ 33 h 155"/>
                  <a:gd name="T54" fmla="*/ 4 w 219"/>
                  <a:gd name="T55" fmla="*/ 17 h 155"/>
                  <a:gd name="T56" fmla="*/ 31 w 219"/>
                  <a:gd name="T57" fmla="*/ 3 h 155"/>
                  <a:gd name="T58" fmla="*/ 46 w 219"/>
                  <a:gd name="T59" fmla="*/ 4 h 155"/>
                  <a:gd name="T60" fmla="*/ 38 w 219"/>
                  <a:gd name="T61" fmla="*/ 24 h 155"/>
                  <a:gd name="T62" fmla="*/ 57 w 219"/>
                  <a:gd name="T63" fmla="*/ 34 h 155"/>
                  <a:gd name="T64" fmla="*/ 109 w 219"/>
                  <a:gd name="T65" fmla="*/ 66 h 155"/>
                  <a:gd name="T66" fmla="*/ 124 w 219"/>
                  <a:gd name="T67" fmla="*/ 61 h 155"/>
                  <a:gd name="T68" fmla="*/ 113 w 219"/>
                  <a:gd name="T69" fmla="*/ 59 h 155"/>
                  <a:gd name="T70" fmla="*/ 112 w 219"/>
                  <a:gd name="T71" fmla="*/ 57 h 155"/>
                  <a:gd name="T72" fmla="*/ 142 w 219"/>
                  <a:gd name="T73" fmla="*/ 48 h 155"/>
                  <a:gd name="T74" fmla="*/ 168 w 219"/>
                  <a:gd name="T75" fmla="*/ 51 h 155"/>
                  <a:gd name="T76" fmla="*/ 129 w 219"/>
                  <a:gd name="T77" fmla="*/ 45 h 155"/>
                  <a:gd name="T78" fmla="*/ 111 w 219"/>
                  <a:gd name="T79" fmla="*/ 52 h 155"/>
                  <a:gd name="T80" fmla="*/ 102 w 219"/>
                  <a:gd name="T81" fmla="*/ 53 h 155"/>
                  <a:gd name="T82" fmla="*/ 100 w 219"/>
                  <a:gd name="T83" fmla="*/ 50 h 155"/>
                  <a:gd name="T84" fmla="*/ 113 w 219"/>
                  <a:gd name="T85" fmla="*/ 43 h 155"/>
                  <a:gd name="T86" fmla="*/ 110 w 219"/>
                  <a:gd name="T87" fmla="*/ 40 h 155"/>
                  <a:gd name="T88" fmla="*/ 101 w 219"/>
                  <a:gd name="T89" fmla="*/ 41 h 155"/>
                  <a:gd name="T90" fmla="*/ 91 w 219"/>
                  <a:gd name="T91" fmla="*/ 37 h 155"/>
                  <a:gd name="T92" fmla="*/ 97 w 219"/>
                  <a:gd name="T93" fmla="*/ 24 h 155"/>
                  <a:gd name="T94" fmla="*/ 119 w 219"/>
                  <a:gd name="T95" fmla="*/ 19 h 155"/>
                  <a:gd name="T96" fmla="*/ 115 w 219"/>
                  <a:gd name="T97" fmla="*/ 29 h 155"/>
                  <a:gd name="T98" fmla="*/ 136 w 219"/>
                  <a:gd name="T99" fmla="*/ 28 h 155"/>
                  <a:gd name="T100" fmla="*/ 156 w 219"/>
                  <a:gd name="T101" fmla="*/ 13 h 155"/>
                  <a:gd name="T102" fmla="*/ 168 w 219"/>
                  <a:gd name="T103" fmla="*/ 13 h 155"/>
                  <a:gd name="T104" fmla="*/ 164 w 219"/>
                  <a:gd name="T105" fmla="*/ 27 h 155"/>
                  <a:gd name="T106" fmla="*/ 152 w 219"/>
                  <a:gd name="T107" fmla="*/ 33 h 155"/>
                  <a:gd name="T108" fmla="*/ 151 w 219"/>
                  <a:gd name="T109" fmla="*/ 35 h 155"/>
                  <a:gd name="T110" fmla="*/ 126 w 219"/>
                  <a:gd name="T111" fmla="*/ 76 h 155"/>
                  <a:gd name="T112" fmla="*/ 124 w 219"/>
                  <a:gd name="T113" fmla="*/ 80 h 155"/>
                  <a:gd name="T114" fmla="*/ 137 w 219"/>
                  <a:gd name="T115" fmla="*/ 86 h 155"/>
                  <a:gd name="T116" fmla="*/ 138 w 219"/>
                  <a:gd name="T117" fmla="*/ 79 h 155"/>
                  <a:gd name="T118" fmla="*/ 126 w 219"/>
                  <a:gd name="T119" fmla="*/ 76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219" h="155">
                    <a:moveTo>
                      <a:pt x="151" y="35"/>
                    </a:moveTo>
                    <a:cubicBezTo>
                      <a:pt x="162" y="39"/>
                      <a:pt x="172" y="45"/>
                      <a:pt x="185" y="42"/>
                    </a:cubicBezTo>
                    <a:cubicBezTo>
                      <a:pt x="191" y="41"/>
                      <a:pt x="197" y="41"/>
                      <a:pt x="203" y="42"/>
                    </a:cubicBezTo>
                    <a:cubicBezTo>
                      <a:pt x="205" y="42"/>
                      <a:pt x="207" y="46"/>
                      <a:pt x="209" y="48"/>
                    </a:cubicBezTo>
                    <a:cubicBezTo>
                      <a:pt x="207" y="50"/>
                      <a:pt x="205" y="53"/>
                      <a:pt x="202" y="53"/>
                    </a:cubicBezTo>
                    <a:cubicBezTo>
                      <a:pt x="198" y="54"/>
                      <a:pt x="194" y="54"/>
                      <a:pt x="190" y="54"/>
                    </a:cubicBezTo>
                    <a:cubicBezTo>
                      <a:pt x="181" y="53"/>
                      <a:pt x="175" y="57"/>
                      <a:pt x="169" y="64"/>
                    </a:cubicBezTo>
                    <a:cubicBezTo>
                      <a:pt x="177" y="70"/>
                      <a:pt x="185" y="72"/>
                      <a:pt x="194" y="69"/>
                    </a:cubicBezTo>
                    <a:cubicBezTo>
                      <a:pt x="203" y="66"/>
                      <a:pt x="211" y="64"/>
                      <a:pt x="219" y="70"/>
                    </a:cubicBezTo>
                    <a:cubicBezTo>
                      <a:pt x="213" y="82"/>
                      <a:pt x="204" y="86"/>
                      <a:pt x="193" y="82"/>
                    </a:cubicBezTo>
                    <a:cubicBezTo>
                      <a:pt x="175" y="77"/>
                      <a:pt x="159" y="82"/>
                      <a:pt x="145" y="92"/>
                    </a:cubicBezTo>
                    <a:cubicBezTo>
                      <a:pt x="139" y="96"/>
                      <a:pt x="142" y="100"/>
                      <a:pt x="144" y="104"/>
                    </a:cubicBezTo>
                    <a:cubicBezTo>
                      <a:pt x="153" y="115"/>
                      <a:pt x="157" y="128"/>
                      <a:pt x="157" y="142"/>
                    </a:cubicBezTo>
                    <a:cubicBezTo>
                      <a:pt x="157" y="146"/>
                      <a:pt x="155" y="153"/>
                      <a:pt x="153" y="154"/>
                    </a:cubicBezTo>
                    <a:cubicBezTo>
                      <a:pt x="149" y="155"/>
                      <a:pt x="143" y="153"/>
                      <a:pt x="140" y="151"/>
                    </a:cubicBezTo>
                    <a:cubicBezTo>
                      <a:pt x="134" y="147"/>
                      <a:pt x="129" y="142"/>
                      <a:pt x="126" y="136"/>
                    </a:cubicBezTo>
                    <a:cubicBezTo>
                      <a:pt x="121" y="126"/>
                      <a:pt x="119" y="116"/>
                      <a:pt x="115" y="106"/>
                    </a:cubicBezTo>
                    <a:cubicBezTo>
                      <a:pt x="116" y="106"/>
                      <a:pt x="117" y="105"/>
                      <a:pt x="118" y="105"/>
                    </a:cubicBezTo>
                    <a:cubicBezTo>
                      <a:pt x="122" y="111"/>
                      <a:pt x="126" y="118"/>
                      <a:pt x="131" y="125"/>
                    </a:cubicBezTo>
                    <a:cubicBezTo>
                      <a:pt x="134" y="128"/>
                      <a:pt x="138" y="131"/>
                      <a:pt x="142" y="134"/>
                    </a:cubicBezTo>
                    <a:cubicBezTo>
                      <a:pt x="142" y="129"/>
                      <a:pt x="144" y="124"/>
                      <a:pt x="142" y="119"/>
                    </a:cubicBezTo>
                    <a:cubicBezTo>
                      <a:pt x="138" y="110"/>
                      <a:pt x="135" y="99"/>
                      <a:pt x="123" y="97"/>
                    </a:cubicBezTo>
                    <a:cubicBezTo>
                      <a:pt x="122" y="97"/>
                      <a:pt x="120" y="95"/>
                      <a:pt x="120" y="94"/>
                    </a:cubicBezTo>
                    <a:cubicBezTo>
                      <a:pt x="119" y="80"/>
                      <a:pt x="108" y="73"/>
                      <a:pt x="99" y="66"/>
                    </a:cubicBezTo>
                    <a:cubicBezTo>
                      <a:pt x="87" y="58"/>
                      <a:pt x="74" y="50"/>
                      <a:pt x="61" y="43"/>
                    </a:cubicBezTo>
                    <a:cubicBezTo>
                      <a:pt x="48" y="36"/>
                      <a:pt x="34" y="34"/>
                      <a:pt x="19" y="36"/>
                    </a:cubicBezTo>
                    <a:cubicBezTo>
                      <a:pt x="14" y="37"/>
                      <a:pt x="5" y="37"/>
                      <a:pt x="3" y="33"/>
                    </a:cubicBezTo>
                    <a:cubicBezTo>
                      <a:pt x="0" y="30"/>
                      <a:pt x="2" y="22"/>
                      <a:pt x="4" y="17"/>
                    </a:cubicBezTo>
                    <a:cubicBezTo>
                      <a:pt x="10" y="3"/>
                      <a:pt x="17" y="0"/>
                      <a:pt x="31" y="3"/>
                    </a:cubicBezTo>
                    <a:cubicBezTo>
                      <a:pt x="36" y="3"/>
                      <a:pt x="40" y="4"/>
                      <a:pt x="46" y="4"/>
                    </a:cubicBezTo>
                    <a:cubicBezTo>
                      <a:pt x="43" y="11"/>
                      <a:pt x="41" y="17"/>
                      <a:pt x="38" y="24"/>
                    </a:cubicBezTo>
                    <a:cubicBezTo>
                      <a:pt x="44" y="27"/>
                      <a:pt x="51" y="31"/>
                      <a:pt x="57" y="34"/>
                    </a:cubicBezTo>
                    <a:cubicBezTo>
                      <a:pt x="75" y="45"/>
                      <a:pt x="92" y="55"/>
                      <a:pt x="109" y="66"/>
                    </a:cubicBezTo>
                    <a:cubicBezTo>
                      <a:pt x="117" y="71"/>
                      <a:pt x="120" y="69"/>
                      <a:pt x="124" y="61"/>
                    </a:cubicBezTo>
                    <a:cubicBezTo>
                      <a:pt x="120" y="61"/>
                      <a:pt x="116" y="60"/>
                      <a:pt x="113" y="59"/>
                    </a:cubicBezTo>
                    <a:cubicBezTo>
                      <a:pt x="113" y="58"/>
                      <a:pt x="112" y="58"/>
                      <a:pt x="112" y="57"/>
                    </a:cubicBezTo>
                    <a:cubicBezTo>
                      <a:pt x="122" y="54"/>
                      <a:pt x="132" y="51"/>
                      <a:pt x="142" y="48"/>
                    </a:cubicBezTo>
                    <a:cubicBezTo>
                      <a:pt x="147" y="60"/>
                      <a:pt x="157" y="61"/>
                      <a:pt x="168" y="51"/>
                    </a:cubicBezTo>
                    <a:cubicBezTo>
                      <a:pt x="160" y="42"/>
                      <a:pt x="142" y="39"/>
                      <a:pt x="129" y="45"/>
                    </a:cubicBezTo>
                    <a:cubicBezTo>
                      <a:pt x="123" y="47"/>
                      <a:pt x="117" y="50"/>
                      <a:pt x="111" y="52"/>
                    </a:cubicBezTo>
                    <a:cubicBezTo>
                      <a:pt x="109" y="53"/>
                      <a:pt x="105" y="52"/>
                      <a:pt x="102" y="53"/>
                    </a:cubicBezTo>
                    <a:cubicBezTo>
                      <a:pt x="102" y="52"/>
                      <a:pt x="101" y="51"/>
                      <a:pt x="100" y="50"/>
                    </a:cubicBezTo>
                    <a:cubicBezTo>
                      <a:pt x="104" y="47"/>
                      <a:pt x="109" y="45"/>
                      <a:pt x="113" y="43"/>
                    </a:cubicBezTo>
                    <a:cubicBezTo>
                      <a:pt x="112" y="42"/>
                      <a:pt x="111" y="41"/>
                      <a:pt x="110" y="40"/>
                    </a:cubicBezTo>
                    <a:cubicBezTo>
                      <a:pt x="107" y="40"/>
                      <a:pt x="104" y="41"/>
                      <a:pt x="101" y="41"/>
                    </a:cubicBezTo>
                    <a:cubicBezTo>
                      <a:pt x="98" y="40"/>
                      <a:pt x="92" y="39"/>
                      <a:pt x="91" y="37"/>
                    </a:cubicBezTo>
                    <a:cubicBezTo>
                      <a:pt x="89" y="31"/>
                      <a:pt x="91" y="26"/>
                      <a:pt x="97" y="24"/>
                    </a:cubicBezTo>
                    <a:cubicBezTo>
                      <a:pt x="104" y="22"/>
                      <a:pt x="111" y="21"/>
                      <a:pt x="119" y="19"/>
                    </a:cubicBezTo>
                    <a:cubicBezTo>
                      <a:pt x="117" y="23"/>
                      <a:pt x="116" y="26"/>
                      <a:pt x="115" y="29"/>
                    </a:cubicBezTo>
                    <a:cubicBezTo>
                      <a:pt x="123" y="34"/>
                      <a:pt x="130" y="32"/>
                      <a:pt x="136" y="28"/>
                    </a:cubicBezTo>
                    <a:cubicBezTo>
                      <a:pt x="143" y="23"/>
                      <a:pt x="149" y="17"/>
                      <a:pt x="156" y="13"/>
                    </a:cubicBezTo>
                    <a:cubicBezTo>
                      <a:pt x="159" y="11"/>
                      <a:pt x="165" y="11"/>
                      <a:pt x="168" y="13"/>
                    </a:cubicBezTo>
                    <a:cubicBezTo>
                      <a:pt x="172" y="15"/>
                      <a:pt x="169" y="25"/>
                      <a:pt x="164" y="27"/>
                    </a:cubicBezTo>
                    <a:cubicBezTo>
                      <a:pt x="160" y="29"/>
                      <a:pt x="156" y="31"/>
                      <a:pt x="152" y="33"/>
                    </a:cubicBezTo>
                    <a:cubicBezTo>
                      <a:pt x="151" y="34"/>
                      <a:pt x="151" y="34"/>
                      <a:pt x="151" y="35"/>
                    </a:cubicBezTo>
                    <a:close/>
                    <a:moveTo>
                      <a:pt x="126" y="76"/>
                    </a:moveTo>
                    <a:cubicBezTo>
                      <a:pt x="125" y="77"/>
                      <a:pt x="125" y="78"/>
                      <a:pt x="124" y="80"/>
                    </a:cubicBezTo>
                    <a:cubicBezTo>
                      <a:pt x="128" y="82"/>
                      <a:pt x="132" y="84"/>
                      <a:pt x="137" y="86"/>
                    </a:cubicBezTo>
                    <a:cubicBezTo>
                      <a:pt x="137" y="83"/>
                      <a:pt x="139" y="81"/>
                      <a:pt x="138" y="79"/>
                    </a:cubicBezTo>
                    <a:cubicBezTo>
                      <a:pt x="135" y="72"/>
                      <a:pt x="130" y="74"/>
                      <a:pt x="126" y="7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" name="Freeform 13">
                <a:extLst>
                  <a:ext uri="{FF2B5EF4-FFF2-40B4-BE49-F238E27FC236}">
                    <a16:creationId xmlns:a16="http://schemas.microsoft.com/office/drawing/2014/main" id="{614FF597-786A-488B-AAEE-43BA22BE85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57725" y="4679950"/>
                <a:ext cx="366713" cy="349250"/>
              </a:xfrm>
              <a:custGeom>
                <a:avLst/>
                <a:gdLst>
                  <a:gd name="T0" fmla="*/ 59 w 145"/>
                  <a:gd name="T1" fmla="*/ 69 h 138"/>
                  <a:gd name="T2" fmla="*/ 18 w 145"/>
                  <a:gd name="T3" fmla="*/ 105 h 138"/>
                  <a:gd name="T4" fmla="*/ 0 w 145"/>
                  <a:gd name="T5" fmla="*/ 104 h 138"/>
                  <a:gd name="T6" fmla="*/ 18 w 145"/>
                  <a:gd name="T7" fmla="*/ 38 h 138"/>
                  <a:gd name="T8" fmla="*/ 23 w 145"/>
                  <a:gd name="T9" fmla="*/ 21 h 138"/>
                  <a:gd name="T10" fmla="*/ 21 w 145"/>
                  <a:gd name="T11" fmla="*/ 5 h 138"/>
                  <a:gd name="T12" fmla="*/ 20 w 145"/>
                  <a:gd name="T13" fmla="*/ 1 h 138"/>
                  <a:gd name="T14" fmla="*/ 24 w 145"/>
                  <a:gd name="T15" fmla="*/ 0 h 138"/>
                  <a:gd name="T16" fmla="*/ 62 w 145"/>
                  <a:gd name="T17" fmla="*/ 23 h 138"/>
                  <a:gd name="T18" fmla="*/ 56 w 145"/>
                  <a:gd name="T19" fmla="*/ 25 h 138"/>
                  <a:gd name="T20" fmla="*/ 43 w 145"/>
                  <a:gd name="T21" fmla="*/ 33 h 138"/>
                  <a:gd name="T22" fmla="*/ 31 w 145"/>
                  <a:gd name="T23" fmla="*/ 84 h 138"/>
                  <a:gd name="T24" fmla="*/ 63 w 145"/>
                  <a:gd name="T25" fmla="*/ 56 h 138"/>
                  <a:gd name="T26" fmla="*/ 66 w 145"/>
                  <a:gd name="T27" fmla="*/ 33 h 138"/>
                  <a:gd name="T28" fmla="*/ 64 w 145"/>
                  <a:gd name="T29" fmla="*/ 28 h 138"/>
                  <a:gd name="T30" fmla="*/ 66 w 145"/>
                  <a:gd name="T31" fmla="*/ 26 h 138"/>
                  <a:gd name="T32" fmla="*/ 106 w 145"/>
                  <a:gd name="T33" fmla="*/ 50 h 138"/>
                  <a:gd name="T34" fmla="*/ 106 w 145"/>
                  <a:gd name="T35" fmla="*/ 52 h 138"/>
                  <a:gd name="T36" fmla="*/ 100 w 145"/>
                  <a:gd name="T37" fmla="*/ 52 h 138"/>
                  <a:gd name="T38" fmla="*/ 88 w 145"/>
                  <a:gd name="T39" fmla="*/ 58 h 138"/>
                  <a:gd name="T40" fmla="*/ 76 w 145"/>
                  <a:gd name="T41" fmla="*/ 110 h 138"/>
                  <a:gd name="T42" fmla="*/ 96 w 145"/>
                  <a:gd name="T43" fmla="*/ 93 h 138"/>
                  <a:gd name="T44" fmla="*/ 113 w 145"/>
                  <a:gd name="T45" fmla="*/ 79 h 138"/>
                  <a:gd name="T46" fmla="*/ 113 w 145"/>
                  <a:gd name="T47" fmla="*/ 60 h 138"/>
                  <a:gd name="T48" fmla="*/ 112 w 145"/>
                  <a:gd name="T49" fmla="*/ 56 h 138"/>
                  <a:gd name="T50" fmla="*/ 145 w 145"/>
                  <a:gd name="T51" fmla="*/ 73 h 138"/>
                  <a:gd name="T52" fmla="*/ 139 w 145"/>
                  <a:gd name="T53" fmla="*/ 76 h 138"/>
                  <a:gd name="T54" fmla="*/ 123 w 145"/>
                  <a:gd name="T55" fmla="*/ 80 h 138"/>
                  <a:gd name="T56" fmla="*/ 62 w 145"/>
                  <a:gd name="T57" fmla="*/ 132 h 138"/>
                  <a:gd name="T58" fmla="*/ 44 w 145"/>
                  <a:gd name="T59" fmla="*/ 131 h 138"/>
                  <a:gd name="T60" fmla="*/ 61 w 145"/>
                  <a:gd name="T61" fmla="*/ 70 h 138"/>
                  <a:gd name="T62" fmla="*/ 59 w 145"/>
                  <a:gd name="T63" fmla="*/ 69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45" h="138">
                    <a:moveTo>
                      <a:pt x="59" y="69"/>
                    </a:moveTo>
                    <a:cubicBezTo>
                      <a:pt x="45" y="81"/>
                      <a:pt x="31" y="92"/>
                      <a:pt x="18" y="105"/>
                    </a:cubicBezTo>
                    <a:cubicBezTo>
                      <a:pt x="11" y="110"/>
                      <a:pt x="6" y="112"/>
                      <a:pt x="0" y="104"/>
                    </a:cubicBezTo>
                    <a:cubicBezTo>
                      <a:pt x="6" y="83"/>
                      <a:pt x="12" y="61"/>
                      <a:pt x="18" y="38"/>
                    </a:cubicBezTo>
                    <a:cubicBezTo>
                      <a:pt x="19" y="33"/>
                      <a:pt x="22" y="27"/>
                      <a:pt x="23" y="21"/>
                    </a:cubicBezTo>
                    <a:cubicBezTo>
                      <a:pt x="23" y="16"/>
                      <a:pt x="21" y="10"/>
                      <a:pt x="21" y="5"/>
                    </a:cubicBezTo>
                    <a:cubicBezTo>
                      <a:pt x="21" y="4"/>
                      <a:pt x="20" y="2"/>
                      <a:pt x="20" y="1"/>
                    </a:cubicBezTo>
                    <a:cubicBezTo>
                      <a:pt x="21" y="0"/>
                      <a:pt x="23" y="0"/>
                      <a:pt x="24" y="0"/>
                    </a:cubicBezTo>
                    <a:cubicBezTo>
                      <a:pt x="36" y="8"/>
                      <a:pt x="48" y="15"/>
                      <a:pt x="62" y="23"/>
                    </a:cubicBezTo>
                    <a:cubicBezTo>
                      <a:pt x="59" y="24"/>
                      <a:pt x="57" y="26"/>
                      <a:pt x="56" y="25"/>
                    </a:cubicBezTo>
                    <a:cubicBezTo>
                      <a:pt x="48" y="21"/>
                      <a:pt x="45" y="26"/>
                      <a:pt x="43" y="33"/>
                    </a:cubicBezTo>
                    <a:cubicBezTo>
                      <a:pt x="39" y="50"/>
                      <a:pt x="34" y="66"/>
                      <a:pt x="31" y="84"/>
                    </a:cubicBezTo>
                    <a:cubicBezTo>
                      <a:pt x="42" y="75"/>
                      <a:pt x="53" y="66"/>
                      <a:pt x="63" y="56"/>
                    </a:cubicBezTo>
                    <a:cubicBezTo>
                      <a:pt x="69" y="50"/>
                      <a:pt x="70" y="41"/>
                      <a:pt x="66" y="33"/>
                    </a:cubicBezTo>
                    <a:cubicBezTo>
                      <a:pt x="66" y="31"/>
                      <a:pt x="65" y="29"/>
                      <a:pt x="64" y="28"/>
                    </a:cubicBezTo>
                    <a:cubicBezTo>
                      <a:pt x="65" y="27"/>
                      <a:pt x="65" y="26"/>
                      <a:pt x="66" y="26"/>
                    </a:cubicBezTo>
                    <a:cubicBezTo>
                      <a:pt x="79" y="34"/>
                      <a:pt x="93" y="42"/>
                      <a:pt x="106" y="50"/>
                    </a:cubicBezTo>
                    <a:cubicBezTo>
                      <a:pt x="106" y="50"/>
                      <a:pt x="106" y="51"/>
                      <a:pt x="106" y="52"/>
                    </a:cubicBezTo>
                    <a:cubicBezTo>
                      <a:pt x="104" y="52"/>
                      <a:pt x="102" y="53"/>
                      <a:pt x="100" y="52"/>
                    </a:cubicBezTo>
                    <a:cubicBezTo>
                      <a:pt x="94" y="49"/>
                      <a:pt x="90" y="51"/>
                      <a:pt x="88" y="58"/>
                    </a:cubicBezTo>
                    <a:cubicBezTo>
                      <a:pt x="84" y="75"/>
                      <a:pt x="79" y="92"/>
                      <a:pt x="76" y="110"/>
                    </a:cubicBezTo>
                    <a:cubicBezTo>
                      <a:pt x="83" y="104"/>
                      <a:pt x="89" y="98"/>
                      <a:pt x="96" y="93"/>
                    </a:cubicBezTo>
                    <a:cubicBezTo>
                      <a:pt x="102" y="88"/>
                      <a:pt x="107" y="83"/>
                      <a:pt x="113" y="79"/>
                    </a:cubicBezTo>
                    <a:cubicBezTo>
                      <a:pt x="122" y="71"/>
                      <a:pt x="122" y="68"/>
                      <a:pt x="113" y="60"/>
                    </a:cubicBezTo>
                    <a:cubicBezTo>
                      <a:pt x="113" y="59"/>
                      <a:pt x="112" y="58"/>
                      <a:pt x="112" y="56"/>
                    </a:cubicBezTo>
                    <a:cubicBezTo>
                      <a:pt x="124" y="59"/>
                      <a:pt x="133" y="67"/>
                      <a:pt x="145" y="73"/>
                    </a:cubicBezTo>
                    <a:cubicBezTo>
                      <a:pt x="142" y="74"/>
                      <a:pt x="140" y="76"/>
                      <a:pt x="139" y="76"/>
                    </a:cubicBezTo>
                    <a:cubicBezTo>
                      <a:pt x="132" y="72"/>
                      <a:pt x="127" y="76"/>
                      <a:pt x="123" y="80"/>
                    </a:cubicBezTo>
                    <a:cubicBezTo>
                      <a:pt x="102" y="97"/>
                      <a:pt x="82" y="114"/>
                      <a:pt x="62" y="132"/>
                    </a:cubicBezTo>
                    <a:cubicBezTo>
                      <a:pt x="56" y="137"/>
                      <a:pt x="51" y="138"/>
                      <a:pt x="44" y="131"/>
                    </a:cubicBezTo>
                    <a:cubicBezTo>
                      <a:pt x="50" y="111"/>
                      <a:pt x="55" y="91"/>
                      <a:pt x="61" y="70"/>
                    </a:cubicBezTo>
                    <a:cubicBezTo>
                      <a:pt x="60" y="70"/>
                      <a:pt x="60" y="70"/>
                      <a:pt x="59" y="6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" name="Freeform 14">
                <a:extLst>
                  <a:ext uri="{FF2B5EF4-FFF2-40B4-BE49-F238E27FC236}">
                    <a16:creationId xmlns:a16="http://schemas.microsoft.com/office/drawing/2014/main" id="{3625BAE8-57FD-4A77-861D-AE8635915A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88100" y="1263650"/>
                <a:ext cx="366713" cy="339725"/>
              </a:xfrm>
              <a:custGeom>
                <a:avLst/>
                <a:gdLst>
                  <a:gd name="T0" fmla="*/ 66 w 145"/>
                  <a:gd name="T1" fmla="*/ 79 h 134"/>
                  <a:gd name="T2" fmla="*/ 45 w 145"/>
                  <a:gd name="T3" fmla="*/ 79 h 134"/>
                  <a:gd name="T4" fmla="*/ 23 w 145"/>
                  <a:gd name="T5" fmla="*/ 48 h 134"/>
                  <a:gd name="T6" fmla="*/ 28 w 145"/>
                  <a:gd name="T7" fmla="*/ 42 h 134"/>
                  <a:gd name="T8" fmla="*/ 33 w 145"/>
                  <a:gd name="T9" fmla="*/ 46 h 134"/>
                  <a:gd name="T10" fmla="*/ 77 w 145"/>
                  <a:gd name="T11" fmla="*/ 56 h 134"/>
                  <a:gd name="T12" fmla="*/ 81 w 145"/>
                  <a:gd name="T13" fmla="*/ 53 h 134"/>
                  <a:gd name="T14" fmla="*/ 93 w 145"/>
                  <a:gd name="T15" fmla="*/ 10 h 134"/>
                  <a:gd name="T16" fmla="*/ 96 w 145"/>
                  <a:gd name="T17" fmla="*/ 0 h 134"/>
                  <a:gd name="T18" fmla="*/ 106 w 145"/>
                  <a:gd name="T19" fmla="*/ 4 h 134"/>
                  <a:gd name="T20" fmla="*/ 116 w 145"/>
                  <a:gd name="T21" fmla="*/ 44 h 134"/>
                  <a:gd name="T22" fmla="*/ 124 w 145"/>
                  <a:gd name="T23" fmla="*/ 58 h 134"/>
                  <a:gd name="T24" fmla="*/ 143 w 145"/>
                  <a:gd name="T25" fmla="*/ 69 h 134"/>
                  <a:gd name="T26" fmla="*/ 136 w 145"/>
                  <a:gd name="T27" fmla="*/ 79 h 134"/>
                  <a:gd name="T28" fmla="*/ 124 w 145"/>
                  <a:gd name="T29" fmla="*/ 77 h 134"/>
                  <a:gd name="T30" fmla="*/ 90 w 145"/>
                  <a:gd name="T31" fmla="*/ 86 h 134"/>
                  <a:gd name="T32" fmla="*/ 52 w 145"/>
                  <a:gd name="T33" fmla="*/ 121 h 134"/>
                  <a:gd name="T34" fmla="*/ 10 w 145"/>
                  <a:gd name="T35" fmla="*/ 131 h 134"/>
                  <a:gd name="T36" fmla="*/ 2 w 145"/>
                  <a:gd name="T37" fmla="*/ 117 h 134"/>
                  <a:gd name="T38" fmla="*/ 14 w 145"/>
                  <a:gd name="T39" fmla="*/ 109 h 134"/>
                  <a:gd name="T40" fmla="*/ 33 w 145"/>
                  <a:gd name="T41" fmla="*/ 105 h 134"/>
                  <a:gd name="T42" fmla="*/ 66 w 145"/>
                  <a:gd name="T43" fmla="*/ 79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45" h="134">
                    <a:moveTo>
                      <a:pt x="66" y="79"/>
                    </a:moveTo>
                    <a:cubicBezTo>
                      <a:pt x="58" y="79"/>
                      <a:pt x="51" y="79"/>
                      <a:pt x="45" y="79"/>
                    </a:cubicBezTo>
                    <a:cubicBezTo>
                      <a:pt x="23" y="78"/>
                      <a:pt x="20" y="64"/>
                      <a:pt x="23" y="48"/>
                    </a:cubicBezTo>
                    <a:cubicBezTo>
                      <a:pt x="23" y="45"/>
                      <a:pt x="26" y="43"/>
                      <a:pt x="28" y="42"/>
                    </a:cubicBezTo>
                    <a:cubicBezTo>
                      <a:pt x="29" y="42"/>
                      <a:pt x="32" y="44"/>
                      <a:pt x="33" y="46"/>
                    </a:cubicBezTo>
                    <a:cubicBezTo>
                      <a:pt x="41" y="56"/>
                      <a:pt x="66" y="62"/>
                      <a:pt x="77" y="56"/>
                    </a:cubicBezTo>
                    <a:cubicBezTo>
                      <a:pt x="79" y="55"/>
                      <a:pt x="80" y="54"/>
                      <a:pt x="81" y="53"/>
                    </a:cubicBezTo>
                    <a:cubicBezTo>
                      <a:pt x="88" y="40"/>
                      <a:pt x="94" y="26"/>
                      <a:pt x="93" y="10"/>
                    </a:cubicBezTo>
                    <a:cubicBezTo>
                      <a:pt x="93" y="7"/>
                      <a:pt x="95" y="3"/>
                      <a:pt x="96" y="0"/>
                    </a:cubicBezTo>
                    <a:cubicBezTo>
                      <a:pt x="99" y="1"/>
                      <a:pt x="104" y="1"/>
                      <a:pt x="106" y="4"/>
                    </a:cubicBezTo>
                    <a:cubicBezTo>
                      <a:pt x="119" y="19"/>
                      <a:pt x="124" y="27"/>
                      <a:pt x="116" y="44"/>
                    </a:cubicBezTo>
                    <a:cubicBezTo>
                      <a:pt x="110" y="55"/>
                      <a:pt x="112" y="57"/>
                      <a:pt x="124" y="58"/>
                    </a:cubicBezTo>
                    <a:cubicBezTo>
                      <a:pt x="132" y="59"/>
                      <a:pt x="140" y="61"/>
                      <a:pt x="143" y="69"/>
                    </a:cubicBezTo>
                    <a:cubicBezTo>
                      <a:pt x="145" y="76"/>
                      <a:pt x="142" y="79"/>
                      <a:pt x="136" y="79"/>
                    </a:cubicBezTo>
                    <a:cubicBezTo>
                      <a:pt x="132" y="78"/>
                      <a:pt x="128" y="78"/>
                      <a:pt x="124" y="77"/>
                    </a:cubicBezTo>
                    <a:cubicBezTo>
                      <a:pt x="111" y="72"/>
                      <a:pt x="100" y="75"/>
                      <a:pt x="90" y="86"/>
                    </a:cubicBezTo>
                    <a:cubicBezTo>
                      <a:pt x="78" y="98"/>
                      <a:pt x="65" y="109"/>
                      <a:pt x="52" y="121"/>
                    </a:cubicBezTo>
                    <a:cubicBezTo>
                      <a:pt x="40" y="134"/>
                      <a:pt x="25" y="133"/>
                      <a:pt x="10" y="131"/>
                    </a:cubicBezTo>
                    <a:cubicBezTo>
                      <a:pt x="3" y="130"/>
                      <a:pt x="0" y="124"/>
                      <a:pt x="2" y="117"/>
                    </a:cubicBezTo>
                    <a:cubicBezTo>
                      <a:pt x="3" y="111"/>
                      <a:pt x="7" y="108"/>
                      <a:pt x="14" y="109"/>
                    </a:cubicBezTo>
                    <a:cubicBezTo>
                      <a:pt x="20" y="109"/>
                      <a:pt x="27" y="108"/>
                      <a:pt x="33" y="105"/>
                    </a:cubicBezTo>
                    <a:cubicBezTo>
                      <a:pt x="45" y="99"/>
                      <a:pt x="57" y="92"/>
                      <a:pt x="66" y="7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" name="Freeform 15">
                <a:extLst>
                  <a:ext uri="{FF2B5EF4-FFF2-40B4-BE49-F238E27FC236}">
                    <a16:creationId xmlns:a16="http://schemas.microsoft.com/office/drawing/2014/main" id="{8E74C1B8-9A0B-4BD3-823D-9994C03534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6413" y="4483100"/>
                <a:ext cx="387350" cy="379413"/>
              </a:xfrm>
              <a:custGeom>
                <a:avLst/>
                <a:gdLst>
                  <a:gd name="T0" fmla="*/ 66 w 153"/>
                  <a:gd name="T1" fmla="*/ 60 h 150"/>
                  <a:gd name="T2" fmla="*/ 92 w 153"/>
                  <a:gd name="T3" fmla="*/ 82 h 150"/>
                  <a:gd name="T4" fmla="*/ 112 w 153"/>
                  <a:gd name="T5" fmla="*/ 58 h 150"/>
                  <a:gd name="T6" fmla="*/ 112 w 153"/>
                  <a:gd name="T7" fmla="*/ 41 h 150"/>
                  <a:gd name="T8" fmla="*/ 153 w 153"/>
                  <a:gd name="T9" fmla="*/ 76 h 150"/>
                  <a:gd name="T10" fmla="*/ 143 w 153"/>
                  <a:gd name="T11" fmla="*/ 73 h 150"/>
                  <a:gd name="T12" fmla="*/ 130 w 153"/>
                  <a:gd name="T13" fmla="*/ 75 h 150"/>
                  <a:gd name="T14" fmla="*/ 84 w 153"/>
                  <a:gd name="T15" fmla="*/ 129 h 150"/>
                  <a:gd name="T16" fmla="*/ 84 w 153"/>
                  <a:gd name="T17" fmla="*/ 143 h 150"/>
                  <a:gd name="T18" fmla="*/ 86 w 153"/>
                  <a:gd name="T19" fmla="*/ 150 h 150"/>
                  <a:gd name="T20" fmla="*/ 47 w 153"/>
                  <a:gd name="T21" fmla="*/ 114 h 150"/>
                  <a:gd name="T22" fmla="*/ 71 w 153"/>
                  <a:gd name="T23" fmla="*/ 108 h 150"/>
                  <a:gd name="T24" fmla="*/ 88 w 153"/>
                  <a:gd name="T25" fmla="*/ 87 h 150"/>
                  <a:gd name="T26" fmla="*/ 62 w 153"/>
                  <a:gd name="T27" fmla="*/ 64 h 150"/>
                  <a:gd name="T28" fmla="*/ 39 w 153"/>
                  <a:gd name="T29" fmla="*/ 93 h 150"/>
                  <a:gd name="T30" fmla="*/ 39 w 153"/>
                  <a:gd name="T31" fmla="*/ 104 h 150"/>
                  <a:gd name="T32" fmla="*/ 41 w 153"/>
                  <a:gd name="T33" fmla="*/ 110 h 150"/>
                  <a:gd name="T34" fmla="*/ 39 w 153"/>
                  <a:gd name="T35" fmla="*/ 112 h 150"/>
                  <a:gd name="T36" fmla="*/ 0 w 153"/>
                  <a:gd name="T37" fmla="*/ 78 h 150"/>
                  <a:gd name="T38" fmla="*/ 1 w 153"/>
                  <a:gd name="T39" fmla="*/ 76 h 150"/>
                  <a:gd name="T40" fmla="*/ 6 w 153"/>
                  <a:gd name="T41" fmla="*/ 77 h 150"/>
                  <a:gd name="T42" fmla="*/ 22 w 153"/>
                  <a:gd name="T43" fmla="*/ 74 h 150"/>
                  <a:gd name="T44" fmla="*/ 65 w 153"/>
                  <a:gd name="T45" fmla="*/ 24 h 150"/>
                  <a:gd name="T46" fmla="*/ 66 w 153"/>
                  <a:gd name="T47" fmla="*/ 6 h 150"/>
                  <a:gd name="T48" fmla="*/ 67 w 153"/>
                  <a:gd name="T49" fmla="*/ 0 h 150"/>
                  <a:gd name="T50" fmla="*/ 107 w 153"/>
                  <a:gd name="T51" fmla="*/ 35 h 150"/>
                  <a:gd name="T52" fmla="*/ 99 w 153"/>
                  <a:gd name="T53" fmla="*/ 35 h 150"/>
                  <a:gd name="T54" fmla="*/ 85 w 153"/>
                  <a:gd name="T55" fmla="*/ 38 h 150"/>
                  <a:gd name="T56" fmla="*/ 66 w 153"/>
                  <a:gd name="T57" fmla="*/ 60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53" h="150">
                    <a:moveTo>
                      <a:pt x="66" y="60"/>
                    </a:moveTo>
                    <a:cubicBezTo>
                      <a:pt x="75" y="68"/>
                      <a:pt x="83" y="75"/>
                      <a:pt x="92" y="82"/>
                    </a:cubicBezTo>
                    <a:cubicBezTo>
                      <a:pt x="99" y="74"/>
                      <a:pt x="107" y="66"/>
                      <a:pt x="112" y="58"/>
                    </a:cubicBezTo>
                    <a:cubicBezTo>
                      <a:pt x="115" y="54"/>
                      <a:pt x="112" y="47"/>
                      <a:pt x="112" y="41"/>
                    </a:cubicBezTo>
                    <a:cubicBezTo>
                      <a:pt x="115" y="41"/>
                      <a:pt x="141" y="61"/>
                      <a:pt x="153" y="76"/>
                    </a:cubicBezTo>
                    <a:cubicBezTo>
                      <a:pt x="148" y="74"/>
                      <a:pt x="146" y="74"/>
                      <a:pt x="143" y="73"/>
                    </a:cubicBezTo>
                    <a:cubicBezTo>
                      <a:pt x="138" y="70"/>
                      <a:pt x="134" y="71"/>
                      <a:pt x="130" y="75"/>
                    </a:cubicBezTo>
                    <a:cubicBezTo>
                      <a:pt x="115" y="93"/>
                      <a:pt x="100" y="111"/>
                      <a:pt x="84" y="129"/>
                    </a:cubicBezTo>
                    <a:cubicBezTo>
                      <a:pt x="80" y="134"/>
                      <a:pt x="80" y="138"/>
                      <a:pt x="84" y="143"/>
                    </a:cubicBezTo>
                    <a:cubicBezTo>
                      <a:pt x="85" y="145"/>
                      <a:pt x="86" y="147"/>
                      <a:pt x="86" y="150"/>
                    </a:cubicBezTo>
                    <a:cubicBezTo>
                      <a:pt x="72" y="139"/>
                      <a:pt x="58" y="129"/>
                      <a:pt x="47" y="114"/>
                    </a:cubicBezTo>
                    <a:cubicBezTo>
                      <a:pt x="59" y="123"/>
                      <a:pt x="65" y="115"/>
                      <a:pt x="71" y="108"/>
                    </a:cubicBezTo>
                    <a:cubicBezTo>
                      <a:pt x="76" y="101"/>
                      <a:pt x="82" y="94"/>
                      <a:pt x="88" y="87"/>
                    </a:cubicBezTo>
                    <a:cubicBezTo>
                      <a:pt x="80" y="79"/>
                      <a:pt x="71" y="72"/>
                      <a:pt x="62" y="64"/>
                    </a:cubicBezTo>
                    <a:cubicBezTo>
                      <a:pt x="54" y="74"/>
                      <a:pt x="46" y="83"/>
                      <a:pt x="39" y="93"/>
                    </a:cubicBezTo>
                    <a:cubicBezTo>
                      <a:pt x="37" y="95"/>
                      <a:pt x="38" y="100"/>
                      <a:pt x="39" y="104"/>
                    </a:cubicBezTo>
                    <a:cubicBezTo>
                      <a:pt x="39" y="106"/>
                      <a:pt x="40" y="108"/>
                      <a:pt x="41" y="110"/>
                    </a:cubicBezTo>
                    <a:cubicBezTo>
                      <a:pt x="41" y="110"/>
                      <a:pt x="40" y="111"/>
                      <a:pt x="39" y="112"/>
                    </a:cubicBezTo>
                    <a:cubicBezTo>
                      <a:pt x="26" y="100"/>
                      <a:pt x="13" y="89"/>
                      <a:pt x="0" y="78"/>
                    </a:cubicBezTo>
                    <a:cubicBezTo>
                      <a:pt x="0" y="78"/>
                      <a:pt x="1" y="77"/>
                      <a:pt x="1" y="76"/>
                    </a:cubicBezTo>
                    <a:cubicBezTo>
                      <a:pt x="3" y="76"/>
                      <a:pt x="5" y="76"/>
                      <a:pt x="6" y="77"/>
                    </a:cubicBezTo>
                    <a:cubicBezTo>
                      <a:pt x="13" y="82"/>
                      <a:pt x="18" y="79"/>
                      <a:pt x="22" y="74"/>
                    </a:cubicBezTo>
                    <a:cubicBezTo>
                      <a:pt x="36" y="57"/>
                      <a:pt x="50" y="40"/>
                      <a:pt x="65" y="24"/>
                    </a:cubicBezTo>
                    <a:cubicBezTo>
                      <a:pt x="70" y="18"/>
                      <a:pt x="72" y="12"/>
                      <a:pt x="66" y="6"/>
                    </a:cubicBezTo>
                    <a:cubicBezTo>
                      <a:pt x="65" y="5"/>
                      <a:pt x="65" y="3"/>
                      <a:pt x="67" y="0"/>
                    </a:cubicBezTo>
                    <a:cubicBezTo>
                      <a:pt x="80" y="11"/>
                      <a:pt x="92" y="22"/>
                      <a:pt x="107" y="35"/>
                    </a:cubicBezTo>
                    <a:cubicBezTo>
                      <a:pt x="103" y="35"/>
                      <a:pt x="101" y="36"/>
                      <a:pt x="99" y="35"/>
                    </a:cubicBezTo>
                    <a:cubicBezTo>
                      <a:pt x="93" y="31"/>
                      <a:pt x="89" y="33"/>
                      <a:pt x="85" y="38"/>
                    </a:cubicBezTo>
                    <a:cubicBezTo>
                      <a:pt x="79" y="45"/>
                      <a:pt x="73" y="52"/>
                      <a:pt x="66" y="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" name="Freeform 16">
                <a:extLst>
                  <a:ext uri="{FF2B5EF4-FFF2-40B4-BE49-F238E27FC236}">
                    <a16:creationId xmlns:a16="http://schemas.microsoft.com/office/drawing/2014/main" id="{1CE2847F-CDC1-43B3-A4B7-7816C379F19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073900" y="4445000"/>
                <a:ext cx="347663" cy="314325"/>
              </a:xfrm>
              <a:custGeom>
                <a:avLst/>
                <a:gdLst>
                  <a:gd name="T0" fmla="*/ 109 w 138"/>
                  <a:gd name="T1" fmla="*/ 88 h 124"/>
                  <a:gd name="T2" fmla="*/ 72 w 138"/>
                  <a:gd name="T3" fmla="*/ 124 h 124"/>
                  <a:gd name="T4" fmla="*/ 70 w 138"/>
                  <a:gd name="T5" fmla="*/ 123 h 124"/>
                  <a:gd name="T6" fmla="*/ 72 w 138"/>
                  <a:gd name="T7" fmla="*/ 117 h 124"/>
                  <a:gd name="T8" fmla="*/ 70 w 138"/>
                  <a:gd name="T9" fmla="*/ 102 h 124"/>
                  <a:gd name="T10" fmla="*/ 25 w 138"/>
                  <a:gd name="T11" fmla="*/ 57 h 124"/>
                  <a:gd name="T12" fmla="*/ 4 w 138"/>
                  <a:gd name="T13" fmla="*/ 54 h 124"/>
                  <a:gd name="T14" fmla="*/ 0 w 138"/>
                  <a:gd name="T15" fmla="*/ 55 h 124"/>
                  <a:gd name="T16" fmla="*/ 1 w 138"/>
                  <a:gd name="T17" fmla="*/ 50 h 124"/>
                  <a:gd name="T18" fmla="*/ 42 w 138"/>
                  <a:gd name="T19" fmla="*/ 10 h 124"/>
                  <a:gd name="T20" fmla="*/ 66 w 138"/>
                  <a:gd name="T21" fmla="*/ 0 h 124"/>
                  <a:gd name="T22" fmla="*/ 86 w 138"/>
                  <a:gd name="T23" fmla="*/ 32 h 124"/>
                  <a:gd name="T24" fmla="*/ 75 w 138"/>
                  <a:gd name="T25" fmla="*/ 51 h 124"/>
                  <a:gd name="T26" fmla="*/ 116 w 138"/>
                  <a:gd name="T27" fmla="*/ 52 h 124"/>
                  <a:gd name="T28" fmla="*/ 127 w 138"/>
                  <a:gd name="T29" fmla="*/ 53 h 124"/>
                  <a:gd name="T30" fmla="*/ 125 w 138"/>
                  <a:gd name="T31" fmla="*/ 44 h 124"/>
                  <a:gd name="T32" fmla="*/ 126 w 138"/>
                  <a:gd name="T33" fmla="*/ 38 h 124"/>
                  <a:gd name="T34" fmla="*/ 130 w 138"/>
                  <a:gd name="T35" fmla="*/ 67 h 124"/>
                  <a:gd name="T36" fmla="*/ 100 w 138"/>
                  <a:gd name="T37" fmla="*/ 72 h 124"/>
                  <a:gd name="T38" fmla="*/ 88 w 138"/>
                  <a:gd name="T39" fmla="*/ 60 h 124"/>
                  <a:gd name="T40" fmla="*/ 64 w 138"/>
                  <a:gd name="T41" fmla="*/ 63 h 124"/>
                  <a:gd name="T42" fmla="*/ 90 w 138"/>
                  <a:gd name="T43" fmla="*/ 88 h 124"/>
                  <a:gd name="T44" fmla="*/ 101 w 138"/>
                  <a:gd name="T45" fmla="*/ 87 h 124"/>
                  <a:gd name="T46" fmla="*/ 108 w 138"/>
                  <a:gd name="T47" fmla="*/ 85 h 124"/>
                  <a:gd name="T48" fmla="*/ 109 w 138"/>
                  <a:gd name="T49" fmla="*/ 88 h 124"/>
                  <a:gd name="T50" fmla="*/ 58 w 138"/>
                  <a:gd name="T51" fmla="*/ 61 h 124"/>
                  <a:gd name="T52" fmla="*/ 71 w 138"/>
                  <a:gd name="T53" fmla="*/ 36 h 124"/>
                  <a:gd name="T54" fmla="*/ 53 w 138"/>
                  <a:gd name="T55" fmla="*/ 19 h 124"/>
                  <a:gd name="T56" fmla="*/ 35 w 138"/>
                  <a:gd name="T57" fmla="*/ 26 h 124"/>
                  <a:gd name="T58" fmla="*/ 40 w 138"/>
                  <a:gd name="T59" fmla="*/ 39 h 124"/>
                  <a:gd name="T60" fmla="*/ 58 w 138"/>
                  <a:gd name="T61" fmla="*/ 61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38" h="124">
                    <a:moveTo>
                      <a:pt x="109" y="88"/>
                    </a:moveTo>
                    <a:cubicBezTo>
                      <a:pt x="97" y="100"/>
                      <a:pt x="85" y="112"/>
                      <a:pt x="72" y="124"/>
                    </a:cubicBezTo>
                    <a:cubicBezTo>
                      <a:pt x="72" y="124"/>
                      <a:pt x="71" y="124"/>
                      <a:pt x="70" y="123"/>
                    </a:cubicBezTo>
                    <a:cubicBezTo>
                      <a:pt x="71" y="121"/>
                      <a:pt x="71" y="119"/>
                      <a:pt x="72" y="117"/>
                    </a:cubicBezTo>
                    <a:cubicBezTo>
                      <a:pt x="76" y="112"/>
                      <a:pt x="75" y="107"/>
                      <a:pt x="70" y="102"/>
                    </a:cubicBezTo>
                    <a:cubicBezTo>
                      <a:pt x="55" y="87"/>
                      <a:pt x="40" y="72"/>
                      <a:pt x="25" y="57"/>
                    </a:cubicBezTo>
                    <a:cubicBezTo>
                      <a:pt x="18" y="50"/>
                      <a:pt x="12" y="46"/>
                      <a:pt x="4" y="54"/>
                    </a:cubicBezTo>
                    <a:cubicBezTo>
                      <a:pt x="4" y="55"/>
                      <a:pt x="2" y="55"/>
                      <a:pt x="0" y="55"/>
                    </a:cubicBezTo>
                    <a:cubicBezTo>
                      <a:pt x="1" y="53"/>
                      <a:pt x="1" y="51"/>
                      <a:pt x="1" y="50"/>
                    </a:cubicBezTo>
                    <a:cubicBezTo>
                      <a:pt x="15" y="37"/>
                      <a:pt x="28" y="23"/>
                      <a:pt x="42" y="10"/>
                    </a:cubicBezTo>
                    <a:cubicBezTo>
                      <a:pt x="49" y="5"/>
                      <a:pt x="58" y="1"/>
                      <a:pt x="66" y="0"/>
                    </a:cubicBezTo>
                    <a:cubicBezTo>
                      <a:pt x="83" y="0"/>
                      <a:pt x="93" y="17"/>
                      <a:pt x="86" y="32"/>
                    </a:cubicBezTo>
                    <a:cubicBezTo>
                      <a:pt x="84" y="38"/>
                      <a:pt x="79" y="43"/>
                      <a:pt x="75" y="51"/>
                    </a:cubicBezTo>
                    <a:cubicBezTo>
                      <a:pt x="90" y="39"/>
                      <a:pt x="103" y="44"/>
                      <a:pt x="116" y="52"/>
                    </a:cubicBezTo>
                    <a:cubicBezTo>
                      <a:pt x="119" y="53"/>
                      <a:pt x="123" y="53"/>
                      <a:pt x="127" y="53"/>
                    </a:cubicBezTo>
                    <a:cubicBezTo>
                      <a:pt x="126" y="50"/>
                      <a:pt x="126" y="47"/>
                      <a:pt x="125" y="44"/>
                    </a:cubicBezTo>
                    <a:cubicBezTo>
                      <a:pt x="125" y="42"/>
                      <a:pt x="125" y="40"/>
                      <a:pt x="126" y="38"/>
                    </a:cubicBezTo>
                    <a:cubicBezTo>
                      <a:pt x="136" y="47"/>
                      <a:pt x="138" y="57"/>
                      <a:pt x="130" y="67"/>
                    </a:cubicBezTo>
                    <a:cubicBezTo>
                      <a:pt x="121" y="78"/>
                      <a:pt x="110" y="79"/>
                      <a:pt x="100" y="72"/>
                    </a:cubicBezTo>
                    <a:cubicBezTo>
                      <a:pt x="96" y="68"/>
                      <a:pt x="92" y="64"/>
                      <a:pt x="88" y="60"/>
                    </a:cubicBezTo>
                    <a:cubicBezTo>
                      <a:pt x="79" y="54"/>
                      <a:pt x="73" y="55"/>
                      <a:pt x="64" y="63"/>
                    </a:cubicBezTo>
                    <a:cubicBezTo>
                      <a:pt x="73" y="71"/>
                      <a:pt x="81" y="80"/>
                      <a:pt x="90" y="88"/>
                    </a:cubicBezTo>
                    <a:cubicBezTo>
                      <a:pt x="92" y="90"/>
                      <a:pt x="97" y="88"/>
                      <a:pt x="101" y="87"/>
                    </a:cubicBezTo>
                    <a:cubicBezTo>
                      <a:pt x="104" y="87"/>
                      <a:pt x="106" y="86"/>
                      <a:pt x="108" y="85"/>
                    </a:cubicBezTo>
                    <a:cubicBezTo>
                      <a:pt x="108" y="86"/>
                      <a:pt x="108" y="87"/>
                      <a:pt x="109" y="88"/>
                    </a:cubicBezTo>
                    <a:close/>
                    <a:moveTo>
                      <a:pt x="58" y="61"/>
                    </a:moveTo>
                    <a:cubicBezTo>
                      <a:pt x="67" y="52"/>
                      <a:pt x="73" y="46"/>
                      <a:pt x="71" y="36"/>
                    </a:cubicBezTo>
                    <a:cubicBezTo>
                      <a:pt x="69" y="27"/>
                      <a:pt x="62" y="21"/>
                      <a:pt x="53" y="19"/>
                    </a:cubicBezTo>
                    <a:cubicBezTo>
                      <a:pt x="46" y="16"/>
                      <a:pt x="39" y="19"/>
                      <a:pt x="35" y="26"/>
                    </a:cubicBezTo>
                    <a:cubicBezTo>
                      <a:pt x="31" y="32"/>
                      <a:pt x="36" y="35"/>
                      <a:pt x="40" y="39"/>
                    </a:cubicBezTo>
                    <a:cubicBezTo>
                      <a:pt x="46" y="46"/>
                      <a:pt x="52" y="53"/>
                      <a:pt x="58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" name="Freeform 17">
                <a:extLst>
                  <a:ext uri="{FF2B5EF4-FFF2-40B4-BE49-F238E27FC236}">
                    <a16:creationId xmlns:a16="http://schemas.microsoft.com/office/drawing/2014/main" id="{3B95921D-5B97-42A6-9EF6-C8FDC6CA6B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73875" y="4589463"/>
                <a:ext cx="346075" cy="346075"/>
              </a:xfrm>
              <a:custGeom>
                <a:avLst/>
                <a:gdLst>
                  <a:gd name="T0" fmla="*/ 0 w 137"/>
                  <a:gd name="T1" fmla="*/ 55 h 137"/>
                  <a:gd name="T2" fmla="*/ 73 w 137"/>
                  <a:gd name="T3" fmla="*/ 0 h 137"/>
                  <a:gd name="T4" fmla="*/ 95 w 137"/>
                  <a:gd name="T5" fmla="*/ 27 h 137"/>
                  <a:gd name="T6" fmla="*/ 94 w 137"/>
                  <a:gd name="T7" fmla="*/ 30 h 137"/>
                  <a:gd name="T8" fmla="*/ 87 w 137"/>
                  <a:gd name="T9" fmla="*/ 28 h 137"/>
                  <a:gd name="T10" fmla="*/ 43 w 137"/>
                  <a:gd name="T11" fmla="*/ 31 h 137"/>
                  <a:gd name="T12" fmla="*/ 41 w 137"/>
                  <a:gd name="T13" fmla="*/ 45 h 137"/>
                  <a:gd name="T14" fmla="*/ 60 w 137"/>
                  <a:gd name="T15" fmla="*/ 70 h 137"/>
                  <a:gd name="T16" fmla="*/ 69 w 137"/>
                  <a:gd name="T17" fmla="*/ 54 h 137"/>
                  <a:gd name="T18" fmla="*/ 69 w 137"/>
                  <a:gd name="T19" fmla="*/ 38 h 137"/>
                  <a:gd name="T20" fmla="*/ 71 w 137"/>
                  <a:gd name="T21" fmla="*/ 37 h 137"/>
                  <a:gd name="T22" fmla="*/ 96 w 137"/>
                  <a:gd name="T23" fmla="*/ 69 h 137"/>
                  <a:gd name="T24" fmla="*/ 96 w 137"/>
                  <a:gd name="T25" fmla="*/ 72 h 137"/>
                  <a:gd name="T26" fmla="*/ 63 w 137"/>
                  <a:gd name="T27" fmla="*/ 74 h 137"/>
                  <a:gd name="T28" fmla="*/ 84 w 137"/>
                  <a:gd name="T29" fmla="*/ 101 h 137"/>
                  <a:gd name="T30" fmla="*/ 98 w 137"/>
                  <a:gd name="T31" fmla="*/ 102 h 137"/>
                  <a:gd name="T32" fmla="*/ 112 w 137"/>
                  <a:gd name="T33" fmla="*/ 59 h 137"/>
                  <a:gd name="T34" fmla="*/ 112 w 137"/>
                  <a:gd name="T35" fmla="*/ 50 h 137"/>
                  <a:gd name="T36" fmla="*/ 115 w 137"/>
                  <a:gd name="T37" fmla="*/ 50 h 137"/>
                  <a:gd name="T38" fmla="*/ 116 w 137"/>
                  <a:gd name="T39" fmla="*/ 51 h 137"/>
                  <a:gd name="T40" fmla="*/ 137 w 137"/>
                  <a:gd name="T41" fmla="*/ 80 h 137"/>
                  <a:gd name="T42" fmla="*/ 62 w 137"/>
                  <a:gd name="T43" fmla="*/ 137 h 137"/>
                  <a:gd name="T44" fmla="*/ 60 w 137"/>
                  <a:gd name="T45" fmla="*/ 136 h 137"/>
                  <a:gd name="T46" fmla="*/ 62 w 137"/>
                  <a:gd name="T47" fmla="*/ 131 h 137"/>
                  <a:gd name="T48" fmla="*/ 63 w 137"/>
                  <a:gd name="T49" fmla="*/ 114 h 137"/>
                  <a:gd name="T50" fmla="*/ 23 w 137"/>
                  <a:gd name="T51" fmla="*/ 62 h 137"/>
                  <a:gd name="T52" fmla="*/ 6 w 137"/>
                  <a:gd name="T53" fmla="*/ 57 h 137"/>
                  <a:gd name="T54" fmla="*/ 1 w 137"/>
                  <a:gd name="T55" fmla="*/ 58 h 137"/>
                  <a:gd name="T56" fmla="*/ 0 w 137"/>
                  <a:gd name="T57" fmla="*/ 55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7" h="137">
                    <a:moveTo>
                      <a:pt x="0" y="55"/>
                    </a:moveTo>
                    <a:cubicBezTo>
                      <a:pt x="24" y="37"/>
                      <a:pt x="48" y="19"/>
                      <a:pt x="73" y="0"/>
                    </a:cubicBezTo>
                    <a:cubicBezTo>
                      <a:pt x="81" y="9"/>
                      <a:pt x="88" y="18"/>
                      <a:pt x="95" y="27"/>
                    </a:cubicBezTo>
                    <a:cubicBezTo>
                      <a:pt x="95" y="28"/>
                      <a:pt x="95" y="29"/>
                      <a:pt x="94" y="30"/>
                    </a:cubicBezTo>
                    <a:cubicBezTo>
                      <a:pt x="92" y="29"/>
                      <a:pt x="89" y="29"/>
                      <a:pt x="87" y="28"/>
                    </a:cubicBezTo>
                    <a:cubicBezTo>
                      <a:pt x="70" y="19"/>
                      <a:pt x="56" y="20"/>
                      <a:pt x="43" y="31"/>
                    </a:cubicBezTo>
                    <a:cubicBezTo>
                      <a:pt x="38" y="35"/>
                      <a:pt x="36" y="39"/>
                      <a:pt x="41" y="45"/>
                    </a:cubicBezTo>
                    <a:cubicBezTo>
                      <a:pt x="47" y="52"/>
                      <a:pt x="52" y="60"/>
                      <a:pt x="60" y="70"/>
                    </a:cubicBezTo>
                    <a:cubicBezTo>
                      <a:pt x="64" y="64"/>
                      <a:pt x="68" y="59"/>
                      <a:pt x="69" y="54"/>
                    </a:cubicBezTo>
                    <a:cubicBezTo>
                      <a:pt x="71" y="49"/>
                      <a:pt x="69" y="43"/>
                      <a:pt x="69" y="38"/>
                    </a:cubicBezTo>
                    <a:cubicBezTo>
                      <a:pt x="70" y="37"/>
                      <a:pt x="71" y="37"/>
                      <a:pt x="71" y="37"/>
                    </a:cubicBezTo>
                    <a:cubicBezTo>
                      <a:pt x="80" y="47"/>
                      <a:pt x="88" y="58"/>
                      <a:pt x="96" y="69"/>
                    </a:cubicBezTo>
                    <a:cubicBezTo>
                      <a:pt x="96" y="70"/>
                      <a:pt x="96" y="71"/>
                      <a:pt x="96" y="72"/>
                    </a:cubicBezTo>
                    <a:cubicBezTo>
                      <a:pt x="84" y="68"/>
                      <a:pt x="72" y="61"/>
                      <a:pt x="63" y="74"/>
                    </a:cubicBezTo>
                    <a:cubicBezTo>
                      <a:pt x="69" y="83"/>
                      <a:pt x="77" y="92"/>
                      <a:pt x="84" y="101"/>
                    </a:cubicBezTo>
                    <a:cubicBezTo>
                      <a:pt x="88" y="107"/>
                      <a:pt x="92" y="106"/>
                      <a:pt x="98" y="102"/>
                    </a:cubicBezTo>
                    <a:cubicBezTo>
                      <a:pt x="112" y="93"/>
                      <a:pt x="117" y="77"/>
                      <a:pt x="112" y="59"/>
                    </a:cubicBezTo>
                    <a:cubicBezTo>
                      <a:pt x="112" y="56"/>
                      <a:pt x="112" y="53"/>
                      <a:pt x="112" y="50"/>
                    </a:cubicBezTo>
                    <a:cubicBezTo>
                      <a:pt x="113" y="50"/>
                      <a:pt x="114" y="50"/>
                      <a:pt x="115" y="50"/>
                    </a:cubicBezTo>
                    <a:cubicBezTo>
                      <a:pt x="115" y="50"/>
                      <a:pt x="116" y="51"/>
                      <a:pt x="116" y="51"/>
                    </a:cubicBezTo>
                    <a:cubicBezTo>
                      <a:pt x="123" y="61"/>
                      <a:pt x="130" y="70"/>
                      <a:pt x="137" y="80"/>
                    </a:cubicBezTo>
                    <a:cubicBezTo>
                      <a:pt x="112" y="99"/>
                      <a:pt x="87" y="118"/>
                      <a:pt x="62" y="137"/>
                    </a:cubicBezTo>
                    <a:cubicBezTo>
                      <a:pt x="62" y="137"/>
                      <a:pt x="61" y="136"/>
                      <a:pt x="60" y="136"/>
                    </a:cubicBezTo>
                    <a:cubicBezTo>
                      <a:pt x="61" y="134"/>
                      <a:pt x="61" y="132"/>
                      <a:pt x="62" y="131"/>
                    </a:cubicBezTo>
                    <a:cubicBezTo>
                      <a:pt x="68" y="125"/>
                      <a:pt x="67" y="120"/>
                      <a:pt x="63" y="114"/>
                    </a:cubicBezTo>
                    <a:cubicBezTo>
                      <a:pt x="49" y="97"/>
                      <a:pt x="36" y="79"/>
                      <a:pt x="23" y="62"/>
                    </a:cubicBezTo>
                    <a:cubicBezTo>
                      <a:pt x="18" y="55"/>
                      <a:pt x="13" y="53"/>
                      <a:pt x="6" y="57"/>
                    </a:cubicBezTo>
                    <a:cubicBezTo>
                      <a:pt x="5" y="58"/>
                      <a:pt x="3" y="58"/>
                      <a:pt x="1" y="58"/>
                    </a:cubicBezTo>
                    <a:cubicBezTo>
                      <a:pt x="1" y="57"/>
                      <a:pt x="0" y="56"/>
                      <a:pt x="0" y="5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" name="Freeform 18">
                <a:extLst>
                  <a:ext uri="{FF2B5EF4-FFF2-40B4-BE49-F238E27FC236}">
                    <a16:creationId xmlns:a16="http://schemas.microsoft.com/office/drawing/2014/main" id="{1F12BC9D-9E62-41B9-BA9A-48C04D1F48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48238" y="4872038"/>
                <a:ext cx="311150" cy="331788"/>
              </a:xfrm>
              <a:custGeom>
                <a:avLst/>
                <a:gdLst>
                  <a:gd name="T0" fmla="*/ 0 w 123"/>
                  <a:gd name="T1" fmla="*/ 93 h 131"/>
                  <a:gd name="T2" fmla="*/ 4 w 123"/>
                  <a:gd name="T3" fmla="*/ 92 h 131"/>
                  <a:gd name="T4" fmla="*/ 21 w 123"/>
                  <a:gd name="T5" fmla="*/ 82 h 131"/>
                  <a:gd name="T6" fmla="*/ 44 w 123"/>
                  <a:gd name="T7" fmla="*/ 25 h 131"/>
                  <a:gd name="T8" fmla="*/ 39 w 123"/>
                  <a:gd name="T9" fmla="*/ 6 h 131"/>
                  <a:gd name="T10" fmla="*/ 38 w 123"/>
                  <a:gd name="T11" fmla="*/ 0 h 131"/>
                  <a:gd name="T12" fmla="*/ 123 w 123"/>
                  <a:gd name="T13" fmla="*/ 35 h 131"/>
                  <a:gd name="T14" fmla="*/ 111 w 123"/>
                  <a:gd name="T15" fmla="*/ 68 h 131"/>
                  <a:gd name="T16" fmla="*/ 108 w 123"/>
                  <a:gd name="T17" fmla="*/ 69 h 131"/>
                  <a:gd name="T18" fmla="*/ 106 w 123"/>
                  <a:gd name="T19" fmla="*/ 61 h 131"/>
                  <a:gd name="T20" fmla="*/ 82 w 123"/>
                  <a:gd name="T21" fmla="*/ 25 h 131"/>
                  <a:gd name="T22" fmla="*/ 68 w 123"/>
                  <a:gd name="T23" fmla="*/ 31 h 131"/>
                  <a:gd name="T24" fmla="*/ 58 w 123"/>
                  <a:gd name="T25" fmla="*/ 56 h 131"/>
                  <a:gd name="T26" fmla="*/ 89 w 123"/>
                  <a:gd name="T27" fmla="*/ 50 h 131"/>
                  <a:gd name="T28" fmla="*/ 91 w 123"/>
                  <a:gd name="T29" fmla="*/ 52 h 131"/>
                  <a:gd name="T30" fmla="*/ 76 w 123"/>
                  <a:gd name="T31" fmla="*/ 89 h 131"/>
                  <a:gd name="T32" fmla="*/ 73 w 123"/>
                  <a:gd name="T33" fmla="*/ 91 h 131"/>
                  <a:gd name="T34" fmla="*/ 55 w 123"/>
                  <a:gd name="T35" fmla="*/ 64 h 131"/>
                  <a:gd name="T36" fmla="*/ 41 w 123"/>
                  <a:gd name="T37" fmla="*/ 97 h 131"/>
                  <a:gd name="T38" fmla="*/ 49 w 123"/>
                  <a:gd name="T39" fmla="*/ 109 h 131"/>
                  <a:gd name="T40" fmla="*/ 93 w 123"/>
                  <a:gd name="T41" fmla="*/ 99 h 131"/>
                  <a:gd name="T42" fmla="*/ 101 w 123"/>
                  <a:gd name="T43" fmla="*/ 94 h 131"/>
                  <a:gd name="T44" fmla="*/ 102 w 123"/>
                  <a:gd name="T45" fmla="*/ 96 h 131"/>
                  <a:gd name="T46" fmla="*/ 95 w 123"/>
                  <a:gd name="T47" fmla="*/ 113 h 131"/>
                  <a:gd name="T48" fmla="*/ 87 w 123"/>
                  <a:gd name="T49" fmla="*/ 131 h 131"/>
                  <a:gd name="T50" fmla="*/ 0 w 123"/>
                  <a:gd name="T51" fmla="*/ 96 h 131"/>
                  <a:gd name="T52" fmla="*/ 0 w 123"/>
                  <a:gd name="T53" fmla="*/ 93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23" h="131">
                    <a:moveTo>
                      <a:pt x="0" y="93"/>
                    </a:moveTo>
                    <a:cubicBezTo>
                      <a:pt x="2" y="93"/>
                      <a:pt x="3" y="92"/>
                      <a:pt x="4" y="92"/>
                    </a:cubicBezTo>
                    <a:cubicBezTo>
                      <a:pt x="14" y="96"/>
                      <a:pt x="18" y="91"/>
                      <a:pt x="21" y="82"/>
                    </a:cubicBezTo>
                    <a:cubicBezTo>
                      <a:pt x="28" y="63"/>
                      <a:pt x="36" y="44"/>
                      <a:pt x="44" y="25"/>
                    </a:cubicBezTo>
                    <a:cubicBezTo>
                      <a:pt x="47" y="17"/>
                      <a:pt x="48" y="11"/>
                      <a:pt x="39" y="6"/>
                    </a:cubicBezTo>
                    <a:cubicBezTo>
                      <a:pt x="38" y="6"/>
                      <a:pt x="37" y="4"/>
                      <a:pt x="38" y="0"/>
                    </a:cubicBezTo>
                    <a:cubicBezTo>
                      <a:pt x="66" y="12"/>
                      <a:pt x="94" y="23"/>
                      <a:pt x="123" y="35"/>
                    </a:cubicBezTo>
                    <a:cubicBezTo>
                      <a:pt x="119" y="46"/>
                      <a:pt x="115" y="57"/>
                      <a:pt x="111" y="68"/>
                    </a:cubicBezTo>
                    <a:cubicBezTo>
                      <a:pt x="110" y="68"/>
                      <a:pt x="109" y="68"/>
                      <a:pt x="108" y="69"/>
                    </a:cubicBezTo>
                    <a:cubicBezTo>
                      <a:pt x="108" y="66"/>
                      <a:pt x="106" y="63"/>
                      <a:pt x="106" y="61"/>
                    </a:cubicBezTo>
                    <a:cubicBezTo>
                      <a:pt x="106" y="43"/>
                      <a:pt x="98" y="31"/>
                      <a:pt x="82" y="25"/>
                    </a:cubicBezTo>
                    <a:cubicBezTo>
                      <a:pt x="75" y="22"/>
                      <a:pt x="70" y="23"/>
                      <a:pt x="68" y="31"/>
                    </a:cubicBezTo>
                    <a:cubicBezTo>
                      <a:pt x="65" y="39"/>
                      <a:pt x="61" y="48"/>
                      <a:pt x="58" y="56"/>
                    </a:cubicBezTo>
                    <a:cubicBezTo>
                      <a:pt x="70" y="67"/>
                      <a:pt x="79" y="57"/>
                      <a:pt x="89" y="50"/>
                    </a:cubicBezTo>
                    <a:cubicBezTo>
                      <a:pt x="89" y="51"/>
                      <a:pt x="90" y="51"/>
                      <a:pt x="91" y="52"/>
                    </a:cubicBezTo>
                    <a:cubicBezTo>
                      <a:pt x="86" y="64"/>
                      <a:pt x="81" y="77"/>
                      <a:pt x="76" y="89"/>
                    </a:cubicBezTo>
                    <a:cubicBezTo>
                      <a:pt x="75" y="90"/>
                      <a:pt x="74" y="90"/>
                      <a:pt x="73" y="91"/>
                    </a:cubicBezTo>
                    <a:cubicBezTo>
                      <a:pt x="70" y="80"/>
                      <a:pt x="71" y="66"/>
                      <a:pt x="55" y="64"/>
                    </a:cubicBezTo>
                    <a:cubicBezTo>
                      <a:pt x="51" y="74"/>
                      <a:pt x="46" y="86"/>
                      <a:pt x="41" y="97"/>
                    </a:cubicBezTo>
                    <a:cubicBezTo>
                      <a:pt x="39" y="104"/>
                      <a:pt x="44" y="107"/>
                      <a:pt x="49" y="109"/>
                    </a:cubicBezTo>
                    <a:cubicBezTo>
                      <a:pt x="65" y="116"/>
                      <a:pt x="80" y="112"/>
                      <a:pt x="93" y="99"/>
                    </a:cubicBezTo>
                    <a:cubicBezTo>
                      <a:pt x="95" y="97"/>
                      <a:pt x="98" y="95"/>
                      <a:pt x="101" y="94"/>
                    </a:cubicBezTo>
                    <a:cubicBezTo>
                      <a:pt x="101" y="95"/>
                      <a:pt x="102" y="95"/>
                      <a:pt x="102" y="96"/>
                    </a:cubicBezTo>
                    <a:cubicBezTo>
                      <a:pt x="100" y="102"/>
                      <a:pt x="98" y="107"/>
                      <a:pt x="95" y="113"/>
                    </a:cubicBezTo>
                    <a:cubicBezTo>
                      <a:pt x="93" y="119"/>
                      <a:pt x="90" y="124"/>
                      <a:pt x="87" y="131"/>
                    </a:cubicBezTo>
                    <a:cubicBezTo>
                      <a:pt x="58" y="119"/>
                      <a:pt x="29" y="107"/>
                      <a:pt x="0" y="96"/>
                    </a:cubicBezTo>
                    <a:cubicBezTo>
                      <a:pt x="0" y="95"/>
                      <a:pt x="0" y="94"/>
                      <a:pt x="0" y="9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" name="Freeform 19">
                <a:extLst>
                  <a:ext uri="{FF2B5EF4-FFF2-40B4-BE49-F238E27FC236}">
                    <a16:creationId xmlns:a16="http://schemas.microsoft.com/office/drawing/2014/main" id="{0966FB55-6969-45AA-A00A-302DF34C63D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871913" y="3857625"/>
                <a:ext cx="261938" cy="266700"/>
              </a:xfrm>
              <a:custGeom>
                <a:avLst/>
                <a:gdLst>
                  <a:gd name="T0" fmla="*/ 50 w 104"/>
                  <a:gd name="T1" fmla="*/ 104 h 105"/>
                  <a:gd name="T2" fmla="*/ 0 w 104"/>
                  <a:gd name="T3" fmla="*/ 51 h 105"/>
                  <a:gd name="T4" fmla="*/ 53 w 104"/>
                  <a:gd name="T5" fmla="*/ 1 h 105"/>
                  <a:gd name="T6" fmla="*/ 104 w 104"/>
                  <a:gd name="T7" fmla="*/ 52 h 105"/>
                  <a:gd name="T8" fmla="*/ 50 w 104"/>
                  <a:gd name="T9" fmla="*/ 104 h 105"/>
                  <a:gd name="T10" fmla="*/ 69 w 104"/>
                  <a:gd name="T11" fmla="*/ 21 h 105"/>
                  <a:gd name="T12" fmla="*/ 15 w 104"/>
                  <a:gd name="T13" fmla="*/ 47 h 105"/>
                  <a:gd name="T14" fmla="*/ 9 w 104"/>
                  <a:gd name="T15" fmla="*/ 72 h 105"/>
                  <a:gd name="T16" fmla="*/ 32 w 104"/>
                  <a:gd name="T17" fmla="*/ 84 h 105"/>
                  <a:gd name="T18" fmla="*/ 89 w 104"/>
                  <a:gd name="T19" fmla="*/ 57 h 105"/>
                  <a:gd name="T20" fmla="*/ 94 w 104"/>
                  <a:gd name="T21" fmla="*/ 34 h 105"/>
                  <a:gd name="T22" fmla="*/ 69 w 104"/>
                  <a:gd name="T23" fmla="*/ 21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04" h="105">
                    <a:moveTo>
                      <a:pt x="50" y="104"/>
                    </a:moveTo>
                    <a:cubicBezTo>
                      <a:pt x="22" y="104"/>
                      <a:pt x="0" y="81"/>
                      <a:pt x="0" y="51"/>
                    </a:cubicBezTo>
                    <a:cubicBezTo>
                      <a:pt x="0" y="23"/>
                      <a:pt x="23" y="1"/>
                      <a:pt x="53" y="1"/>
                    </a:cubicBezTo>
                    <a:cubicBezTo>
                      <a:pt x="81" y="0"/>
                      <a:pt x="103" y="23"/>
                      <a:pt x="104" y="52"/>
                    </a:cubicBezTo>
                    <a:cubicBezTo>
                      <a:pt x="104" y="76"/>
                      <a:pt x="81" y="105"/>
                      <a:pt x="50" y="104"/>
                    </a:cubicBezTo>
                    <a:close/>
                    <a:moveTo>
                      <a:pt x="69" y="21"/>
                    </a:moveTo>
                    <a:cubicBezTo>
                      <a:pt x="51" y="23"/>
                      <a:pt x="31" y="32"/>
                      <a:pt x="15" y="47"/>
                    </a:cubicBezTo>
                    <a:cubicBezTo>
                      <a:pt x="6" y="55"/>
                      <a:pt x="5" y="64"/>
                      <a:pt x="9" y="72"/>
                    </a:cubicBezTo>
                    <a:cubicBezTo>
                      <a:pt x="13" y="81"/>
                      <a:pt x="21" y="86"/>
                      <a:pt x="32" y="84"/>
                    </a:cubicBezTo>
                    <a:cubicBezTo>
                      <a:pt x="54" y="81"/>
                      <a:pt x="73" y="72"/>
                      <a:pt x="89" y="57"/>
                    </a:cubicBezTo>
                    <a:cubicBezTo>
                      <a:pt x="96" y="51"/>
                      <a:pt x="98" y="43"/>
                      <a:pt x="94" y="34"/>
                    </a:cubicBezTo>
                    <a:cubicBezTo>
                      <a:pt x="90" y="25"/>
                      <a:pt x="84" y="21"/>
                      <a:pt x="69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" name="Freeform 20">
                <a:extLst>
                  <a:ext uri="{FF2B5EF4-FFF2-40B4-BE49-F238E27FC236}">
                    <a16:creationId xmlns:a16="http://schemas.microsoft.com/office/drawing/2014/main" id="{B3BA570A-50BA-4498-9C53-46D2663A2A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43638" y="4929188"/>
                <a:ext cx="303213" cy="317500"/>
              </a:xfrm>
              <a:custGeom>
                <a:avLst/>
                <a:gdLst>
                  <a:gd name="T0" fmla="*/ 105 w 120"/>
                  <a:gd name="T1" fmla="*/ 0 h 126"/>
                  <a:gd name="T2" fmla="*/ 105 w 120"/>
                  <a:gd name="T3" fmla="*/ 2 h 126"/>
                  <a:gd name="T4" fmla="*/ 98 w 120"/>
                  <a:gd name="T5" fmla="*/ 27 h 126"/>
                  <a:gd name="T6" fmla="*/ 120 w 120"/>
                  <a:gd name="T7" fmla="*/ 99 h 126"/>
                  <a:gd name="T8" fmla="*/ 100 w 120"/>
                  <a:gd name="T9" fmla="*/ 98 h 126"/>
                  <a:gd name="T10" fmla="*/ 37 w 120"/>
                  <a:gd name="T11" fmla="*/ 49 h 126"/>
                  <a:gd name="T12" fmla="*/ 28 w 120"/>
                  <a:gd name="T13" fmla="*/ 43 h 126"/>
                  <a:gd name="T14" fmla="*/ 47 w 120"/>
                  <a:gd name="T15" fmla="*/ 107 h 126"/>
                  <a:gd name="T16" fmla="*/ 60 w 120"/>
                  <a:gd name="T17" fmla="*/ 113 h 126"/>
                  <a:gd name="T18" fmla="*/ 69 w 120"/>
                  <a:gd name="T19" fmla="*/ 112 h 126"/>
                  <a:gd name="T20" fmla="*/ 28 w 120"/>
                  <a:gd name="T21" fmla="*/ 123 h 126"/>
                  <a:gd name="T22" fmla="*/ 35 w 120"/>
                  <a:gd name="T23" fmla="*/ 119 h 126"/>
                  <a:gd name="T24" fmla="*/ 39 w 120"/>
                  <a:gd name="T25" fmla="*/ 108 h 126"/>
                  <a:gd name="T26" fmla="*/ 19 w 120"/>
                  <a:gd name="T27" fmla="*/ 39 h 126"/>
                  <a:gd name="T28" fmla="*/ 9 w 120"/>
                  <a:gd name="T29" fmla="*/ 32 h 126"/>
                  <a:gd name="T30" fmla="*/ 1 w 120"/>
                  <a:gd name="T31" fmla="*/ 32 h 126"/>
                  <a:gd name="T32" fmla="*/ 0 w 120"/>
                  <a:gd name="T33" fmla="*/ 28 h 126"/>
                  <a:gd name="T34" fmla="*/ 34 w 120"/>
                  <a:gd name="T35" fmla="*/ 19 h 126"/>
                  <a:gd name="T36" fmla="*/ 40 w 120"/>
                  <a:gd name="T37" fmla="*/ 23 h 126"/>
                  <a:gd name="T38" fmla="*/ 96 w 120"/>
                  <a:gd name="T39" fmla="*/ 66 h 126"/>
                  <a:gd name="T40" fmla="*/ 104 w 120"/>
                  <a:gd name="T41" fmla="*/ 72 h 126"/>
                  <a:gd name="T42" fmla="*/ 88 w 120"/>
                  <a:gd name="T43" fmla="*/ 19 h 126"/>
                  <a:gd name="T44" fmla="*/ 78 w 120"/>
                  <a:gd name="T45" fmla="*/ 12 h 126"/>
                  <a:gd name="T46" fmla="*/ 70 w 120"/>
                  <a:gd name="T47" fmla="*/ 12 h 126"/>
                  <a:gd name="T48" fmla="*/ 69 w 120"/>
                  <a:gd name="T49" fmla="*/ 8 h 126"/>
                  <a:gd name="T50" fmla="*/ 87 w 120"/>
                  <a:gd name="T51" fmla="*/ 3 h 126"/>
                  <a:gd name="T52" fmla="*/ 105 w 120"/>
                  <a:gd name="T53" fmla="*/ 0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20" h="126">
                    <a:moveTo>
                      <a:pt x="105" y="0"/>
                    </a:moveTo>
                    <a:cubicBezTo>
                      <a:pt x="105" y="0"/>
                      <a:pt x="105" y="2"/>
                      <a:pt x="105" y="2"/>
                    </a:cubicBezTo>
                    <a:cubicBezTo>
                      <a:pt x="93" y="8"/>
                      <a:pt x="95" y="17"/>
                      <a:pt x="98" y="27"/>
                    </a:cubicBezTo>
                    <a:cubicBezTo>
                      <a:pt x="106" y="51"/>
                      <a:pt x="113" y="75"/>
                      <a:pt x="120" y="99"/>
                    </a:cubicBezTo>
                    <a:cubicBezTo>
                      <a:pt x="113" y="103"/>
                      <a:pt x="107" y="104"/>
                      <a:pt x="100" y="98"/>
                    </a:cubicBezTo>
                    <a:cubicBezTo>
                      <a:pt x="79" y="81"/>
                      <a:pt x="58" y="65"/>
                      <a:pt x="37" y="49"/>
                    </a:cubicBezTo>
                    <a:cubicBezTo>
                      <a:pt x="35" y="47"/>
                      <a:pt x="32" y="46"/>
                      <a:pt x="28" y="43"/>
                    </a:cubicBezTo>
                    <a:cubicBezTo>
                      <a:pt x="35" y="66"/>
                      <a:pt x="41" y="86"/>
                      <a:pt x="47" y="107"/>
                    </a:cubicBezTo>
                    <a:cubicBezTo>
                      <a:pt x="49" y="113"/>
                      <a:pt x="54" y="113"/>
                      <a:pt x="60" y="113"/>
                    </a:cubicBezTo>
                    <a:cubicBezTo>
                      <a:pt x="62" y="112"/>
                      <a:pt x="65" y="112"/>
                      <a:pt x="69" y="112"/>
                    </a:cubicBezTo>
                    <a:cubicBezTo>
                      <a:pt x="61" y="119"/>
                      <a:pt x="34" y="126"/>
                      <a:pt x="28" y="123"/>
                    </a:cubicBezTo>
                    <a:cubicBezTo>
                      <a:pt x="31" y="122"/>
                      <a:pt x="34" y="121"/>
                      <a:pt x="35" y="119"/>
                    </a:cubicBezTo>
                    <a:cubicBezTo>
                      <a:pt x="37" y="116"/>
                      <a:pt x="40" y="111"/>
                      <a:pt x="39" y="108"/>
                    </a:cubicBezTo>
                    <a:cubicBezTo>
                      <a:pt x="33" y="85"/>
                      <a:pt x="26" y="62"/>
                      <a:pt x="19" y="39"/>
                    </a:cubicBezTo>
                    <a:cubicBezTo>
                      <a:pt x="18" y="34"/>
                      <a:pt x="14" y="31"/>
                      <a:pt x="9" y="32"/>
                    </a:cubicBezTo>
                    <a:cubicBezTo>
                      <a:pt x="6" y="32"/>
                      <a:pt x="3" y="32"/>
                      <a:pt x="1" y="32"/>
                    </a:cubicBezTo>
                    <a:cubicBezTo>
                      <a:pt x="0" y="31"/>
                      <a:pt x="0" y="30"/>
                      <a:pt x="0" y="28"/>
                    </a:cubicBezTo>
                    <a:cubicBezTo>
                      <a:pt x="11" y="25"/>
                      <a:pt x="23" y="22"/>
                      <a:pt x="34" y="19"/>
                    </a:cubicBezTo>
                    <a:cubicBezTo>
                      <a:pt x="36" y="19"/>
                      <a:pt x="38" y="21"/>
                      <a:pt x="40" y="23"/>
                    </a:cubicBezTo>
                    <a:cubicBezTo>
                      <a:pt x="59" y="37"/>
                      <a:pt x="77" y="52"/>
                      <a:pt x="96" y="66"/>
                    </a:cubicBezTo>
                    <a:cubicBezTo>
                      <a:pt x="98" y="68"/>
                      <a:pt x="100" y="69"/>
                      <a:pt x="104" y="72"/>
                    </a:cubicBezTo>
                    <a:cubicBezTo>
                      <a:pt x="99" y="53"/>
                      <a:pt x="94" y="36"/>
                      <a:pt x="88" y="19"/>
                    </a:cubicBezTo>
                    <a:cubicBezTo>
                      <a:pt x="87" y="16"/>
                      <a:pt x="81" y="14"/>
                      <a:pt x="78" y="12"/>
                    </a:cubicBezTo>
                    <a:cubicBezTo>
                      <a:pt x="75" y="12"/>
                      <a:pt x="72" y="12"/>
                      <a:pt x="70" y="12"/>
                    </a:cubicBezTo>
                    <a:cubicBezTo>
                      <a:pt x="70" y="11"/>
                      <a:pt x="69" y="10"/>
                      <a:pt x="69" y="8"/>
                    </a:cubicBezTo>
                    <a:cubicBezTo>
                      <a:pt x="75" y="7"/>
                      <a:pt x="81" y="4"/>
                      <a:pt x="87" y="3"/>
                    </a:cubicBezTo>
                    <a:cubicBezTo>
                      <a:pt x="93" y="1"/>
                      <a:pt x="99" y="1"/>
                      <a:pt x="10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" name="Freeform 21">
                <a:extLst>
                  <a:ext uri="{FF2B5EF4-FFF2-40B4-BE49-F238E27FC236}">
                    <a16:creationId xmlns:a16="http://schemas.microsoft.com/office/drawing/2014/main" id="{B3566405-4CCC-421B-BCEA-0A6F29CA02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60788" y="3636963"/>
                <a:ext cx="307975" cy="244475"/>
              </a:xfrm>
              <a:custGeom>
                <a:avLst/>
                <a:gdLst>
                  <a:gd name="T0" fmla="*/ 2 w 122"/>
                  <a:gd name="T1" fmla="*/ 22 h 96"/>
                  <a:gd name="T2" fmla="*/ 33 w 122"/>
                  <a:gd name="T3" fmla="*/ 13 h 96"/>
                  <a:gd name="T4" fmla="*/ 39 w 122"/>
                  <a:gd name="T5" fmla="*/ 14 h 96"/>
                  <a:gd name="T6" fmla="*/ 36 w 122"/>
                  <a:gd name="T7" fmla="*/ 19 h 96"/>
                  <a:gd name="T8" fmla="*/ 17 w 122"/>
                  <a:gd name="T9" fmla="*/ 47 h 96"/>
                  <a:gd name="T10" fmla="*/ 22 w 122"/>
                  <a:gd name="T11" fmla="*/ 67 h 96"/>
                  <a:gd name="T12" fmla="*/ 47 w 122"/>
                  <a:gd name="T13" fmla="*/ 63 h 96"/>
                  <a:gd name="T14" fmla="*/ 51 w 122"/>
                  <a:gd name="T15" fmla="*/ 32 h 96"/>
                  <a:gd name="T16" fmla="*/ 83 w 122"/>
                  <a:gd name="T17" fmla="*/ 1 h 96"/>
                  <a:gd name="T18" fmla="*/ 113 w 122"/>
                  <a:gd name="T19" fmla="*/ 37 h 96"/>
                  <a:gd name="T20" fmla="*/ 122 w 122"/>
                  <a:gd name="T21" fmla="*/ 60 h 96"/>
                  <a:gd name="T22" fmla="*/ 121 w 122"/>
                  <a:gd name="T23" fmla="*/ 62 h 96"/>
                  <a:gd name="T24" fmla="*/ 90 w 122"/>
                  <a:gd name="T25" fmla="*/ 71 h 96"/>
                  <a:gd name="T26" fmla="*/ 87 w 122"/>
                  <a:gd name="T27" fmla="*/ 70 h 96"/>
                  <a:gd name="T28" fmla="*/ 88 w 122"/>
                  <a:gd name="T29" fmla="*/ 66 h 96"/>
                  <a:gd name="T30" fmla="*/ 100 w 122"/>
                  <a:gd name="T31" fmla="*/ 54 h 96"/>
                  <a:gd name="T32" fmla="*/ 103 w 122"/>
                  <a:gd name="T33" fmla="*/ 23 h 96"/>
                  <a:gd name="T34" fmla="*/ 90 w 122"/>
                  <a:gd name="T35" fmla="*/ 17 h 96"/>
                  <a:gd name="T36" fmla="*/ 79 w 122"/>
                  <a:gd name="T37" fmla="*/ 26 h 96"/>
                  <a:gd name="T38" fmla="*/ 76 w 122"/>
                  <a:gd name="T39" fmla="*/ 46 h 96"/>
                  <a:gd name="T40" fmla="*/ 72 w 122"/>
                  <a:gd name="T41" fmla="*/ 70 h 96"/>
                  <a:gd name="T42" fmla="*/ 25 w 122"/>
                  <a:gd name="T43" fmla="*/ 81 h 96"/>
                  <a:gd name="T44" fmla="*/ 10 w 122"/>
                  <a:gd name="T45" fmla="*/ 50 h 96"/>
                  <a:gd name="T46" fmla="*/ 0 w 122"/>
                  <a:gd name="T47" fmla="*/ 24 h 96"/>
                  <a:gd name="T48" fmla="*/ 2 w 122"/>
                  <a:gd name="T49" fmla="*/ 22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22" h="96">
                    <a:moveTo>
                      <a:pt x="2" y="22"/>
                    </a:moveTo>
                    <a:cubicBezTo>
                      <a:pt x="12" y="19"/>
                      <a:pt x="23" y="16"/>
                      <a:pt x="33" y="13"/>
                    </a:cubicBezTo>
                    <a:cubicBezTo>
                      <a:pt x="35" y="12"/>
                      <a:pt x="37" y="13"/>
                      <a:pt x="39" y="14"/>
                    </a:cubicBezTo>
                    <a:cubicBezTo>
                      <a:pt x="38" y="16"/>
                      <a:pt x="38" y="18"/>
                      <a:pt x="36" y="19"/>
                    </a:cubicBezTo>
                    <a:cubicBezTo>
                      <a:pt x="27" y="26"/>
                      <a:pt x="17" y="34"/>
                      <a:pt x="17" y="47"/>
                    </a:cubicBezTo>
                    <a:cubicBezTo>
                      <a:pt x="16" y="53"/>
                      <a:pt x="18" y="62"/>
                      <a:pt x="22" y="67"/>
                    </a:cubicBezTo>
                    <a:cubicBezTo>
                      <a:pt x="29" y="77"/>
                      <a:pt x="44" y="75"/>
                      <a:pt x="47" y="63"/>
                    </a:cubicBezTo>
                    <a:cubicBezTo>
                      <a:pt x="50" y="53"/>
                      <a:pt x="50" y="43"/>
                      <a:pt x="51" y="32"/>
                    </a:cubicBezTo>
                    <a:cubicBezTo>
                      <a:pt x="54" y="9"/>
                      <a:pt x="64" y="0"/>
                      <a:pt x="83" y="1"/>
                    </a:cubicBezTo>
                    <a:cubicBezTo>
                      <a:pt x="100" y="2"/>
                      <a:pt x="113" y="18"/>
                      <a:pt x="113" y="37"/>
                    </a:cubicBezTo>
                    <a:cubicBezTo>
                      <a:pt x="113" y="46"/>
                      <a:pt x="109" y="56"/>
                      <a:pt x="122" y="60"/>
                    </a:cubicBezTo>
                    <a:cubicBezTo>
                      <a:pt x="122" y="61"/>
                      <a:pt x="121" y="61"/>
                      <a:pt x="121" y="62"/>
                    </a:cubicBezTo>
                    <a:cubicBezTo>
                      <a:pt x="111" y="65"/>
                      <a:pt x="101" y="68"/>
                      <a:pt x="90" y="71"/>
                    </a:cubicBezTo>
                    <a:cubicBezTo>
                      <a:pt x="89" y="71"/>
                      <a:pt x="87" y="71"/>
                      <a:pt x="87" y="70"/>
                    </a:cubicBezTo>
                    <a:cubicBezTo>
                      <a:pt x="87" y="69"/>
                      <a:pt x="87" y="67"/>
                      <a:pt x="88" y="66"/>
                    </a:cubicBezTo>
                    <a:cubicBezTo>
                      <a:pt x="92" y="62"/>
                      <a:pt x="97" y="59"/>
                      <a:pt x="100" y="54"/>
                    </a:cubicBezTo>
                    <a:cubicBezTo>
                      <a:pt x="109" y="45"/>
                      <a:pt x="110" y="32"/>
                      <a:pt x="103" y="23"/>
                    </a:cubicBezTo>
                    <a:cubicBezTo>
                      <a:pt x="100" y="20"/>
                      <a:pt x="94" y="17"/>
                      <a:pt x="90" y="17"/>
                    </a:cubicBezTo>
                    <a:cubicBezTo>
                      <a:pt x="86" y="18"/>
                      <a:pt x="81" y="22"/>
                      <a:pt x="79" y="26"/>
                    </a:cubicBezTo>
                    <a:cubicBezTo>
                      <a:pt x="77" y="32"/>
                      <a:pt x="77" y="39"/>
                      <a:pt x="76" y="46"/>
                    </a:cubicBezTo>
                    <a:cubicBezTo>
                      <a:pt x="75" y="54"/>
                      <a:pt x="74" y="62"/>
                      <a:pt x="72" y="70"/>
                    </a:cubicBezTo>
                    <a:cubicBezTo>
                      <a:pt x="66" y="90"/>
                      <a:pt x="40" y="96"/>
                      <a:pt x="25" y="81"/>
                    </a:cubicBezTo>
                    <a:cubicBezTo>
                      <a:pt x="16" y="73"/>
                      <a:pt x="12" y="62"/>
                      <a:pt x="10" y="50"/>
                    </a:cubicBezTo>
                    <a:cubicBezTo>
                      <a:pt x="9" y="41"/>
                      <a:pt x="14" y="29"/>
                      <a:pt x="0" y="24"/>
                    </a:cubicBezTo>
                    <a:cubicBezTo>
                      <a:pt x="0" y="24"/>
                      <a:pt x="1" y="23"/>
                      <a:pt x="2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" name="Freeform 22">
                <a:extLst>
                  <a:ext uri="{FF2B5EF4-FFF2-40B4-BE49-F238E27FC236}">
                    <a16:creationId xmlns:a16="http://schemas.microsoft.com/office/drawing/2014/main" id="{DC9A54A7-8E63-4315-81E2-F5F5BD20B4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72338" y="4254500"/>
                <a:ext cx="279400" cy="293688"/>
              </a:xfrm>
              <a:custGeom>
                <a:avLst/>
                <a:gdLst>
                  <a:gd name="T0" fmla="*/ 30 w 110"/>
                  <a:gd name="T1" fmla="*/ 0 h 116"/>
                  <a:gd name="T2" fmla="*/ 60 w 110"/>
                  <a:gd name="T3" fmla="*/ 19 h 116"/>
                  <a:gd name="T4" fmla="*/ 59 w 110"/>
                  <a:gd name="T5" fmla="*/ 22 h 116"/>
                  <a:gd name="T6" fmla="*/ 49 w 110"/>
                  <a:gd name="T7" fmla="*/ 21 h 116"/>
                  <a:gd name="T8" fmla="*/ 15 w 110"/>
                  <a:gd name="T9" fmla="*/ 33 h 116"/>
                  <a:gd name="T10" fmla="*/ 13 w 110"/>
                  <a:gd name="T11" fmla="*/ 48 h 116"/>
                  <a:gd name="T12" fmla="*/ 30 w 110"/>
                  <a:gd name="T13" fmla="*/ 55 h 116"/>
                  <a:gd name="T14" fmla="*/ 47 w 110"/>
                  <a:gd name="T15" fmla="*/ 45 h 116"/>
                  <a:gd name="T16" fmla="*/ 65 w 110"/>
                  <a:gd name="T17" fmla="*/ 33 h 116"/>
                  <a:gd name="T18" fmla="*/ 96 w 110"/>
                  <a:gd name="T19" fmla="*/ 35 h 116"/>
                  <a:gd name="T20" fmla="*/ 106 w 110"/>
                  <a:gd name="T21" fmla="*/ 69 h 116"/>
                  <a:gd name="T22" fmla="*/ 87 w 110"/>
                  <a:gd name="T23" fmla="*/ 97 h 116"/>
                  <a:gd name="T24" fmla="*/ 80 w 110"/>
                  <a:gd name="T25" fmla="*/ 112 h 116"/>
                  <a:gd name="T26" fmla="*/ 77 w 110"/>
                  <a:gd name="T27" fmla="*/ 116 h 116"/>
                  <a:gd name="T28" fmla="*/ 45 w 110"/>
                  <a:gd name="T29" fmla="*/ 95 h 116"/>
                  <a:gd name="T30" fmla="*/ 45 w 110"/>
                  <a:gd name="T31" fmla="*/ 93 h 116"/>
                  <a:gd name="T32" fmla="*/ 53 w 110"/>
                  <a:gd name="T33" fmla="*/ 92 h 116"/>
                  <a:gd name="T34" fmla="*/ 80 w 110"/>
                  <a:gd name="T35" fmla="*/ 92 h 116"/>
                  <a:gd name="T36" fmla="*/ 99 w 110"/>
                  <a:gd name="T37" fmla="*/ 70 h 116"/>
                  <a:gd name="T38" fmla="*/ 79 w 110"/>
                  <a:gd name="T39" fmla="*/ 55 h 116"/>
                  <a:gd name="T40" fmla="*/ 64 w 110"/>
                  <a:gd name="T41" fmla="*/ 64 h 116"/>
                  <a:gd name="T42" fmla="*/ 46 w 110"/>
                  <a:gd name="T43" fmla="*/ 76 h 116"/>
                  <a:gd name="T44" fmla="*/ 14 w 110"/>
                  <a:gd name="T45" fmla="*/ 74 h 116"/>
                  <a:gd name="T46" fmla="*/ 5 w 110"/>
                  <a:gd name="T47" fmla="*/ 40 h 116"/>
                  <a:gd name="T48" fmla="*/ 16 w 110"/>
                  <a:gd name="T49" fmla="*/ 22 h 116"/>
                  <a:gd name="T50" fmla="*/ 30 w 110"/>
                  <a:gd name="T51" fmla="*/ 0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10" h="116">
                    <a:moveTo>
                      <a:pt x="30" y="0"/>
                    </a:moveTo>
                    <a:cubicBezTo>
                      <a:pt x="41" y="6"/>
                      <a:pt x="50" y="12"/>
                      <a:pt x="60" y="19"/>
                    </a:cubicBezTo>
                    <a:cubicBezTo>
                      <a:pt x="60" y="20"/>
                      <a:pt x="59" y="21"/>
                      <a:pt x="59" y="22"/>
                    </a:cubicBezTo>
                    <a:cubicBezTo>
                      <a:pt x="56" y="21"/>
                      <a:pt x="52" y="21"/>
                      <a:pt x="49" y="21"/>
                    </a:cubicBezTo>
                    <a:cubicBezTo>
                      <a:pt x="33" y="18"/>
                      <a:pt x="21" y="22"/>
                      <a:pt x="15" y="33"/>
                    </a:cubicBezTo>
                    <a:cubicBezTo>
                      <a:pt x="13" y="37"/>
                      <a:pt x="12" y="43"/>
                      <a:pt x="13" y="48"/>
                    </a:cubicBezTo>
                    <a:cubicBezTo>
                      <a:pt x="15" y="55"/>
                      <a:pt x="23" y="58"/>
                      <a:pt x="30" y="55"/>
                    </a:cubicBezTo>
                    <a:cubicBezTo>
                      <a:pt x="36" y="52"/>
                      <a:pt x="41" y="48"/>
                      <a:pt x="47" y="45"/>
                    </a:cubicBezTo>
                    <a:cubicBezTo>
                      <a:pt x="53" y="41"/>
                      <a:pt x="58" y="36"/>
                      <a:pt x="65" y="33"/>
                    </a:cubicBezTo>
                    <a:cubicBezTo>
                      <a:pt x="75" y="28"/>
                      <a:pt x="86" y="27"/>
                      <a:pt x="96" y="35"/>
                    </a:cubicBezTo>
                    <a:cubicBezTo>
                      <a:pt x="107" y="44"/>
                      <a:pt x="110" y="56"/>
                      <a:pt x="106" y="69"/>
                    </a:cubicBezTo>
                    <a:cubicBezTo>
                      <a:pt x="103" y="81"/>
                      <a:pt x="96" y="89"/>
                      <a:pt x="87" y="97"/>
                    </a:cubicBezTo>
                    <a:cubicBezTo>
                      <a:pt x="82" y="101"/>
                      <a:pt x="76" y="104"/>
                      <a:pt x="80" y="112"/>
                    </a:cubicBezTo>
                    <a:cubicBezTo>
                      <a:pt x="80" y="112"/>
                      <a:pt x="79" y="114"/>
                      <a:pt x="77" y="116"/>
                    </a:cubicBezTo>
                    <a:cubicBezTo>
                      <a:pt x="66" y="109"/>
                      <a:pt x="56" y="102"/>
                      <a:pt x="45" y="95"/>
                    </a:cubicBezTo>
                    <a:cubicBezTo>
                      <a:pt x="45" y="94"/>
                      <a:pt x="45" y="93"/>
                      <a:pt x="45" y="93"/>
                    </a:cubicBezTo>
                    <a:cubicBezTo>
                      <a:pt x="48" y="92"/>
                      <a:pt x="50" y="92"/>
                      <a:pt x="53" y="92"/>
                    </a:cubicBezTo>
                    <a:cubicBezTo>
                      <a:pt x="62" y="92"/>
                      <a:pt x="71" y="93"/>
                      <a:pt x="80" y="92"/>
                    </a:cubicBezTo>
                    <a:cubicBezTo>
                      <a:pt x="91" y="90"/>
                      <a:pt x="98" y="80"/>
                      <a:pt x="99" y="70"/>
                    </a:cubicBezTo>
                    <a:cubicBezTo>
                      <a:pt x="100" y="58"/>
                      <a:pt x="90" y="51"/>
                      <a:pt x="79" y="55"/>
                    </a:cubicBezTo>
                    <a:cubicBezTo>
                      <a:pt x="74" y="58"/>
                      <a:pt x="69" y="61"/>
                      <a:pt x="64" y="64"/>
                    </a:cubicBezTo>
                    <a:cubicBezTo>
                      <a:pt x="58" y="68"/>
                      <a:pt x="52" y="73"/>
                      <a:pt x="46" y="76"/>
                    </a:cubicBezTo>
                    <a:cubicBezTo>
                      <a:pt x="32" y="83"/>
                      <a:pt x="23" y="82"/>
                      <a:pt x="14" y="74"/>
                    </a:cubicBezTo>
                    <a:cubicBezTo>
                      <a:pt x="3" y="65"/>
                      <a:pt x="0" y="52"/>
                      <a:pt x="5" y="40"/>
                    </a:cubicBezTo>
                    <a:cubicBezTo>
                      <a:pt x="8" y="33"/>
                      <a:pt x="12" y="27"/>
                      <a:pt x="16" y="22"/>
                    </a:cubicBezTo>
                    <a:cubicBezTo>
                      <a:pt x="21" y="16"/>
                      <a:pt x="29" y="6"/>
                      <a:pt x="3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" name="Freeform 23">
                <a:extLst>
                  <a:ext uri="{FF2B5EF4-FFF2-40B4-BE49-F238E27FC236}">
                    <a16:creationId xmlns:a16="http://schemas.microsoft.com/office/drawing/2014/main" id="{1B0E2042-A2FA-4FD3-A360-38FEABB0B0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19700" y="4976813"/>
                <a:ext cx="239713" cy="280988"/>
              </a:xfrm>
              <a:custGeom>
                <a:avLst/>
                <a:gdLst>
                  <a:gd name="T0" fmla="*/ 95 w 95"/>
                  <a:gd name="T1" fmla="*/ 13 h 111"/>
                  <a:gd name="T2" fmla="*/ 87 w 95"/>
                  <a:gd name="T3" fmla="*/ 44 h 111"/>
                  <a:gd name="T4" fmla="*/ 84 w 95"/>
                  <a:gd name="T5" fmla="*/ 49 h 111"/>
                  <a:gd name="T6" fmla="*/ 81 w 95"/>
                  <a:gd name="T7" fmla="*/ 43 h 111"/>
                  <a:gd name="T8" fmla="*/ 76 w 95"/>
                  <a:gd name="T9" fmla="*/ 25 h 111"/>
                  <a:gd name="T10" fmla="*/ 56 w 95"/>
                  <a:gd name="T11" fmla="*/ 11 h 111"/>
                  <a:gd name="T12" fmla="*/ 39 w 95"/>
                  <a:gd name="T13" fmla="*/ 19 h 111"/>
                  <a:gd name="T14" fmla="*/ 44 w 95"/>
                  <a:gd name="T15" fmla="*/ 35 h 111"/>
                  <a:gd name="T16" fmla="*/ 58 w 95"/>
                  <a:gd name="T17" fmla="*/ 46 h 111"/>
                  <a:gd name="T18" fmla="*/ 76 w 95"/>
                  <a:gd name="T19" fmla="*/ 62 h 111"/>
                  <a:gd name="T20" fmla="*/ 58 w 95"/>
                  <a:gd name="T21" fmla="*/ 108 h 111"/>
                  <a:gd name="T22" fmla="*/ 19 w 95"/>
                  <a:gd name="T23" fmla="*/ 98 h 111"/>
                  <a:gd name="T24" fmla="*/ 5 w 95"/>
                  <a:gd name="T25" fmla="*/ 97 h 111"/>
                  <a:gd name="T26" fmla="*/ 0 w 95"/>
                  <a:gd name="T27" fmla="*/ 94 h 111"/>
                  <a:gd name="T28" fmla="*/ 7 w 95"/>
                  <a:gd name="T29" fmla="*/ 63 h 111"/>
                  <a:gd name="T30" fmla="*/ 11 w 95"/>
                  <a:gd name="T31" fmla="*/ 60 h 111"/>
                  <a:gd name="T32" fmla="*/ 14 w 95"/>
                  <a:gd name="T33" fmla="*/ 64 h 111"/>
                  <a:gd name="T34" fmla="*/ 18 w 95"/>
                  <a:gd name="T35" fmla="*/ 83 h 111"/>
                  <a:gd name="T36" fmla="*/ 45 w 95"/>
                  <a:gd name="T37" fmla="*/ 103 h 111"/>
                  <a:gd name="T38" fmla="*/ 60 w 95"/>
                  <a:gd name="T39" fmla="*/ 94 h 111"/>
                  <a:gd name="T40" fmla="*/ 56 w 95"/>
                  <a:gd name="T41" fmla="*/ 78 h 111"/>
                  <a:gd name="T42" fmla="*/ 43 w 95"/>
                  <a:gd name="T43" fmla="*/ 67 h 111"/>
                  <a:gd name="T44" fmla="*/ 31 w 95"/>
                  <a:gd name="T45" fmla="*/ 58 h 111"/>
                  <a:gd name="T46" fmla="*/ 21 w 95"/>
                  <a:gd name="T47" fmla="*/ 19 h 111"/>
                  <a:gd name="T48" fmla="*/ 61 w 95"/>
                  <a:gd name="T49" fmla="*/ 5 h 111"/>
                  <a:gd name="T50" fmla="*/ 66 w 95"/>
                  <a:gd name="T51" fmla="*/ 8 h 111"/>
                  <a:gd name="T52" fmla="*/ 95 w 95"/>
                  <a:gd name="T53" fmla="*/ 13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95" h="111">
                    <a:moveTo>
                      <a:pt x="95" y="13"/>
                    </a:moveTo>
                    <a:cubicBezTo>
                      <a:pt x="92" y="26"/>
                      <a:pt x="90" y="35"/>
                      <a:pt x="87" y="44"/>
                    </a:cubicBezTo>
                    <a:cubicBezTo>
                      <a:pt x="87" y="46"/>
                      <a:pt x="85" y="47"/>
                      <a:pt x="84" y="49"/>
                    </a:cubicBezTo>
                    <a:cubicBezTo>
                      <a:pt x="83" y="47"/>
                      <a:pt x="81" y="45"/>
                      <a:pt x="81" y="43"/>
                    </a:cubicBezTo>
                    <a:cubicBezTo>
                      <a:pt x="79" y="37"/>
                      <a:pt x="78" y="31"/>
                      <a:pt x="76" y="25"/>
                    </a:cubicBezTo>
                    <a:cubicBezTo>
                      <a:pt x="72" y="17"/>
                      <a:pt x="65" y="12"/>
                      <a:pt x="56" y="11"/>
                    </a:cubicBezTo>
                    <a:cubicBezTo>
                      <a:pt x="49" y="10"/>
                      <a:pt x="43" y="12"/>
                      <a:pt x="39" y="19"/>
                    </a:cubicBezTo>
                    <a:cubicBezTo>
                      <a:pt x="36" y="25"/>
                      <a:pt x="39" y="30"/>
                      <a:pt x="44" y="35"/>
                    </a:cubicBezTo>
                    <a:cubicBezTo>
                      <a:pt x="48" y="39"/>
                      <a:pt x="53" y="42"/>
                      <a:pt x="58" y="46"/>
                    </a:cubicBezTo>
                    <a:cubicBezTo>
                      <a:pt x="64" y="51"/>
                      <a:pt x="71" y="56"/>
                      <a:pt x="76" y="62"/>
                    </a:cubicBezTo>
                    <a:cubicBezTo>
                      <a:pt x="91" y="79"/>
                      <a:pt x="81" y="104"/>
                      <a:pt x="58" y="108"/>
                    </a:cubicBezTo>
                    <a:cubicBezTo>
                      <a:pt x="44" y="111"/>
                      <a:pt x="31" y="107"/>
                      <a:pt x="19" y="98"/>
                    </a:cubicBezTo>
                    <a:cubicBezTo>
                      <a:pt x="14" y="95"/>
                      <a:pt x="10" y="92"/>
                      <a:pt x="5" y="97"/>
                    </a:cubicBezTo>
                    <a:cubicBezTo>
                      <a:pt x="5" y="97"/>
                      <a:pt x="0" y="94"/>
                      <a:pt x="0" y="94"/>
                    </a:cubicBezTo>
                    <a:cubicBezTo>
                      <a:pt x="2" y="83"/>
                      <a:pt x="5" y="73"/>
                      <a:pt x="7" y="63"/>
                    </a:cubicBezTo>
                    <a:cubicBezTo>
                      <a:pt x="8" y="62"/>
                      <a:pt x="10" y="61"/>
                      <a:pt x="11" y="60"/>
                    </a:cubicBezTo>
                    <a:cubicBezTo>
                      <a:pt x="12" y="61"/>
                      <a:pt x="13" y="63"/>
                      <a:pt x="14" y="64"/>
                    </a:cubicBezTo>
                    <a:cubicBezTo>
                      <a:pt x="15" y="70"/>
                      <a:pt x="16" y="77"/>
                      <a:pt x="18" y="83"/>
                    </a:cubicBezTo>
                    <a:cubicBezTo>
                      <a:pt x="22" y="96"/>
                      <a:pt x="33" y="103"/>
                      <a:pt x="45" y="103"/>
                    </a:cubicBezTo>
                    <a:cubicBezTo>
                      <a:pt x="52" y="103"/>
                      <a:pt x="57" y="100"/>
                      <a:pt x="60" y="94"/>
                    </a:cubicBezTo>
                    <a:cubicBezTo>
                      <a:pt x="63" y="87"/>
                      <a:pt x="61" y="82"/>
                      <a:pt x="56" y="78"/>
                    </a:cubicBezTo>
                    <a:cubicBezTo>
                      <a:pt x="52" y="74"/>
                      <a:pt x="47" y="70"/>
                      <a:pt x="43" y="67"/>
                    </a:cubicBezTo>
                    <a:cubicBezTo>
                      <a:pt x="39" y="64"/>
                      <a:pt x="34" y="61"/>
                      <a:pt x="31" y="58"/>
                    </a:cubicBezTo>
                    <a:cubicBezTo>
                      <a:pt x="15" y="45"/>
                      <a:pt x="13" y="34"/>
                      <a:pt x="21" y="19"/>
                    </a:cubicBezTo>
                    <a:cubicBezTo>
                      <a:pt x="29" y="5"/>
                      <a:pt x="44" y="0"/>
                      <a:pt x="61" y="5"/>
                    </a:cubicBezTo>
                    <a:cubicBezTo>
                      <a:pt x="63" y="6"/>
                      <a:pt x="65" y="7"/>
                      <a:pt x="66" y="8"/>
                    </a:cubicBezTo>
                    <a:cubicBezTo>
                      <a:pt x="75" y="11"/>
                      <a:pt x="81" y="24"/>
                      <a:pt x="95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" name="Freeform 24">
                <a:extLst>
                  <a:ext uri="{FF2B5EF4-FFF2-40B4-BE49-F238E27FC236}">
                    <a16:creationId xmlns:a16="http://schemas.microsoft.com/office/drawing/2014/main" id="{6116D539-A9F8-4621-8654-A2282E1C4D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62425" y="4287838"/>
                <a:ext cx="319088" cy="311150"/>
              </a:xfrm>
              <a:custGeom>
                <a:avLst/>
                <a:gdLst>
                  <a:gd name="T0" fmla="*/ 126 w 126"/>
                  <a:gd name="T1" fmla="*/ 72 h 123"/>
                  <a:gd name="T2" fmla="*/ 100 w 126"/>
                  <a:gd name="T3" fmla="*/ 95 h 123"/>
                  <a:gd name="T4" fmla="*/ 97 w 126"/>
                  <a:gd name="T5" fmla="*/ 94 h 123"/>
                  <a:gd name="T6" fmla="*/ 98 w 126"/>
                  <a:gd name="T7" fmla="*/ 86 h 123"/>
                  <a:gd name="T8" fmla="*/ 97 w 126"/>
                  <a:gd name="T9" fmla="*/ 49 h 123"/>
                  <a:gd name="T10" fmla="*/ 90 w 126"/>
                  <a:gd name="T11" fmla="*/ 55 h 123"/>
                  <a:gd name="T12" fmla="*/ 41 w 126"/>
                  <a:gd name="T13" fmla="*/ 99 h 123"/>
                  <a:gd name="T14" fmla="*/ 38 w 126"/>
                  <a:gd name="T15" fmla="*/ 119 h 123"/>
                  <a:gd name="T16" fmla="*/ 39 w 126"/>
                  <a:gd name="T17" fmla="*/ 123 h 123"/>
                  <a:gd name="T18" fmla="*/ 0 w 126"/>
                  <a:gd name="T19" fmla="*/ 80 h 123"/>
                  <a:gd name="T20" fmla="*/ 5 w 126"/>
                  <a:gd name="T21" fmla="*/ 82 h 123"/>
                  <a:gd name="T22" fmla="*/ 23 w 126"/>
                  <a:gd name="T23" fmla="*/ 82 h 123"/>
                  <a:gd name="T24" fmla="*/ 80 w 126"/>
                  <a:gd name="T25" fmla="*/ 31 h 123"/>
                  <a:gd name="T26" fmla="*/ 45 w 126"/>
                  <a:gd name="T27" fmla="*/ 25 h 123"/>
                  <a:gd name="T28" fmla="*/ 36 w 126"/>
                  <a:gd name="T29" fmla="*/ 25 h 123"/>
                  <a:gd name="T30" fmla="*/ 36 w 126"/>
                  <a:gd name="T31" fmla="*/ 22 h 123"/>
                  <a:gd name="T32" fmla="*/ 62 w 126"/>
                  <a:gd name="T33" fmla="*/ 0 h 123"/>
                  <a:gd name="T34" fmla="*/ 94 w 126"/>
                  <a:gd name="T35" fmla="*/ 35 h 123"/>
                  <a:gd name="T36" fmla="*/ 126 w 126"/>
                  <a:gd name="T37" fmla="*/ 72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6" h="123">
                    <a:moveTo>
                      <a:pt x="126" y="72"/>
                    </a:moveTo>
                    <a:cubicBezTo>
                      <a:pt x="117" y="80"/>
                      <a:pt x="108" y="87"/>
                      <a:pt x="100" y="95"/>
                    </a:cubicBezTo>
                    <a:cubicBezTo>
                      <a:pt x="99" y="95"/>
                      <a:pt x="98" y="95"/>
                      <a:pt x="97" y="94"/>
                    </a:cubicBezTo>
                    <a:cubicBezTo>
                      <a:pt x="98" y="92"/>
                      <a:pt x="97" y="88"/>
                      <a:pt x="98" y="86"/>
                    </a:cubicBezTo>
                    <a:cubicBezTo>
                      <a:pt x="105" y="74"/>
                      <a:pt x="108" y="62"/>
                      <a:pt x="97" y="49"/>
                    </a:cubicBezTo>
                    <a:cubicBezTo>
                      <a:pt x="95" y="51"/>
                      <a:pt x="92" y="53"/>
                      <a:pt x="90" y="55"/>
                    </a:cubicBezTo>
                    <a:cubicBezTo>
                      <a:pt x="74" y="70"/>
                      <a:pt x="57" y="84"/>
                      <a:pt x="41" y="99"/>
                    </a:cubicBezTo>
                    <a:cubicBezTo>
                      <a:pt x="31" y="108"/>
                      <a:pt x="31" y="108"/>
                      <a:pt x="38" y="119"/>
                    </a:cubicBezTo>
                    <a:cubicBezTo>
                      <a:pt x="38" y="120"/>
                      <a:pt x="38" y="121"/>
                      <a:pt x="39" y="123"/>
                    </a:cubicBezTo>
                    <a:cubicBezTo>
                      <a:pt x="33" y="123"/>
                      <a:pt x="8" y="97"/>
                      <a:pt x="0" y="80"/>
                    </a:cubicBezTo>
                    <a:cubicBezTo>
                      <a:pt x="2" y="80"/>
                      <a:pt x="4" y="81"/>
                      <a:pt x="5" y="82"/>
                    </a:cubicBezTo>
                    <a:cubicBezTo>
                      <a:pt x="11" y="88"/>
                      <a:pt x="16" y="88"/>
                      <a:pt x="23" y="82"/>
                    </a:cubicBezTo>
                    <a:cubicBezTo>
                      <a:pt x="42" y="65"/>
                      <a:pt x="61" y="48"/>
                      <a:pt x="80" y="31"/>
                    </a:cubicBezTo>
                    <a:cubicBezTo>
                      <a:pt x="73" y="20"/>
                      <a:pt x="62" y="18"/>
                      <a:pt x="45" y="25"/>
                    </a:cubicBezTo>
                    <a:cubicBezTo>
                      <a:pt x="42" y="26"/>
                      <a:pt x="39" y="25"/>
                      <a:pt x="36" y="25"/>
                    </a:cubicBezTo>
                    <a:cubicBezTo>
                      <a:pt x="36" y="24"/>
                      <a:pt x="36" y="23"/>
                      <a:pt x="36" y="22"/>
                    </a:cubicBezTo>
                    <a:cubicBezTo>
                      <a:pt x="44" y="15"/>
                      <a:pt x="53" y="8"/>
                      <a:pt x="62" y="0"/>
                    </a:cubicBezTo>
                    <a:cubicBezTo>
                      <a:pt x="73" y="12"/>
                      <a:pt x="83" y="23"/>
                      <a:pt x="94" y="35"/>
                    </a:cubicBezTo>
                    <a:cubicBezTo>
                      <a:pt x="104" y="47"/>
                      <a:pt x="115" y="59"/>
                      <a:pt x="126" y="7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" name="Freeform 25">
                <a:extLst>
                  <a:ext uri="{FF2B5EF4-FFF2-40B4-BE49-F238E27FC236}">
                    <a16:creationId xmlns:a16="http://schemas.microsoft.com/office/drawing/2014/main" id="{D814CE22-16C9-4C83-AE88-3549CDA260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84813" y="5014913"/>
                <a:ext cx="252413" cy="282575"/>
              </a:xfrm>
              <a:custGeom>
                <a:avLst/>
                <a:gdLst>
                  <a:gd name="T0" fmla="*/ 39 w 100"/>
                  <a:gd name="T1" fmla="*/ 11 h 112"/>
                  <a:gd name="T2" fmla="*/ 16 w 100"/>
                  <a:gd name="T3" fmla="*/ 19 h 112"/>
                  <a:gd name="T4" fmla="*/ 0 w 100"/>
                  <a:gd name="T5" fmla="*/ 36 h 112"/>
                  <a:gd name="T6" fmla="*/ 4 w 100"/>
                  <a:gd name="T7" fmla="*/ 0 h 112"/>
                  <a:gd name="T8" fmla="*/ 100 w 100"/>
                  <a:gd name="T9" fmla="*/ 11 h 112"/>
                  <a:gd name="T10" fmla="*/ 97 w 100"/>
                  <a:gd name="T11" fmla="*/ 42 h 112"/>
                  <a:gd name="T12" fmla="*/ 94 w 100"/>
                  <a:gd name="T13" fmla="*/ 46 h 112"/>
                  <a:gd name="T14" fmla="*/ 90 w 100"/>
                  <a:gd name="T15" fmla="*/ 42 h 112"/>
                  <a:gd name="T16" fmla="*/ 84 w 100"/>
                  <a:gd name="T17" fmla="*/ 26 h 112"/>
                  <a:gd name="T18" fmla="*/ 63 w 100"/>
                  <a:gd name="T19" fmla="*/ 13 h 112"/>
                  <a:gd name="T20" fmla="*/ 56 w 100"/>
                  <a:gd name="T21" fmla="*/ 81 h 112"/>
                  <a:gd name="T22" fmla="*/ 55 w 100"/>
                  <a:gd name="T23" fmla="*/ 86 h 112"/>
                  <a:gd name="T24" fmla="*/ 67 w 100"/>
                  <a:gd name="T25" fmla="*/ 106 h 112"/>
                  <a:gd name="T26" fmla="*/ 69 w 100"/>
                  <a:gd name="T27" fmla="*/ 107 h 112"/>
                  <a:gd name="T28" fmla="*/ 12 w 100"/>
                  <a:gd name="T29" fmla="*/ 101 h 112"/>
                  <a:gd name="T30" fmla="*/ 13 w 100"/>
                  <a:gd name="T31" fmla="*/ 100 h 112"/>
                  <a:gd name="T32" fmla="*/ 31 w 100"/>
                  <a:gd name="T33" fmla="*/ 81 h 112"/>
                  <a:gd name="T34" fmla="*/ 38 w 100"/>
                  <a:gd name="T35" fmla="*/ 22 h 112"/>
                  <a:gd name="T36" fmla="*/ 39 w 100"/>
                  <a:gd name="T37" fmla="*/ 11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00" h="112">
                    <a:moveTo>
                      <a:pt x="39" y="11"/>
                    </a:moveTo>
                    <a:cubicBezTo>
                      <a:pt x="29" y="9"/>
                      <a:pt x="22" y="13"/>
                      <a:pt x="16" y="19"/>
                    </a:cubicBezTo>
                    <a:cubicBezTo>
                      <a:pt x="10" y="23"/>
                      <a:pt x="11" y="34"/>
                      <a:pt x="0" y="36"/>
                    </a:cubicBezTo>
                    <a:cubicBezTo>
                      <a:pt x="1" y="23"/>
                      <a:pt x="3" y="12"/>
                      <a:pt x="4" y="0"/>
                    </a:cubicBezTo>
                    <a:cubicBezTo>
                      <a:pt x="36" y="3"/>
                      <a:pt x="67" y="7"/>
                      <a:pt x="100" y="11"/>
                    </a:cubicBezTo>
                    <a:cubicBezTo>
                      <a:pt x="99" y="22"/>
                      <a:pt x="98" y="32"/>
                      <a:pt x="97" y="42"/>
                    </a:cubicBezTo>
                    <a:cubicBezTo>
                      <a:pt x="97" y="44"/>
                      <a:pt x="95" y="45"/>
                      <a:pt x="94" y="46"/>
                    </a:cubicBezTo>
                    <a:cubicBezTo>
                      <a:pt x="92" y="45"/>
                      <a:pt x="90" y="44"/>
                      <a:pt x="90" y="42"/>
                    </a:cubicBezTo>
                    <a:cubicBezTo>
                      <a:pt x="87" y="37"/>
                      <a:pt x="86" y="31"/>
                      <a:pt x="84" y="26"/>
                    </a:cubicBezTo>
                    <a:cubicBezTo>
                      <a:pt x="80" y="18"/>
                      <a:pt x="73" y="14"/>
                      <a:pt x="63" y="13"/>
                    </a:cubicBezTo>
                    <a:cubicBezTo>
                      <a:pt x="61" y="36"/>
                      <a:pt x="58" y="58"/>
                      <a:pt x="56" y="81"/>
                    </a:cubicBezTo>
                    <a:cubicBezTo>
                      <a:pt x="56" y="82"/>
                      <a:pt x="56" y="84"/>
                      <a:pt x="55" y="86"/>
                    </a:cubicBezTo>
                    <a:cubicBezTo>
                      <a:pt x="53" y="100"/>
                      <a:pt x="53" y="100"/>
                      <a:pt x="67" y="106"/>
                    </a:cubicBezTo>
                    <a:cubicBezTo>
                      <a:pt x="68" y="106"/>
                      <a:pt x="68" y="107"/>
                      <a:pt x="69" y="107"/>
                    </a:cubicBezTo>
                    <a:cubicBezTo>
                      <a:pt x="64" y="112"/>
                      <a:pt x="16" y="106"/>
                      <a:pt x="12" y="101"/>
                    </a:cubicBezTo>
                    <a:cubicBezTo>
                      <a:pt x="12" y="100"/>
                      <a:pt x="12" y="100"/>
                      <a:pt x="13" y="100"/>
                    </a:cubicBezTo>
                    <a:cubicBezTo>
                      <a:pt x="30" y="98"/>
                      <a:pt x="29" y="98"/>
                      <a:pt x="31" y="81"/>
                    </a:cubicBezTo>
                    <a:cubicBezTo>
                      <a:pt x="33" y="61"/>
                      <a:pt x="36" y="42"/>
                      <a:pt x="38" y="22"/>
                    </a:cubicBezTo>
                    <a:cubicBezTo>
                      <a:pt x="38" y="18"/>
                      <a:pt x="38" y="15"/>
                      <a:pt x="39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" name="Freeform 26">
                <a:extLst>
                  <a:ext uri="{FF2B5EF4-FFF2-40B4-BE49-F238E27FC236}">
                    <a16:creationId xmlns:a16="http://schemas.microsoft.com/office/drawing/2014/main" id="{83831B9C-16B2-43D0-A1A4-97235E4BC2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54900" y="3878263"/>
                <a:ext cx="315913" cy="282575"/>
              </a:xfrm>
              <a:custGeom>
                <a:avLst/>
                <a:gdLst>
                  <a:gd name="T0" fmla="*/ 20 w 125"/>
                  <a:gd name="T1" fmla="*/ 58 h 112"/>
                  <a:gd name="T2" fmla="*/ 30 w 125"/>
                  <a:gd name="T3" fmla="*/ 93 h 112"/>
                  <a:gd name="T4" fmla="*/ 34 w 125"/>
                  <a:gd name="T5" fmla="*/ 101 h 112"/>
                  <a:gd name="T6" fmla="*/ 31 w 125"/>
                  <a:gd name="T7" fmla="*/ 103 h 112"/>
                  <a:gd name="T8" fmla="*/ 0 w 125"/>
                  <a:gd name="T9" fmla="*/ 88 h 112"/>
                  <a:gd name="T10" fmla="*/ 40 w 125"/>
                  <a:gd name="T11" fmla="*/ 0 h 112"/>
                  <a:gd name="T12" fmla="*/ 72 w 125"/>
                  <a:gd name="T13" fmla="*/ 14 h 112"/>
                  <a:gd name="T14" fmla="*/ 72 w 125"/>
                  <a:gd name="T15" fmla="*/ 17 h 112"/>
                  <a:gd name="T16" fmla="*/ 63 w 125"/>
                  <a:gd name="T17" fmla="*/ 19 h 112"/>
                  <a:gd name="T18" fmla="*/ 31 w 125"/>
                  <a:gd name="T19" fmla="*/ 36 h 112"/>
                  <a:gd name="T20" fmla="*/ 71 w 125"/>
                  <a:gd name="T21" fmla="*/ 54 h 112"/>
                  <a:gd name="T22" fmla="*/ 102 w 125"/>
                  <a:gd name="T23" fmla="*/ 68 h 112"/>
                  <a:gd name="T24" fmla="*/ 118 w 125"/>
                  <a:gd name="T25" fmla="*/ 63 h 112"/>
                  <a:gd name="T26" fmla="*/ 123 w 125"/>
                  <a:gd name="T27" fmla="*/ 59 h 112"/>
                  <a:gd name="T28" fmla="*/ 125 w 125"/>
                  <a:gd name="T29" fmla="*/ 61 h 112"/>
                  <a:gd name="T30" fmla="*/ 101 w 125"/>
                  <a:gd name="T31" fmla="*/ 112 h 112"/>
                  <a:gd name="T32" fmla="*/ 97 w 125"/>
                  <a:gd name="T33" fmla="*/ 111 h 112"/>
                  <a:gd name="T34" fmla="*/ 99 w 125"/>
                  <a:gd name="T35" fmla="*/ 103 h 112"/>
                  <a:gd name="T36" fmla="*/ 94 w 125"/>
                  <a:gd name="T37" fmla="*/ 92 h 112"/>
                  <a:gd name="T38" fmla="*/ 20 w 125"/>
                  <a:gd name="T39" fmla="*/ 58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25" h="112">
                    <a:moveTo>
                      <a:pt x="20" y="58"/>
                    </a:moveTo>
                    <a:cubicBezTo>
                      <a:pt x="14" y="73"/>
                      <a:pt x="20" y="84"/>
                      <a:pt x="30" y="93"/>
                    </a:cubicBezTo>
                    <a:cubicBezTo>
                      <a:pt x="32" y="95"/>
                      <a:pt x="33" y="99"/>
                      <a:pt x="34" y="101"/>
                    </a:cubicBezTo>
                    <a:cubicBezTo>
                      <a:pt x="33" y="102"/>
                      <a:pt x="32" y="102"/>
                      <a:pt x="31" y="103"/>
                    </a:cubicBezTo>
                    <a:cubicBezTo>
                      <a:pt x="21" y="98"/>
                      <a:pt x="11" y="93"/>
                      <a:pt x="0" y="88"/>
                    </a:cubicBezTo>
                    <a:cubicBezTo>
                      <a:pt x="13" y="59"/>
                      <a:pt x="26" y="30"/>
                      <a:pt x="40" y="0"/>
                    </a:cubicBezTo>
                    <a:cubicBezTo>
                      <a:pt x="51" y="5"/>
                      <a:pt x="61" y="10"/>
                      <a:pt x="72" y="14"/>
                    </a:cubicBezTo>
                    <a:cubicBezTo>
                      <a:pt x="72" y="15"/>
                      <a:pt x="72" y="16"/>
                      <a:pt x="72" y="17"/>
                    </a:cubicBezTo>
                    <a:cubicBezTo>
                      <a:pt x="69" y="18"/>
                      <a:pt x="66" y="19"/>
                      <a:pt x="63" y="19"/>
                    </a:cubicBezTo>
                    <a:cubicBezTo>
                      <a:pt x="46" y="18"/>
                      <a:pt x="38" y="22"/>
                      <a:pt x="31" y="36"/>
                    </a:cubicBezTo>
                    <a:cubicBezTo>
                      <a:pt x="44" y="42"/>
                      <a:pt x="58" y="48"/>
                      <a:pt x="71" y="54"/>
                    </a:cubicBezTo>
                    <a:cubicBezTo>
                      <a:pt x="81" y="59"/>
                      <a:pt x="92" y="63"/>
                      <a:pt x="102" y="68"/>
                    </a:cubicBezTo>
                    <a:cubicBezTo>
                      <a:pt x="109" y="72"/>
                      <a:pt x="114" y="70"/>
                      <a:pt x="118" y="63"/>
                    </a:cubicBezTo>
                    <a:cubicBezTo>
                      <a:pt x="119" y="62"/>
                      <a:pt x="121" y="60"/>
                      <a:pt x="123" y="59"/>
                    </a:cubicBezTo>
                    <a:cubicBezTo>
                      <a:pt x="123" y="60"/>
                      <a:pt x="124" y="60"/>
                      <a:pt x="125" y="61"/>
                    </a:cubicBezTo>
                    <a:cubicBezTo>
                      <a:pt x="117" y="78"/>
                      <a:pt x="109" y="95"/>
                      <a:pt x="101" y="112"/>
                    </a:cubicBezTo>
                    <a:cubicBezTo>
                      <a:pt x="101" y="112"/>
                      <a:pt x="98" y="112"/>
                      <a:pt x="97" y="111"/>
                    </a:cubicBezTo>
                    <a:cubicBezTo>
                      <a:pt x="98" y="108"/>
                      <a:pt x="100" y="105"/>
                      <a:pt x="99" y="103"/>
                    </a:cubicBezTo>
                    <a:cubicBezTo>
                      <a:pt x="99" y="99"/>
                      <a:pt x="97" y="93"/>
                      <a:pt x="94" y="92"/>
                    </a:cubicBezTo>
                    <a:cubicBezTo>
                      <a:pt x="70" y="80"/>
                      <a:pt x="46" y="69"/>
                      <a:pt x="20" y="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" name="Freeform 27">
                <a:extLst>
                  <a:ext uri="{FF2B5EF4-FFF2-40B4-BE49-F238E27FC236}">
                    <a16:creationId xmlns:a16="http://schemas.microsoft.com/office/drawing/2014/main" id="{4FFF5076-0286-49F8-B969-71DC20845A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08850" y="2306638"/>
                <a:ext cx="269875" cy="209550"/>
              </a:xfrm>
              <a:custGeom>
                <a:avLst/>
                <a:gdLst>
                  <a:gd name="T0" fmla="*/ 91 w 107"/>
                  <a:gd name="T1" fmla="*/ 26 h 83"/>
                  <a:gd name="T2" fmla="*/ 69 w 107"/>
                  <a:gd name="T3" fmla="*/ 11 h 83"/>
                  <a:gd name="T4" fmla="*/ 64 w 107"/>
                  <a:gd name="T5" fmla="*/ 3 h 83"/>
                  <a:gd name="T6" fmla="*/ 73 w 107"/>
                  <a:gd name="T7" fmla="*/ 4 h 83"/>
                  <a:gd name="T8" fmla="*/ 101 w 107"/>
                  <a:gd name="T9" fmla="*/ 24 h 83"/>
                  <a:gd name="T10" fmla="*/ 105 w 107"/>
                  <a:gd name="T11" fmla="*/ 33 h 83"/>
                  <a:gd name="T12" fmla="*/ 97 w 107"/>
                  <a:gd name="T13" fmla="*/ 41 h 83"/>
                  <a:gd name="T14" fmla="*/ 79 w 107"/>
                  <a:gd name="T15" fmla="*/ 34 h 83"/>
                  <a:gd name="T16" fmla="*/ 84 w 107"/>
                  <a:gd name="T17" fmla="*/ 53 h 83"/>
                  <a:gd name="T18" fmla="*/ 94 w 107"/>
                  <a:gd name="T19" fmla="*/ 63 h 83"/>
                  <a:gd name="T20" fmla="*/ 89 w 107"/>
                  <a:gd name="T21" fmla="*/ 79 h 83"/>
                  <a:gd name="T22" fmla="*/ 77 w 107"/>
                  <a:gd name="T23" fmla="*/ 74 h 83"/>
                  <a:gd name="T24" fmla="*/ 72 w 107"/>
                  <a:gd name="T25" fmla="*/ 67 h 83"/>
                  <a:gd name="T26" fmla="*/ 58 w 107"/>
                  <a:gd name="T27" fmla="*/ 62 h 83"/>
                  <a:gd name="T28" fmla="*/ 25 w 107"/>
                  <a:gd name="T29" fmla="*/ 65 h 83"/>
                  <a:gd name="T30" fmla="*/ 12 w 107"/>
                  <a:gd name="T31" fmla="*/ 59 h 83"/>
                  <a:gd name="T32" fmla="*/ 1 w 107"/>
                  <a:gd name="T33" fmla="*/ 22 h 83"/>
                  <a:gd name="T34" fmla="*/ 4 w 107"/>
                  <a:gd name="T35" fmla="*/ 16 h 83"/>
                  <a:gd name="T36" fmla="*/ 11 w 107"/>
                  <a:gd name="T37" fmla="*/ 35 h 83"/>
                  <a:gd name="T38" fmla="*/ 35 w 107"/>
                  <a:gd name="T39" fmla="*/ 50 h 83"/>
                  <a:gd name="T40" fmla="*/ 50 w 107"/>
                  <a:gd name="T41" fmla="*/ 47 h 83"/>
                  <a:gd name="T42" fmla="*/ 51 w 107"/>
                  <a:gd name="T43" fmla="*/ 44 h 83"/>
                  <a:gd name="T44" fmla="*/ 34 w 107"/>
                  <a:gd name="T45" fmla="*/ 30 h 83"/>
                  <a:gd name="T46" fmla="*/ 38 w 107"/>
                  <a:gd name="T47" fmla="*/ 0 h 83"/>
                  <a:gd name="T48" fmla="*/ 64 w 107"/>
                  <a:gd name="T49" fmla="*/ 33 h 83"/>
                  <a:gd name="T50" fmla="*/ 90 w 107"/>
                  <a:gd name="T51" fmla="*/ 28 h 83"/>
                  <a:gd name="T52" fmla="*/ 91 w 107"/>
                  <a:gd name="T53" fmla="*/ 26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07" h="83">
                    <a:moveTo>
                      <a:pt x="91" y="26"/>
                    </a:moveTo>
                    <a:cubicBezTo>
                      <a:pt x="84" y="21"/>
                      <a:pt x="76" y="16"/>
                      <a:pt x="69" y="11"/>
                    </a:cubicBezTo>
                    <a:cubicBezTo>
                      <a:pt x="67" y="9"/>
                      <a:pt x="66" y="6"/>
                      <a:pt x="64" y="3"/>
                    </a:cubicBezTo>
                    <a:cubicBezTo>
                      <a:pt x="67" y="4"/>
                      <a:pt x="71" y="3"/>
                      <a:pt x="73" y="4"/>
                    </a:cubicBezTo>
                    <a:cubicBezTo>
                      <a:pt x="83" y="10"/>
                      <a:pt x="92" y="17"/>
                      <a:pt x="101" y="24"/>
                    </a:cubicBezTo>
                    <a:cubicBezTo>
                      <a:pt x="103" y="26"/>
                      <a:pt x="105" y="30"/>
                      <a:pt x="105" y="33"/>
                    </a:cubicBezTo>
                    <a:cubicBezTo>
                      <a:pt x="107" y="39"/>
                      <a:pt x="103" y="43"/>
                      <a:pt x="97" y="41"/>
                    </a:cubicBezTo>
                    <a:cubicBezTo>
                      <a:pt x="91" y="39"/>
                      <a:pt x="85" y="37"/>
                      <a:pt x="79" y="34"/>
                    </a:cubicBezTo>
                    <a:cubicBezTo>
                      <a:pt x="75" y="43"/>
                      <a:pt x="79" y="48"/>
                      <a:pt x="84" y="53"/>
                    </a:cubicBezTo>
                    <a:cubicBezTo>
                      <a:pt x="88" y="56"/>
                      <a:pt x="92" y="59"/>
                      <a:pt x="94" y="63"/>
                    </a:cubicBezTo>
                    <a:cubicBezTo>
                      <a:pt x="97" y="69"/>
                      <a:pt x="94" y="75"/>
                      <a:pt x="89" y="79"/>
                    </a:cubicBezTo>
                    <a:cubicBezTo>
                      <a:pt x="83" y="83"/>
                      <a:pt x="80" y="77"/>
                      <a:pt x="77" y="74"/>
                    </a:cubicBezTo>
                    <a:cubicBezTo>
                      <a:pt x="76" y="72"/>
                      <a:pt x="74" y="69"/>
                      <a:pt x="72" y="67"/>
                    </a:cubicBezTo>
                    <a:cubicBezTo>
                      <a:pt x="69" y="61"/>
                      <a:pt x="64" y="61"/>
                      <a:pt x="58" y="62"/>
                    </a:cubicBezTo>
                    <a:cubicBezTo>
                      <a:pt x="47" y="64"/>
                      <a:pt x="36" y="65"/>
                      <a:pt x="25" y="65"/>
                    </a:cubicBezTo>
                    <a:cubicBezTo>
                      <a:pt x="21" y="65"/>
                      <a:pt x="15" y="63"/>
                      <a:pt x="12" y="59"/>
                    </a:cubicBezTo>
                    <a:cubicBezTo>
                      <a:pt x="3" y="49"/>
                      <a:pt x="1" y="36"/>
                      <a:pt x="1" y="22"/>
                    </a:cubicBezTo>
                    <a:cubicBezTo>
                      <a:pt x="0" y="21"/>
                      <a:pt x="2" y="20"/>
                      <a:pt x="4" y="16"/>
                    </a:cubicBezTo>
                    <a:cubicBezTo>
                      <a:pt x="7" y="24"/>
                      <a:pt x="9" y="29"/>
                      <a:pt x="11" y="35"/>
                    </a:cubicBezTo>
                    <a:cubicBezTo>
                      <a:pt x="16" y="49"/>
                      <a:pt x="19" y="52"/>
                      <a:pt x="35" y="50"/>
                    </a:cubicBezTo>
                    <a:cubicBezTo>
                      <a:pt x="40" y="50"/>
                      <a:pt x="45" y="48"/>
                      <a:pt x="50" y="47"/>
                    </a:cubicBezTo>
                    <a:cubicBezTo>
                      <a:pt x="50" y="46"/>
                      <a:pt x="50" y="45"/>
                      <a:pt x="51" y="44"/>
                    </a:cubicBezTo>
                    <a:cubicBezTo>
                      <a:pt x="45" y="40"/>
                      <a:pt x="39" y="35"/>
                      <a:pt x="34" y="30"/>
                    </a:cubicBezTo>
                    <a:cubicBezTo>
                      <a:pt x="24" y="20"/>
                      <a:pt x="25" y="8"/>
                      <a:pt x="38" y="0"/>
                    </a:cubicBezTo>
                    <a:cubicBezTo>
                      <a:pt x="44" y="13"/>
                      <a:pt x="50" y="25"/>
                      <a:pt x="64" y="33"/>
                    </a:cubicBezTo>
                    <a:cubicBezTo>
                      <a:pt x="69" y="13"/>
                      <a:pt x="81" y="29"/>
                      <a:pt x="90" y="28"/>
                    </a:cubicBezTo>
                    <a:cubicBezTo>
                      <a:pt x="90" y="27"/>
                      <a:pt x="91" y="27"/>
                      <a:pt x="91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" name="Freeform 28">
                <a:extLst>
                  <a:ext uri="{FF2B5EF4-FFF2-40B4-BE49-F238E27FC236}">
                    <a16:creationId xmlns:a16="http://schemas.microsoft.com/office/drawing/2014/main" id="{DC4A2536-478A-4479-BBDB-C1A832F7C7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78275" y="4043363"/>
                <a:ext cx="325438" cy="315913"/>
              </a:xfrm>
              <a:custGeom>
                <a:avLst/>
                <a:gdLst>
                  <a:gd name="T0" fmla="*/ 111 w 129"/>
                  <a:gd name="T1" fmla="*/ 60 h 125"/>
                  <a:gd name="T2" fmla="*/ 129 w 129"/>
                  <a:gd name="T3" fmla="*/ 92 h 125"/>
                  <a:gd name="T4" fmla="*/ 127 w 129"/>
                  <a:gd name="T5" fmla="*/ 93 h 125"/>
                  <a:gd name="T6" fmla="*/ 122 w 129"/>
                  <a:gd name="T7" fmla="*/ 91 h 125"/>
                  <a:gd name="T8" fmla="*/ 104 w 129"/>
                  <a:gd name="T9" fmla="*/ 90 h 125"/>
                  <a:gd name="T10" fmla="*/ 63 w 129"/>
                  <a:gd name="T11" fmla="*/ 114 h 125"/>
                  <a:gd name="T12" fmla="*/ 17 w 129"/>
                  <a:gd name="T13" fmla="*/ 104 h 125"/>
                  <a:gd name="T14" fmla="*/ 11 w 129"/>
                  <a:gd name="T15" fmla="*/ 92 h 125"/>
                  <a:gd name="T16" fmla="*/ 25 w 129"/>
                  <a:gd name="T17" fmla="*/ 46 h 125"/>
                  <a:gd name="T18" fmla="*/ 68 w 129"/>
                  <a:gd name="T19" fmla="*/ 22 h 125"/>
                  <a:gd name="T20" fmla="*/ 74 w 129"/>
                  <a:gd name="T21" fmla="*/ 6 h 125"/>
                  <a:gd name="T22" fmla="*/ 74 w 129"/>
                  <a:gd name="T23" fmla="*/ 1 h 125"/>
                  <a:gd name="T24" fmla="*/ 77 w 129"/>
                  <a:gd name="T25" fmla="*/ 0 h 125"/>
                  <a:gd name="T26" fmla="*/ 103 w 129"/>
                  <a:gd name="T27" fmla="*/ 47 h 125"/>
                  <a:gd name="T28" fmla="*/ 97 w 129"/>
                  <a:gd name="T29" fmla="*/ 46 h 125"/>
                  <a:gd name="T30" fmla="*/ 76 w 129"/>
                  <a:gd name="T31" fmla="*/ 43 h 125"/>
                  <a:gd name="T32" fmla="*/ 31 w 129"/>
                  <a:gd name="T33" fmla="*/ 69 h 125"/>
                  <a:gd name="T34" fmla="*/ 21 w 129"/>
                  <a:gd name="T35" fmla="*/ 100 h 125"/>
                  <a:gd name="T36" fmla="*/ 53 w 129"/>
                  <a:gd name="T37" fmla="*/ 111 h 125"/>
                  <a:gd name="T38" fmla="*/ 104 w 129"/>
                  <a:gd name="T39" fmla="*/ 82 h 125"/>
                  <a:gd name="T40" fmla="*/ 108 w 129"/>
                  <a:gd name="T41" fmla="*/ 68 h 125"/>
                  <a:gd name="T42" fmla="*/ 108 w 129"/>
                  <a:gd name="T43" fmla="*/ 61 h 125"/>
                  <a:gd name="T44" fmla="*/ 111 w 129"/>
                  <a:gd name="T45" fmla="*/ 60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29" h="125">
                    <a:moveTo>
                      <a:pt x="111" y="60"/>
                    </a:moveTo>
                    <a:cubicBezTo>
                      <a:pt x="117" y="70"/>
                      <a:pt x="123" y="81"/>
                      <a:pt x="129" y="92"/>
                    </a:cubicBezTo>
                    <a:cubicBezTo>
                      <a:pt x="128" y="92"/>
                      <a:pt x="128" y="93"/>
                      <a:pt x="127" y="93"/>
                    </a:cubicBezTo>
                    <a:cubicBezTo>
                      <a:pt x="126" y="93"/>
                      <a:pt x="123" y="93"/>
                      <a:pt x="122" y="91"/>
                    </a:cubicBezTo>
                    <a:cubicBezTo>
                      <a:pt x="116" y="85"/>
                      <a:pt x="111" y="86"/>
                      <a:pt x="104" y="90"/>
                    </a:cubicBezTo>
                    <a:cubicBezTo>
                      <a:pt x="90" y="98"/>
                      <a:pt x="77" y="106"/>
                      <a:pt x="63" y="114"/>
                    </a:cubicBezTo>
                    <a:cubicBezTo>
                      <a:pt x="44" y="125"/>
                      <a:pt x="30" y="122"/>
                      <a:pt x="17" y="104"/>
                    </a:cubicBezTo>
                    <a:cubicBezTo>
                      <a:pt x="15" y="100"/>
                      <a:pt x="12" y="96"/>
                      <a:pt x="11" y="92"/>
                    </a:cubicBezTo>
                    <a:cubicBezTo>
                      <a:pt x="0" y="70"/>
                      <a:pt x="4" y="58"/>
                      <a:pt x="25" y="46"/>
                    </a:cubicBezTo>
                    <a:cubicBezTo>
                      <a:pt x="39" y="38"/>
                      <a:pt x="54" y="30"/>
                      <a:pt x="68" y="22"/>
                    </a:cubicBezTo>
                    <a:cubicBezTo>
                      <a:pt x="75" y="18"/>
                      <a:pt x="78" y="14"/>
                      <a:pt x="74" y="6"/>
                    </a:cubicBezTo>
                    <a:cubicBezTo>
                      <a:pt x="73" y="5"/>
                      <a:pt x="74" y="3"/>
                      <a:pt x="74" y="1"/>
                    </a:cubicBezTo>
                    <a:cubicBezTo>
                      <a:pt x="75" y="1"/>
                      <a:pt x="76" y="1"/>
                      <a:pt x="77" y="0"/>
                    </a:cubicBezTo>
                    <a:cubicBezTo>
                      <a:pt x="85" y="15"/>
                      <a:pt x="94" y="30"/>
                      <a:pt x="103" y="47"/>
                    </a:cubicBezTo>
                    <a:cubicBezTo>
                      <a:pt x="99" y="46"/>
                      <a:pt x="97" y="47"/>
                      <a:pt x="97" y="46"/>
                    </a:cubicBezTo>
                    <a:cubicBezTo>
                      <a:pt x="91" y="36"/>
                      <a:pt x="84" y="38"/>
                      <a:pt x="76" y="43"/>
                    </a:cubicBezTo>
                    <a:cubicBezTo>
                      <a:pt x="61" y="52"/>
                      <a:pt x="46" y="60"/>
                      <a:pt x="31" y="69"/>
                    </a:cubicBezTo>
                    <a:cubicBezTo>
                      <a:pt x="17" y="77"/>
                      <a:pt x="14" y="87"/>
                      <a:pt x="21" y="100"/>
                    </a:cubicBezTo>
                    <a:cubicBezTo>
                      <a:pt x="28" y="114"/>
                      <a:pt x="40" y="118"/>
                      <a:pt x="53" y="111"/>
                    </a:cubicBezTo>
                    <a:cubicBezTo>
                      <a:pt x="71" y="102"/>
                      <a:pt x="87" y="92"/>
                      <a:pt x="104" y="82"/>
                    </a:cubicBezTo>
                    <a:cubicBezTo>
                      <a:pt x="110" y="79"/>
                      <a:pt x="109" y="74"/>
                      <a:pt x="108" y="68"/>
                    </a:cubicBezTo>
                    <a:cubicBezTo>
                      <a:pt x="108" y="66"/>
                      <a:pt x="108" y="63"/>
                      <a:pt x="108" y="61"/>
                    </a:cubicBezTo>
                    <a:cubicBezTo>
                      <a:pt x="109" y="60"/>
                      <a:pt x="110" y="60"/>
                      <a:pt x="111" y="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8" name="Freeform 29">
                <a:extLst>
                  <a:ext uri="{FF2B5EF4-FFF2-40B4-BE49-F238E27FC236}">
                    <a16:creationId xmlns:a16="http://schemas.microsoft.com/office/drawing/2014/main" id="{304527B4-B693-42AD-8369-7FBF4CAC53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70788" y="3622675"/>
                <a:ext cx="304800" cy="268288"/>
              </a:xfrm>
              <a:custGeom>
                <a:avLst/>
                <a:gdLst>
                  <a:gd name="T0" fmla="*/ 120 w 120"/>
                  <a:gd name="T1" fmla="*/ 53 h 106"/>
                  <a:gd name="T2" fmla="*/ 104 w 120"/>
                  <a:gd name="T3" fmla="*/ 106 h 106"/>
                  <a:gd name="T4" fmla="*/ 101 w 120"/>
                  <a:gd name="T5" fmla="*/ 106 h 106"/>
                  <a:gd name="T6" fmla="*/ 100 w 120"/>
                  <a:gd name="T7" fmla="*/ 101 h 106"/>
                  <a:gd name="T8" fmla="*/ 90 w 120"/>
                  <a:gd name="T9" fmla="*/ 84 h 106"/>
                  <a:gd name="T10" fmla="*/ 30 w 120"/>
                  <a:gd name="T11" fmla="*/ 85 h 106"/>
                  <a:gd name="T12" fmla="*/ 0 w 120"/>
                  <a:gd name="T13" fmla="*/ 94 h 106"/>
                  <a:gd name="T14" fmla="*/ 14 w 120"/>
                  <a:gd name="T15" fmla="*/ 49 h 106"/>
                  <a:gd name="T16" fmla="*/ 17 w 120"/>
                  <a:gd name="T17" fmla="*/ 49 h 106"/>
                  <a:gd name="T18" fmla="*/ 18 w 120"/>
                  <a:gd name="T19" fmla="*/ 55 h 106"/>
                  <a:gd name="T20" fmla="*/ 25 w 120"/>
                  <a:gd name="T21" fmla="*/ 62 h 106"/>
                  <a:gd name="T22" fmla="*/ 64 w 120"/>
                  <a:gd name="T23" fmla="*/ 56 h 106"/>
                  <a:gd name="T24" fmla="*/ 38 w 120"/>
                  <a:gd name="T25" fmla="*/ 31 h 106"/>
                  <a:gd name="T26" fmla="*/ 24 w 120"/>
                  <a:gd name="T27" fmla="*/ 34 h 106"/>
                  <a:gd name="T28" fmla="*/ 20 w 120"/>
                  <a:gd name="T29" fmla="*/ 38 h 106"/>
                  <a:gd name="T30" fmla="*/ 29 w 120"/>
                  <a:gd name="T31" fmla="*/ 0 h 106"/>
                  <a:gd name="T32" fmla="*/ 33 w 120"/>
                  <a:gd name="T33" fmla="*/ 5 h 106"/>
                  <a:gd name="T34" fmla="*/ 42 w 120"/>
                  <a:gd name="T35" fmla="*/ 25 h 106"/>
                  <a:gd name="T36" fmla="*/ 58 w 120"/>
                  <a:gd name="T37" fmla="*/ 40 h 106"/>
                  <a:gd name="T38" fmla="*/ 98 w 120"/>
                  <a:gd name="T39" fmla="*/ 63 h 106"/>
                  <a:gd name="T40" fmla="*/ 114 w 120"/>
                  <a:gd name="T41" fmla="*/ 56 h 106"/>
                  <a:gd name="T42" fmla="*/ 118 w 120"/>
                  <a:gd name="T43" fmla="*/ 51 h 106"/>
                  <a:gd name="T44" fmla="*/ 120 w 120"/>
                  <a:gd name="T45" fmla="*/ 53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20" h="106">
                    <a:moveTo>
                      <a:pt x="120" y="53"/>
                    </a:moveTo>
                    <a:cubicBezTo>
                      <a:pt x="115" y="71"/>
                      <a:pt x="109" y="88"/>
                      <a:pt x="104" y="106"/>
                    </a:cubicBezTo>
                    <a:cubicBezTo>
                      <a:pt x="103" y="106"/>
                      <a:pt x="102" y="106"/>
                      <a:pt x="101" y="106"/>
                    </a:cubicBezTo>
                    <a:cubicBezTo>
                      <a:pt x="101" y="104"/>
                      <a:pt x="100" y="102"/>
                      <a:pt x="100" y="101"/>
                    </a:cubicBezTo>
                    <a:cubicBezTo>
                      <a:pt x="102" y="89"/>
                      <a:pt x="100" y="89"/>
                      <a:pt x="90" y="84"/>
                    </a:cubicBezTo>
                    <a:cubicBezTo>
                      <a:pt x="70" y="75"/>
                      <a:pt x="50" y="81"/>
                      <a:pt x="30" y="85"/>
                    </a:cubicBezTo>
                    <a:cubicBezTo>
                      <a:pt x="20" y="86"/>
                      <a:pt x="11" y="91"/>
                      <a:pt x="0" y="94"/>
                    </a:cubicBezTo>
                    <a:cubicBezTo>
                      <a:pt x="5" y="80"/>
                      <a:pt x="9" y="64"/>
                      <a:pt x="14" y="49"/>
                    </a:cubicBezTo>
                    <a:cubicBezTo>
                      <a:pt x="15" y="49"/>
                      <a:pt x="16" y="49"/>
                      <a:pt x="17" y="49"/>
                    </a:cubicBezTo>
                    <a:cubicBezTo>
                      <a:pt x="17" y="51"/>
                      <a:pt x="18" y="53"/>
                      <a:pt x="18" y="55"/>
                    </a:cubicBezTo>
                    <a:cubicBezTo>
                      <a:pt x="17" y="61"/>
                      <a:pt x="20" y="63"/>
                      <a:pt x="25" y="62"/>
                    </a:cubicBezTo>
                    <a:cubicBezTo>
                      <a:pt x="37" y="60"/>
                      <a:pt x="49" y="58"/>
                      <a:pt x="64" y="56"/>
                    </a:cubicBezTo>
                    <a:cubicBezTo>
                      <a:pt x="54" y="47"/>
                      <a:pt x="46" y="39"/>
                      <a:pt x="38" y="31"/>
                    </a:cubicBezTo>
                    <a:cubicBezTo>
                      <a:pt x="32" y="26"/>
                      <a:pt x="27" y="28"/>
                      <a:pt x="24" y="34"/>
                    </a:cubicBezTo>
                    <a:cubicBezTo>
                      <a:pt x="23" y="36"/>
                      <a:pt x="22" y="37"/>
                      <a:pt x="20" y="38"/>
                    </a:cubicBezTo>
                    <a:cubicBezTo>
                      <a:pt x="20" y="25"/>
                      <a:pt x="25" y="14"/>
                      <a:pt x="29" y="0"/>
                    </a:cubicBezTo>
                    <a:cubicBezTo>
                      <a:pt x="31" y="3"/>
                      <a:pt x="33" y="4"/>
                      <a:pt x="33" y="5"/>
                    </a:cubicBezTo>
                    <a:cubicBezTo>
                      <a:pt x="31" y="14"/>
                      <a:pt x="36" y="20"/>
                      <a:pt x="42" y="25"/>
                    </a:cubicBezTo>
                    <a:cubicBezTo>
                      <a:pt x="47" y="30"/>
                      <a:pt x="53" y="34"/>
                      <a:pt x="58" y="40"/>
                    </a:cubicBezTo>
                    <a:cubicBezTo>
                      <a:pt x="68" y="52"/>
                      <a:pt x="82" y="59"/>
                      <a:pt x="98" y="63"/>
                    </a:cubicBezTo>
                    <a:cubicBezTo>
                      <a:pt x="106" y="65"/>
                      <a:pt x="110" y="63"/>
                      <a:pt x="114" y="56"/>
                    </a:cubicBezTo>
                    <a:cubicBezTo>
                      <a:pt x="114" y="54"/>
                      <a:pt x="116" y="53"/>
                      <a:pt x="118" y="51"/>
                    </a:cubicBezTo>
                    <a:cubicBezTo>
                      <a:pt x="118" y="52"/>
                      <a:pt x="119" y="52"/>
                      <a:pt x="120" y="5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9" name="Freeform 30">
                <a:extLst>
                  <a:ext uri="{FF2B5EF4-FFF2-40B4-BE49-F238E27FC236}">
                    <a16:creationId xmlns:a16="http://schemas.microsoft.com/office/drawing/2014/main" id="{14307D10-7924-4F7B-9DC6-1785600E62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70588" y="5003800"/>
                <a:ext cx="263525" cy="280988"/>
              </a:xfrm>
              <a:custGeom>
                <a:avLst/>
                <a:gdLst>
                  <a:gd name="T0" fmla="*/ 104 w 104"/>
                  <a:gd name="T1" fmla="*/ 0 h 111"/>
                  <a:gd name="T2" fmla="*/ 104 w 104"/>
                  <a:gd name="T3" fmla="*/ 4 h 111"/>
                  <a:gd name="T4" fmla="*/ 94 w 104"/>
                  <a:gd name="T5" fmla="*/ 31 h 111"/>
                  <a:gd name="T6" fmla="*/ 100 w 104"/>
                  <a:gd name="T7" fmla="*/ 70 h 111"/>
                  <a:gd name="T8" fmla="*/ 73 w 104"/>
                  <a:gd name="T9" fmla="*/ 108 h 111"/>
                  <a:gd name="T10" fmla="*/ 57 w 104"/>
                  <a:gd name="T11" fmla="*/ 110 h 111"/>
                  <a:gd name="T12" fmla="*/ 24 w 104"/>
                  <a:gd name="T13" fmla="*/ 81 h 111"/>
                  <a:gd name="T14" fmla="*/ 16 w 104"/>
                  <a:gd name="T15" fmla="*/ 30 h 111"/>
                  <a:gd name="T16" fmla="*/ 6 w 104"/>
                  <a:gd name="T17" fmla="*/ 20 h 111"/>
                  <a:gd name="T18" fmla="*/ 0 w 104"/>
                  <a:gd name="T19" fmla="*/ 17 h 111"/>
                  <a:gd name="T20" fmla="*/ 51 w 104"/>
                  <a:gd name="T21" fmla="*/ 8 h 111"/>
                  <a:gd name="T22" fmla="*/ 52 w 104"/>
                  <a:gd name="T23" fmla="*/ 11 h 111"/>
                  <a:gd name="T24" fmla="*/ 46 w 104"/>
                  <a:gd name="T25" fmla="*/ 14 h 111"/>
                  <a:gd name="T26" fmla="*/ 39 w 104"/>
                  <a:gd name="T27" fmla="*/ 27 h 111"/>
                  <a:gd name="T28" fmla="*/ 47 w 104"/>
                  <a:gd name="T29" fmla="*/ 82 h 111"/>
                  <a:gd name="T30" fmla="*/ 71 w 104"/>
                  <a:gd name="T31" fmla="*/ 104 h 111"/>
                  <a:gd name="T32" fmla="*/ 94 w 104"/>
                  <a:gd name="T33" fmla="*/ 78 h 111"/>
                  <a:gd name="T34" fmla="*/ 86 w 104"/>
                  <a:gd name="T35" fmla="*/ 19 h 111"/>
                  <a:gd name="T36" fmla="*/ 76 w 104"/>
                  <a:gd name="T37" fmla="*/ 11 h 111"/>
                  <a:gd name="T38" fmla="*/ 67 w 104"/>
                  <a:gd name="T39" fmla="*/ 9 h 111"/>
                  <a:gd name="T40" fmla="*/ 67 w 104"/>
                  <a:gd name="T41" fmla="*/ 6 h 111"/>
                  <a:gd name="T42" fmla="*/ 104 w 104"/>
                  <a:gd name="T43" fmla="*/ 0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04" h="111">
                    <a:moveTo>
                      <a:pt x="104" y="0"/>
                    </a:moveTo>
                    <a:cubicBezTo>
                      <a:pt x="104" y="3"/>
                      <a:pt x="104" y="4"/>
                      <a:pt x="104" y="4"/>
                    </a:cubicBezTo>
                    <a:cubicBezTo>
                      <a:pt x="91" y="9"/>
                      <a:pt x="92" y="19"/>
                      <a:pt x="94" y="31"/>
                    </a:cubicBezTo>
                    <a:cubicBezTo>
                      <a:pt x="97" y="43"/>
                      <a:pt x="98" y="57"/>
                      <a:pt x="100" y="70"/>
                    </a:cubicBezTo>
                    <a:cubicBezTo>
                      <a:pt x="103" y="91"/>
                      <a:pt x="95" y="104"/>
                      <a:pt x="73" y="108"/>
                    </a:cubicBezTo>
                    <a:cubicBezTo>
                      <a:pt x="68" y="110"/>
                      <a:pt x="63" y="110"/>
                      <a:pt x="57" y="110"/>
                    </a:cubicBezTo>
                    <a:cubicBezTo>
                      <a:pt x="35" y="111"/>
                      <a:pt x="26" y="103"/>
                      <a:pt x="24" y="81"/>
                    </a:cubicBezTo>
                    <a:cubicBezTo>
                      <a:pt x="21" y="64"/>
                      <a:pt x="19" y="47"/>
                      <a:pt x="16" y="30"/>
                    </a:cubicBezTo>
                    <a:cubicBezTo>
                      <a:pt x="16" y="23"/>
                      <a:pt x="13" y="20"/>
                      <a:pt x="6" y="20"/>
                    </a:cubicBezTo>
                    <a:cubicBezTo>
                      <a:pt x="4" y="20"/>
                      <a:pt x="2" y="19"/>
                      <a:pt x="0" y="17"/>
                    </a:cubicBezTo>
                    <a:cubicBezTo>
                      <a:pt x="17" y="12"/>
                      <a:pt x="34" y="10"/>
                      <a:pt x="51" y="8"/>
                    </a:cubicBezTo>
                    <a:cubicBezTo>
                      <a:pt x="52" y="9"/>
                      <a:pt x="52" y="10"/>
                      <a:pt x="52" y="11"/>
                    </a:cubicBezTo>
                    <a:cubicBezTo>
                      <a:pt x="50" y="12"/>
                      <a:pt x="48" y="13"/>
                      <a:pt x="46" y="14"/>
                    </a:cubicBezTo>
                    <a:cubicBezTo>
                      <a:pt x="40" y="16"/>
                      <a:pt x="37" y="20"/>
                      <a:pt x="39" y="27"/>
                    </a:cubicBezTo>
                    <a:cubicBezTo>
                      <a:pt x="42" y="45"/>
                      <a:pt x="44" y="63"/>
                      <a:pt x="47" y="82"/>
                    </a:cubicBezTo>
                    <a:cubicBezTo>
                      <a:pt x="49" y="97"/>
                      <a:pt x="57" y="105"/>
                      <a:pt x="71" y="104"/>
                    </a:cubicBezTo>
                    <a:cubicBezTo>
                      <a:pt x="87" y="103"/>
                      <a:pt x="95" y="93"/>
                      <a:pt x="94" y="78"/>
                    </a:cubicBezTo>
                    <a:cubicBezTo>
                      <a:pt x="92" y="58"/>
                      <a:pt x="89" y="39"/>
                      <a:pt x="86" y="19"/>
                    </a:cubicBezTo>
                    <a:cubicBezTo>
                      <a:pt x="85" y="16"/>
                      <a:pt x="79" y="13"/>
                      <a:pt x="76" y="11"/>
                    </a:cubicBezTo>
                    <a:cubicBezTo>
                      <a:pt x="73" y="10"/>
                      <a:pt x="70" y="10"/>
                      <a:pt x="67" y="9"/>
                    </a:cubicBezTo>
                    <a:cubicBezTo>
                      <a:pt x="67" y="8"/>
                      <a:pt x="67" y="7"/>
                      <a:pt x="67" y="6"/>
                    </a:cubicBezTo>
                    <a:cubicBezTo>
                      <a:pt x="79" y="4"/>
                      <a:pt x="91" y="2"/>
                      <a:pt x="10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0" name="Freeform 31">
                <a:extLst>
                  <a:ext uri="{FF2B5EF4-FFF2-40B4-BE49-F238E27FC236}">
                    <a16:creationId xmlns:a16="http://schemas.microsoft.com/office/drawing/2014/main" id="{649EC69D-341B-4F89-8AFF-DDE0C6A96E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43688" y="4741863"/>
                <a:ext cx="242888" cy="300038"/>
              </a:xfrm>
              <a:custGeom>
                <a:avLst/>
                <a:gdLst>
                  <a:gd name="T0" fmla="*/ 88 w 96"/>
                  <a:gd name="T1" fmla="*/ 119 h 119"/>
                  <a:gd name="T2" fmla="*/ 24 w 96"/>
                  <a:gd name="T3" fmla="*/ 60 h 119"/>
                  <a:gd name="T4" fmla="*/ 3 w 96"/>
                  <a:gd name="T5" fmla="*/ 51 h 119"/>
                  <a:gd name="T6" fmla="*/ 0 w 96"/>
                  <a:gd name="T7" fmla="*/ 48 h 119"/>
                  <a:gd name="T8" fmla="*/ 42 w 96"/>
                  <a:gd name="T9" fmla="*/ 24 h 119"/>
                  <a:gd name="T10" fmla="*/ 44 w 96"/>
                  <a:gd name="T11" fmla="*/ 26 h 119"/>
                  <a:gd name="T12" fmla="*/ 40 w 96"/>
                  <a:gd name="T13" fmla="*/ 32 h 119"/>
                  <a:gd name="T14" fmla="*/ 38 w 96"/>
                  <a:gd name="T15" fmla="*/ 41 h 119"/>
                  <a:gd name="T16" fmla="*/ 85 w 96"/>
                  <a:gd name="T17" fmla="*/ 84 h 119"/>
                  <a:gd name="T18" fmla="*/ 76 w 96"/>
                  <a:gd name="T19" fmla="*/ 27 h 119"/>
                  <a:gd name="T20" fmla="*/ 63 w 96"/>
                  <a:gd name="T21" fmla="*/ 18 h 119"/>
                  <a:gd name="T22" fmla="*/ 57 w 96"/>
                  <a:gd name="T23" fmla="*/ 18 h 119"/>
                  <a:gd name="T24" fmla="*/ 57 w 96"/>
                  <a:gd name="T25" fmla="*/ 16 h 119"/>
                  <a:gd name="T26" fmla="*/ 86 w 96"/>
                  <a:gd name="T27" fmla="*/ 0 h 119"/>
                  <a:gd name="T28" fmla="*/ 87 w 96"/>
                  <a:gd name="T29" fmla="*/ 2 h 119"/>
                  <a:gd name="T30" fmla="*/ 88 w 96"/>
                  <a:gd name="T31" fmla="*/ 59 h 119"/>
                  <a:gd name="T32" fmla="*/ 95 w 96"/>
                  <a:gd name="T33" fmla="*/ 106 h 119"/>
                  <a:gd name="T34" fmla="*/ 88 w 96"/>
                  <a:gd name="T35" fmla="*/ 119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6" h="119">
                    <a:moveTo>
                      <a:pt x="88" y="119"/>
                    </a:moveTo>
                    <a:cubicBezTo>
                      <a:pt x="65" y="98"/>
                      <a:pt x="44" y="79"/>
                      <a:pt x="24" y="60"/>
                    </a:cubicBezTo>
                    <a:cubicBezTo>
                      <a:pt x="18" y="55"/>
                      <a:pt x="13" y="47"/>
                      <a:pt x="3" y="51"/>
                    </a:cubicBezTo>
                    <a:cubicBezTo>
                      <a:pt x="2" y="52"/>
                      <a:pt x="1" y="50"/>
                      <a:pt x="0" y="48"/>
                    </a:cubicBezTo>
                    <a:cubicBezTo>
                      <a:pt x="14" y="40"/>
                      <a:pt x="28" y="32"/>
                      <a:pt x="42" y="24"/>
                    </a:cubicBezTo>
                    <a:cubicBezTo>
                      <a:pt x="43" y="25"/>
                      <a:pt x="44" y="25"/>
                      <a:pt x="44" y="26"/>
                    </a:cubicBezTo>
                    <a:cubicBezTo>
                      <a:pt x="43" y="28"/>
                      <a:pt x="41" y="29"/>
                      <a:pt x="40" y="32"/>
                    </a:cubicBezTo>
                    <a:cubicBezTo>
                      <a:pt x="39" y="35"/>
                      <a:pt x="36" y="40"/>
                      <a:pt x="38" y="41"/>
                    </a:cubicBezTo>
                    <a:cubicBezTo>
                      <a:pt x="53" y="56"/>
                      <a:pt x="68" y="70"/>
                      <a:pt x="85" y="84"/>
                    </a:cubicBezTo>
                    <a:cubicBezTo>
                      <a:pt x="82" y="65"/>
                      <a:pt x="79" y="46"/>
                      <a:pt x="76" y="27"/>
                    </a:cubicBezTo>
                    <a:cubicBezTo>
                      <a:pt x="75" y="19"/>
                      <a:pt x="70" y="17"/>
                      <a:pt x="63" y="18"/>
                    </a:cubicBezTo>
                    <a:cubicBezTo>
                      <a:pt x="61" y="19"/>
                      <a:pt x="59" y="18"/>
                      <a:pt x="57" y="18"/>
                    </a:cubicBezTo>
                    <a:cubicBezTo>
                      <a:pt x="57" y="17"/>
                      <a:pt x="57" y="16"/>
                      <a:pt x="57" y="16"/>
                    </a:cubicBezTo>
                    <a:cubicBezTo>
                      <a:pt x="66" y="10"/>
                      <a:pt x="76" y="5"/>
                      <a:pt x="86" y="0"/>
                    </a:cubicBezTo>
                    <a:cubicBezTo>
                      <a:pt x="86" y="0"/>
                      <a:pt x="87" y="1"/>
                      <a:pt x="87" y="2"/>
                    </a:cubicBezTo>
                    <a:cubicBezTo>
                      <a:pt x="74" y="21"/>
                      <a:pt x="87" y="40"/>
                      <a:pt x="88" y="59"/>
                    </a:cubicBezTo>
                    <a:cubicBezTo>
                      <a:pt x="89" y="75"/>
                      <a:pt x="94" y="90"/>
                      <a:pt x="95" y="106"/>
                    </a:cubicBezTo>
                    <a:cubicBezTo>
                      <a:pt x="96" y="110"/>
                      <a:pt x="91" y="114"/>
                      <a:pt x="88" y="1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1" name="Freeform 32">
                <a:extLst>
                  <a:ext uri="{FF2B5EF4-FFF2-40B4-BE49-F238E27FC236}">
                    <a16:creationId xmlns:a16="http://schemas.microsoft.com/office/drawing/2014/main" id="{07866278-8AEC-49F6-A37A-E817DF8BE0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08750" y="4870450"/>
                <a:ext cx="230188" cy="288925"/>
              </a:xfrm>
              <a:custGeom>
                <a:avLst/>
                <a:gdLst>
                  <a:gd name="T0" fmla="*/ 0 w 91"/>
                  <a:gd name="T1" fmla="*/ 23 h 114"/>
                  <a:gd name="T2" fmla="*/ 5 w 91"/>
                  <a:gd name="T3" fmla="*/ 19 h 114"/>
                  <a:gd name="T4" fmla="*/ 46 w 91"/>
                  <a:gd name="T5" fmla="*/ 1 h 114"/>
                  <a:gd name="T6" fmla="*/ 52 w 91"/>
                  <a:gd name="T7" fmla="*/ 3 h 114"/>
                  <a:gd name="T8" fmla="*/ 46 w 91"/>
                  <a:gd name="T9" fmla="*/ 7 h 114"/>
                  <a:gd name="T10" fmla="*/ 43 w 91"/>
                  <a:gd name="T11" fmla="*/ 18 h 114"/>
                  <a:gd name="T12" fmla="*/ 71 w 91"/>
                  <a:gd name="T13" fmla="*/ 84 h 114"/>
                  <a:gd name="T14" fmla="*/ 83 w 91"/>
                  <a:gd name="T15" fmla="*/ 90 h 114"/>
                  <a:gd name="T16" fmla="*/ 90 w 91"/>
                  <a:gd name="T17" fmla="*/ 90 h 114"/>
                  <a:gd name="T18" fmla="*/ 91 w 91"/>
                  <a:gd name="T19" fmla="*/ 93 h 114"/>
                  <a:gd name="T20" fmla="*/ 42 w 91"/>
                  <a:gd name="T21" fmla="*/ 114 h 114"/>
                  <a:gd name="T22" fmla="*/ 40 w 91"/>
                  <a:gd name="T23" fmla="*/ 112 h 114"/>
                  <a:gd name="T24" fmla="*/ 43 w 91"/>
                  <a:gd name="T25" fmla="*/ 108 h 114"/>
                  <a:gd name="T26" fmla="*/ 48 w 91"/>
                  <a:gd name="T27" fmla="*/ 91 h 114"/>
                  <a:gd name="T28" fmla="*/ 22 w 91"/>
                  <a:gd name="T29" fmla="*/ 32 h 114"/>
                  <a:gd name="T30" fmla="*/ 6 w 91"/>
                  <a:gd name="T31" fmla="*/ 23 h 114"/>
                  <a:gd name="T32" fmla="*/ 0 w 91"/>
                  <a:gd name="T33" fmla="*/ 23 h 114"/>
                  <a:gd name="T34" fmla="*/ 0 w 91"/>
                  <a:gd name="T35" fmla="*/ 23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1" h="114">
                    <a:moveTo>
                      <a:pt x="0" y="23"/>
                    </a:moveTo>
                    <a:cubicBezTo>
                      <a:pt x="2" y="21"/>
                      <a:pt x="3" y="19"/>
                      <a:pt x="5" y="19"/>
                    </a:cubicBezTo>
                    <a:cubicBezTo>
                      <a:pt x="18" y="13"/>
                      <a:pt x="32" y="7"/>
                      <a:pt x="46" y="1"/>
                    </a:cubicBezTo>
                    <a:cubicBezTo>
                      <a:pt x="47" y="0"/>
                      <a:pt x="49" y="1"/>
                      <a:pt x="52" y="3"/>
                    </a:cubicBezTo>
                    <a:cubicBezTo>
                      <a:pt x="50" y="4"/>
                      <a:pt x="47" y="5"/>
                      <a:pt x="46" y="7"/>
                    </a:cubicBezTo>
                    <a:cubicBezTo>
                      <a:pt x="44" y="11"/>
                      <a:pt x="42" y="15"/>
                      <a:pt x="43" y="18"/>
                    </a:cubicBezTo>
                    <a:cubicBezTo>
                      <a:pt x="52" y="40"/>
                      <a:pt x="61" y="62"/>
                      <a:pt x="71" y="84"/>
                    </a:cubicBezTo>
                    <a:cubicBezTo>
                      <a:pt x="73" y="90"/>
                      <a:pt x="77" y="92"/>
                      <a:pt x="83" y="90"/>
                    </a:cubicBezTo>
                    <a:cubicBezTo>
                      <a:pt x="85" y="90"/>
                      <a:pt x="87" y="90"/>
                      <a:pt x="90" y="90"/>
                    </a:cubicBezTo>
                    <a:cubicBezTo>
                      <a:pt x="90" y="91"/>
                      <a:pt x="90" y="92"/>
                      <a:pt x="91" y="93"/>
                    </a:cubicBezTo>
                    <a:cubicBezTo>
                      <a:pt x="74" y="100"/>
                      <a:pt x="58" y="107"/>
                      <a:pt x="42" y="114"/>
                    </a:cubicBezTo>
                    <a:cubicBezTo>
                      <a:pt x="41" y="114"/>
                      <a:pt x="41" y="113"/>
                      <a:pt x="40" y="112"/>
                    </a:cubicBezTo>
                    <a:cubicBezTo>
                      <a:pt x="41" y="111"/>
                      <a:pt x="42" y="109"/>
                      <a:pt x="43" y="108"/>
                    </a:cubicBezTo>
                    <a:cubicBezTo>
                      <a:pt x="51" y="104"/>
                      <a:pt x="51" y="99"/>
                      <a:pt x="48" y="91"/>
                    </a:cubicBezTo>
                    <a:cubicBezTo>
                      <a:pt x="39" y="72"/>
                      <a:pt x="30" y="52"/>
                      <a:pt x="22" y="32"/>
                    </a:cubicBezTo>
                    <a:cubicBezTo>
                      <a:pt x="19" y="24"/>
                      <a:pt x="14" y="20"/>
                      <a:pt x="6" y="23"/>
                    </a:cubicBezTo>
                    <a:cubicBezTo>
                      <a:pt x="4" y="24"/>
                      <a:pt x="2" y="23"/>
                      <a:pt x="0" y="23"/>
                    </a:cubicBezTo>
                    <a:cubicBezTo>
                      <a:pt x="0" y="23"/>
                      <a:pt x="0" y="23"/>
                      <a:pt x="0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2" name="Freeform 33">
                <a:extLst>
                  <a:ext uri="{FF2B5EF4-FFF2-40B4-BE49-F238E27FC236}">
                    <a16:creationId xmlns:a16="http://schemas.microsoft.com/office/drawing/2014/main" id="{12C0D2F0-E8BA-4AD1-AEEF-213030E42D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73938" y="4121150"/>
                <a:ext cx="288925" cy="246063"/>
              </a:xfrm>
              <a:custGeom>
                <a:avLst/>
                <a:gdLst>
                  <a:gd name="T0" fmla="*/ 114 w 114"/>
                  <a:gd name="T1" fmla="*/ 52 h 97"/>
                  <a:gd name="T2" fmla="*/ 86 w 114"/>
                  <a:gd name="T3" fmla="*/ 97 h 97"/>
                  <a:gd name="T4" fmla="*/ 84 w 114"/>
                  <a:gd name="T5" fmla="*/ 97 h 97"/>
                  <a:gd name="T6" fmla="*/ 84 w 114"/>
                  <a:gd name="T7" fmla="*/ 91 h 97"/>
                  <a:gd name="T8" fmla="*/ 79 w 114"/>
                  <a:gd name="T9" fmla="*/ 77 h 97"/>
                  <a:gd name="T10" fmla="*/ 28 w 114"/>
                  <a:gd name="T11" fmla="*/ 46 h 97"/>
                  <a:gd name="T12" fmla="*/ 0 w 114"/>
                  <a:gd name="T13" fmla="*/ 46 h 97"/>
                  <a:gd name="T14" fmla="*/ 26 w 114"/>
                  <a:gd name="T15" fmla="*/ 0 h 97"/>
                  <a:gd name="T16" fmla="*/ 28 w 114"/>
                  <a:gd name="T17" fmla="*/ 0 h 97"/>
                  <a:gd name="T18" fmla="*/ 28 w 114"/>
                  <a:gd name="T19" fmla="*/ 6 h 97"/>
                  <a:gd name="T20" fmla="*/ 33 w 114"/>
                  <a:gd name="T21" fmla="*/ 20 h 97"/>
                  <a:gd name="T22" fmla="*/ 92 w 114"/>
                  <a:gd name="T23" fmla="*/ 56 h 97"/>
                  <a:gd name="T24" fmla="*/ 106 w 114"/>
                  <a:gd name="T25" fmla="*/ 54 h 97"/>
                  <a:gd name="T26" fmla="*/ 112 w 114"/>
                  <a:gd name="T27" fmla="*/ 50 h 97"/>
                  <a:gd name="T28" fmla="*/ 114 w 114"/>
                  <a:gd name="T29" fmla="*/ 52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4" h="97">
                    <a:moveTo>
                      <a:pt x="114" y="52"/>
                    </a:moveTo>
                    <a:cubicBezTo>
                      <a:pt x="104" y="67"/>
                      <a:pt x="95" y="82"/>
                      <a:pt x="86" y="97"/>
                    </a:cubicBezTo>
                    <a:cubicBezTo>
                      <a:pt x="86" y="97"/>
                      <a:pt x="85" y="97"/>
                      <a:pt x="84" y="97"/>
                    </a:cubicBezTo>
                    <a:cubicBezTo>
                      <a:pt x="84" y="95"/>
                      <a:pt x="83" y="93"/>
                      <a:pt x="84" y="91"/>
                    </a:cubicBezTo>
                    <a:cubicBezTo>
                      <a:pt x="87" y="85"/>
                      <a:pt x="85" y="80"/>
                      <a:pt x="79" y="77"/>
                    </a:cubicBezTo>
                    <a:cubicBezTo>
                      <a:pt x="62" y="67"/>
                      <a:pt x="45" y="56"/>
                      <a:pt x="28" y="46"/>
                    </a:cubicBezTo>
                    <a:cubicBezTo>
                      <a:pt x="13" y="37"/>
                      <a:pt x="13" y="37"/>
                      <a:pt x="0" y="46"/>
                    </a:cubicBezTo>
                    <a:cubicBezTo>
                      <a:pt x="6" y="29"/>
                      <a:pt x="17" y="15"/>
                      <a:pt x="26" y="0"/>
                    </a:cubicBezTo>
                    <a:cubicBezTo>
                      <a:pt x="26" y="0"/>
                      <a:pt x="27" y="0"/>
                      <a:pt x="28" y="0"/>
                    </a:cubicBezTo>
                    <a:cubicBezTo>
                      <a:pt x="28" y="2"/>
                      <a:pt x="28" y="5"/>
                      <a:pt x="28" y="6"/>
                    </a:cubicBezTo>
                    <a:cubicBezTo>
                      <a:pt x="25" y="13"/>
                      <a:pt x="27" y="17"/>
                      <a:pt x="33" y="20"/>
                    </a:cubicBezTo>
                    <a:cubicBezTo>
                      <a:pt x="52" y="32"/>
                      <a:pt x="72" y="44"/>
                      <a:pt x="92" y="56"/>
                    </a:cubicBezTo>
                    <a:cubicBezTo>
                      <a:pt x="98" y="60"/>
                      <a:pt x="102" y="59"/>
                      <a:pt x="106" y="54"/>
                    </a:cubicBezTo>
                    <a:cubicBezTo>
                      <a:pt x="108" y="52"/>
                      <a:pt x="110" y="51"/>
                      <a:pt x="112" y="50"/>
                    </a:cubicBezTo>
                    <a:cubicBezTo>
                      <a:pt x="112" y="51"/>
                      <a:pt x="113" y="52"/>
                      <a:pt x="114" y="5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3" name="Freeform 34">
                <a:extLst>
                  <a:ext uri="{FF2B5EF4-FFF2-40B4-BE49-F238E27FC236}">
                    <a16:creationId xmlns:a16="http://schemas.microsoft.com/office/drawing/2014/main" id="{6DAED316-684A-46E7-9759-C109048870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97650" y="1562100"/>
                <a:ext cx="76200" cy="93663"/>
              </a:xfrm>
              <a:custGeom>
                <a:avLst/>
                <a:gdLst>
                  <a:gd name="T0" fmla="*/ 30 w 30"/>
                  <a:gd name="T1" fmla="*/ 30 h 37"/>
                  <a:gd name="T2" fmla="*/ 23 w 30"/>
                  <a:gd name="T3" fmla="*/ 36 h 37"/>
                  <a:gd name="T4" fmla="*/ 12 w 30"/>
                  <a:gd name="T5" fmla="*/ 35 h 37"/>
                  <a:gd name="T6" fmla="*/ 2 w 30"/>
                  <a:gd name="T7" fmla="*/ 6 h 37"/>
                  <a:gd name="T8" fmla="*/ 10 w 30"/>
                  <a:gd name="T9" fmla="*/ 1 h 37"/>
                  <a:gd name="T10" fmla="*/ 30 w 30"/>
                  <a:gd name="T11" fmla="*/ 3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" h="37">
                    <a:moveTo>
                      <a:pt x="30" y="30"/>
                    </a:moveTo>
                    <a:cubicBezTo>
                      <a:pt x="29" y="31"/>
                      <a:pt x="27" y="35"/>
                      <a:pt x="23" y="36"/>
                    </a:cubicBezTo>
                    <a:cubicBezTo>
                      <a:pt x="20" y="37"/>
                      <a:pt x="14" y="37"/>
                      <a:pt x="12" y="35"/>
                    </a:cubicBezTo>
                    <a:cubicBezTo>
                      <a:pt x="4" y="28"/>
                      <a:pt x="0" y="18"/>
                      <a:pt x="2" y="6"/>
                    </a:cubicBezTo>
                    <a:cubicBezTo>
                      <a:pt x="2" y="4"/>
                      <a:pt x="8" y="0"/>
                      <a:pt x="10" y="1"/>
                    </a:cubicBezTo>
                    <a:cubicBezTo>
                      <a:pt x="18" y="2"/>
                      <a:pt x="30" y="19"/>
                      <a:pt x="30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4" name="Freeform 46">
                <a:extLst>
                  <a:ext uri="{FF2B5EF4-FFF2-40B4-BE49-F238E27FC236}">
                    <a16:creationId xmlns:a16="http://schemas.microsoft.com/office/drawing/2014/main" id="{02060035-CFEA-41A1-8C7B-81DA62978B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06888" y="1617663"/>
                <a:ext cx="3151188" cy="2741613"/>
              </a:xfrm>
              <a:custGeom>
                <a:avLst/>
                <a:gdLst>
                  <a:gd name="T0" fmla="*/ 976 w 1246"/>
                  <a:gd name="T1" fmla="*/ 1074 h 1083"/>
                  <a:gd name="T2" fmla="*/ 937 w 1246"/>
                  <a:gd name="T3" fmla="*/ 1004 h 1083"/>
                  <a:gd name="T4" fmla="*/ 913 w 1246"/>
                  <a:gd name="T5" fmla="*/ 849 h 1083"/>
                  <a:gd name="T6" fmla="*/ 908 w 1246"/>
                  <a:gd name="T7" fmla="*/ 676 h 1083"/>
                  <a:gd name="T8" fmla="*/ 900 w 1246"/>
                  <a:gd name="T9" fmla="*/ 490 h 1083"/>
                  <a:gd name="T10" fmla="*/ 790 w 1246"/>
                  <a:gd name="T11" fmla="*/ 320 h 1083"/>
                  <a:gd name="T12" fmla="*/ 782 w 1246"/>
                  <a:gd name="T13" fmla="*/ 310 h 1083"/>
                  <a:gd name="T14" fmla="*/ 779 w 1246"/>
                  <a:gd name="T15" fmla="*/ 288 h 1083"/>
                  <a:gd name="T16" fmla="*/ 758 w 1246"/>
                  <a:gd name="T17" fmla="*/ 243 h 1083"/>
                  <a:gd name="T18" fmla="*/ 691 w 1246"/>
                  <a:gd name="T19" fmla="*/ 196 h 1083"/>
                  <a:gd name="T20" fmla="*/ 641 w 1246"/>
                  <a:gd name="T21" fmla="*/ 171 h 1083"/>
                  <a:gd name="T22" fmla="*/ 681 w 1246"/>
                  <a:gd name="T23" fmla="*/ 166 h 1083"/>
                  <a:gd name="T24" fmla="*/ 706 w 1246"/>
                  <a:gd name="T25" fmla="*/ 157 h 1083"/>
                  <a:gd name="T26" fmla="*/ 766 w 1246"/>
                  <a:gd name="T27" fmla="*/ 95 h 1083"/>
                  <a:gd name="T28" fmla="*/ 767 w 1246"/>
                  <a:gd name="T29" fmla="*/ 78 h 1083"/>
                  <a:gd name="T30" fmla="*/ 746 w 1246"/>
                  <a:gd name="T31" fmla="*/ 64 h 1083"/>
                  <a:gd name="T32" fmla="*/ 740 w 1246"/>
                  <a:gd name="T33" fmla="*/ 68 h 1083"/>
                  <a:gd name="T34" fmla="*/ 708 w 1246"/>
                  <a:gd name="T35" fmla="*/ 106 h 1083"/>
                  <a:gd name="T36" fmla="*/ 633 w 1246"/>
                  <a:gd name="T37" fmla="*/ 145 h 1083"/>
                  <a:gd name="T38" fmla="*/ 631 w 1246"/>
                  <a:gd name="T39" fmla="*/ 54 h 1083"/>
                  <a:gd name="T40" fmla="*/ 615 w 1246"/>
                  <a:gd name="T41" fmla="*/ 32 h 1083"/>
                  <a:gd name="T42" fmla="*/ 603 w 1246"/>
                  <a:gd name="T43" fmla="*/ 31 h 1083"/>
                  <a:gd name="T44" fmla="*/ 586 w 1246"/>
                  <a:gd name="T45" fmla="*/ 46 h 1083"/>
                  <a:gd name="T46" fmla="*/ 583 w 1246"/>
                  <a:gd name="T47" fmla="*/ 133 h 1083"/>
                  <a:gd name="T48" fmla="*/ 575 w 1246"/>
                  <a:gd name="T49" fmla="*/ 143 h 1083"/>
                  <a:gd name="T50" fmla="*/ 541 w 1246"/>
                  <a:gd name="T51" fmla="*/ 138 h 1083"/>
                  <a:gd name="T52" fmla="*/ 486 w 1246"/>
                  <a:gd name="T53" fmla="*/ 86 h 1083"/>
                  <a:gd name="T54" fmla="*/ 473 w 1246"/>
                  <a:gd name="T55" fmla="*/ 69 h 1083"/>
                  <a:gd name="T56" fmla="*/ 449 w 1246"/>
                  <a:gd name="T57" fmla="*/ 68 h 1083"/>
                  <a:gd name="T58" fmla="*/ 446 w 1246"/>
                  <a:gd name="T59" fmla="*/ 80 h 1083"/>
                  <a:gd name="T60" fmla="*/ 462 w 1246"/>
                  <a:gd name="T61" fmla="*/ 113 h 1083"/>
                  <a:gd name="T62" fmla="*/ 572 w 1246"/>
                  <a:gd name="T63" fmla="*/ 179 h 1083"/>
                  <a:gd name="T64" fmla="*/ 582 w 1246"/>
                  <a:gd name="T65" fmla="*/ 181 h 1083"/>
                  <a:gd name="T66" fmla="*/ 577 w 1246"/>
                  <a:gd name="T67" fmla="*/ 182 h 1083"/>
                  <a:gd name="T68" fmla="*/ 475 w 1246"/>
                  <a:gd name="T69" fmla="*/ 226 h 1083"/>
                  <a:gd name="T70" fmla="*/ 430 w 1246"/>
                  <a:gd name="T71" fmla="*/ 305 h 1083"/>
                  <a:gd name="T72" fmla="*/ 415 w 1246"/>
                  <a:gd name="T73" fmla="*/ 334 h 1083"/>
                  <a:gd name="T74" fmla="*/ 366 w 1246"/>
                  <a:gd name="T75" fmla="*/ 379 h 1083"/>
                  <a:gd name="T76" fmla="*/ 319 w 1246"/>
                  <a:gd name="T77" fmla="*/ 472 h 1083"/>
                  <a:gd name="T78" fmla="*/ 309 w 1246"/>
                  <a:gd name="T79" fmla="*/ 560 h 1083"/>
                  <a:gd name="T80" fmla="*/ 306 w 1246"/>
                  <a:gd name="T81" fmla="*/ 781 h 1083"/>
                  <a:gd name="T82" fmla="*/ 304 w 1246"/>
                  <a:gd name="T83" fmla="*/ 857 h 1083"/>
                  <a:gd name="T84" fmla="*/ 272 w 1246"/>
                  <a:gd name="T85" fmla="*/ 993 h 1083"/>
                  <a:gd name="T86" fmla="*/ 240 w 1246"/>
                  <a:gd name="T87" fmla="*/ 1076 h 1083"/>
                  <a:gd name="T88" fmla="*/ 237 w 1246"/>
                  <a:gd name="T89" fmla="*/ 1083 h 1083"/>
                  <a:gd name="T90" fmla="*/ 51 w 1246"/>
                  <a:gd name="T91" fmla="*/ 834 h 1083"/>
                  <a:gd name="T92" fmla="*/ 17 w 1246"/>
                  <a:gd name="T93" fmla="*/ 525 h 1083"/>
                  <a:gd name="T94" fmla="*/ 537 w 1246"/>
                  <a:gd name="T95" fmla="*/ 30 h 1083"/>
                  <a:gd name="T96" fmla="*/ 1158 w 1246"/>
                  <a:gd name="T97" fmla="*/ 420 h 1083"/>
                  <a:gd name="T98" fmla="*/ 976 w 1246"/>
                  <a:gd name="T99" fmla="*/ 1074 h 10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246" h="1083">
                    <a:moveTo>
                      <a:pt x="976" y="1074"/>
                    </a:moveTo>
                    <a:cubicBezTo>
                      <a:pt x="957" y="1053"/>
                      <a:pt x="943" y="1031"/>
                      <a:pt x="937" y="1004"/>
                    </a:cubicBezTo>
                    <a:cubicBezTo>
                      <a:pt x="925" y="953"/>
                      <a:pt x="916" y="901"/>
                      <a:pt x="913" y="849"/>
                    </a:cubicBezTo>
                    <a:cubicBezTo>
                      <a:pt x="910" y="792"/>
                      <a:pt x="910" y="734"/>
                      <a:pt x="908" y="676"/>
                    </a:cubicBezTo>
                    <a:cubicBezTo>
                      <a:pt x="906" y="614"/>
                      <a:pt x="906" y="552"/>
                      <a:pt x="900" y="490"/>
                    </a:cubicBezTo>
                    <a:cubicBezTo>
                      <a:pt x="893" y="415"/>
                      <a:pt x="856" y="358"/>
                      <a:pt x="790" y="320"/>
                    </a:cubicBezTo>
                    <a:cubicBezTo>
                      <a:pt x="787" y="318"/>
                      <a:pt x="784" y="314"/>
                      <a:pt x="782" y="310"/>
                    </a:cubicBezTo>
                    <a:cubicBezTo>
                      <a:pt x="780" y="303"/>
                      <a:pt x="779" y="295"/>
                      <a:pt x="779" y="288"/>
                    </a:cubicBezTo>
                    <a:cubicBezTo>
                      <a:pt x="777" y="270"/>
                      <a:pt x="770" y="255"/>
                      <a:pt x="758" y="243"/>
                    </a:cubicBezTo>
                    <a:cubicBezTo>
                      <a:pt x="739" y="222"/>
                      <a:pt x="716" y="207"/>
                      <a:pt x="691" y="196"/>
                    </a:cubicBezTo>
                    <a:cubicBezTo>
                      <a:pt x="674" y="188"/>
                      <a:pt x="657" y="180"/>
                      <a:pt x="641" y="171"/>
                    </a:cubicBezTo>
                    <a:cubicBezTo>
                      <a:pt x="654" y="170"/>
                      <a:pt x="668" y="169"/>
                      <a:pt x="681" y="166"/>
                    </a:cubicBezTo>
                    <a:cubicBezTo>
                      <a:pt x="690" y="165"/>
                      <a:pt x="699" y="162"/>
                      <a:pt x="706" y="157"/>
                    </a:cubicBezTo>
                    <a:cubicBezTo>
                      <a:pt x="730" y="140"/>
                      <a:pt x="749" y="119"/>
                      <a:pt x="766" y="95"/>
                    </a:cubicBezTo>
                    <a:cubicBezTo>
                      <a:pt x="769" y="89"/>
                      <a:pt x="772" y="83"/>
                      <a:pt x="767" y="78"/>
                    </a:cubicBezTo>
                    <a:cubicBezTo>
                      <a:pt x="761" y="72"/>
                      <a:pt x="753" y="68"/>
                      <a:pt x="746" y="64"/>
                    </a:cubicBezTo>
                    <a:cubicBezTo>
                      <a:pt x="745" y="63"/>
                      <a:pt x="742" y="66"/>
                      <a:pt x="740" y="68"/>
                    </a:cubicBezTo>
                    <a:cubicBezTo>
                      <a:pt x="729" y="81"/>
                      <a:pt x="719" y="93"/>
                      <a:pt x="708" y="106"/>
                    </a:cubicBezTo>
                    <a:cubicBezTo>
                      <a:pt x="688" y="128"/>
                      <a:pt x="663" y="139"/>
                      <a:pt x="633" y="145"/>
                    </a:cubicBezTo>
                    <a:cubicBezTo>
                      <a:pt x="632" y="114"/>
                      <a:pt x="632" y="84"/>
                      <a:pt x="631" y="54"/>
                    </a:cubicBezTo>
                    <a:cubicBezTo>
                      <a:pt x="631" y="40"/>
                      <a:pt x="629" y="35"/>
                      <a:pt x="615" y="32"/>
                    </a:cubicBezTo>
                    <a:cubicBezTo>
                      <a:pt x="611" y="31"/>
                      <a:pt x="607" y="31"/>
                      <a:pt x="603" y="31"/>
                    </a:cubicBezTo>
                    <a:cubicBezTo>
                      <a:pt x="591" y="29"/>
                      <a:pt x="586" y="34"/>
                      <a:pt x="586" y="46"/>
                    </a:cubicBezTo>
                    <a:cubicBezTo>
                      <a:pt x="585" y="75"/>
                      <a:pt x="584" y="104"/>
                      <a:pt x="583" y="133"/>
                    </a:cubicBezTo>
                    <a:cubicBezTo>
                      <a:pt x="583" y="140"/>
                      <a:pt x="581" y="142"/>
                      <a:pt x="575" y="143"/>
                    </a:cubicBezTo>
                    <a:cubicBezTo>
                      <a:pt x="563" y="145"/>
                      <a:pt x="551" y="144"/>
                      <a:pt x="541" y="138"/>
                    </a:cubicBezTo>
                    <a:cubicBezTo>
                      <a:pt x="518" y="126"/>
                      <a:pt x="500" y="108"/>
                      <a:pt x="486" y="86"/>
                    </a:cubicBezTo>
                    <a:cubicBezTo>
                      <a:pt x="483" y="80"/>
                      <a:pt x="478" y="74"/>
                      <a:pt x="473" y="69"/>
                    </a:cubicBezTo>
                    <a:cubicBezTo>
                      <a:pt x="467" y="63"/>
                      <a:pt x="456" y="63"/>
                      <a:pt x="449" y="68"/>
                    </a:cubicBezTo>
                    <a:cubicBezTo>
                      <a:pt x="446" y="71"/>
                      <a:pt x="444" y="77"/>
                      <a:pt x="446" y="80"/>
                    </a:cubicBezTo>
                    <a:cubicBezTo>
                      <a:pt x="450" y="91"/>
                      <a:pt x="455" y="103"/>
                      <a:pt x="462" y="113"/>
                    </a:cubicBezTo>
                    <a:cubicBezTo>
                      <a:pt x="489" y="151"/>
                      <a:pt x="527" y="170"/>
                      <a:pt x="572" y="179"/>
                    </a:cubicBezTo>
                    <a:cubicBezTo>
                      <a:pt x="575" y="179"/>
                      <a:pt x="578" y="180"/>
                      <a:pt x="582" y="181"/>
                    </a:cubicBezTo>
                    <a:cubicBezTo>
                      <a:pt x="580" y="182"/>
                      <a:pt x="578" y="182"/>
                      <a:pt x="577" y="182"/>
                    </a:cubicBezTo>
                    <a:cubicBezTo>
                      <a:pt x="538" y="184"/>
                      <a:pt x="507" y="207"/>
                      <a:pt x="475" y="226"/>
                    </a:cubicBezTo>
                    <a:cubicBezTo>
                      <a:pt x="443" y="244"/>
                      <a:pt x="431" y="271"/>
                      <a:pt x="430" y="305"/>
                    </a:cubicBezTo>
                    <a:cubicBezTo>
                      <a:pt x="430" y="317"/>
                      <a:pt x="426" y="326"/>
                      <a:pt x="415" y="334"/>
                    </a:cubicBezTo>
                    <a:cubicBezTo>
                      <a:pt x="398" y="348"/>
                      <a:pt x="382" y="363"/>
                      <a:pt x="366" y="379"/>
                    </a:cubicBezTo>
                    <a:cubicBezTo>
                      <a:pt x="340" y="404"/>
                      <a:pt x="328" y="437"/>
                      <a:pt x="319" y="472"/>
                    </a:cubicBezTo>
                    <a:cubicBezTo>
                      <a:pt x="312" y="501"/>
                      <a:pt x="310" y="530"/>
                      <a:pt x="309" y="560"/>
                    </a:cubicBezTo>
                    <a:cubicBezTo>
                      <a:pt x="309" y="633"/>
                      <a:pt x="307" y="707"/>
                      <a:pt x="306" y="781"/>
                    </a:cubicBezTo>
                    <a:cubicBezTo>
                      <a:pt x="305" y="806"/>
                      <a:pt x="305" y="832"/>
                      <a:pt x="304" y="857"/>
                    </a:cubicBezTo>
                    <a:cubicBezTo>
                      <a:pt x="300" y="904"/>
                      <a:pt x="287" y="949"/>
                      <a:pt x="272" y="993"/>
                    </a:cubicBezTo>
                    <a:cubicBezTo>
                      <a:pt x="262" y="1021"/>
                      <a:pt x="251" y="1048"/>
                      <a:pt x="240" y="1076"/>
                    </a:cubicBezTo>
                    <a:cubicBezTo>
                      <a:pt x="239" y="1078"/>
                      <a:pt x="238" y="1080"/>
                      <a:pt x="237" y="1083"/>
                    </a:cubicBezTo>
                    <a:cubicBezTo>
                      <a:pt x="152" y="1016"/>
                      <a:pt x="90" y="933"/>
                      <a:pt x="51" y="834"/>
                    </a:cubicBezTo>
                    <a:cubicBezTo>
                      <a:pt x="11" y="734"/>
                      <a:pt x="0" y="631"/>
                      <a:pt x="17" y="525"/>
                    </a:cubicBezTo>
                    <a:cubicBezTo>
                      <a:pt x="60" y="257"/>
                      <a:pt x="278" y="57"/>
                      <a:pt x="537" y="30"/>
                    </a:cubicBezTo>
                    <a:cubicBezTo>
                      <a:pt x="825" y="0"/>
                      <a:pt x="1072" y="177"/>
                      <a:pt x="1158" y="420"/>
                    </a:cubicBezTo>
                    <a:cubicBezTo>
                      <a:pt x="1246" y="668"/>
                      <a:pt x="1158" y="927"/>
                      <a:pt x="976" y="107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5" name="Freeform 47">
                <a:extLst>
                  <a:ext uri="{FF2B5EF4-FFF2-40B4-BE49-F238E27FC236}">
                    <a16:creationId xmlns:a16="http://schemas.microsoft.com/office/drawing/2014/main" id="{C317904C-47FB-49E9-A6D2-441590594B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0688" y="2435225"/>
                <a:ext cx="674688" cy="428625"/>
              </a:xfrm>
              <a:custGeom>
                <a:avLst/>
                <a:gdLst>
                  <a:gd name="T0" fmla="*/ 263 w 267"/>
                  <a:gd name="T1" fmla="*/ 164 h 169"/>
                  <a:gd name="T2" fmla="*/ 0 w 267"/>
                  <a:gd name="T3" fmla="*/ 169 h 169"/>
                  <a:gd name="T4" fmla="*/ 0 w 267"/>
                  <a:gd name="T5" fmla="*/ 134 h 169"/>
                  <a:gd name="T6" fmla="*/ 1 w 267"/>
                  <a:gd name="T7" fmla="*/ 41 h 169"/>
                  <a:gd name="T8" fmla="*/ 8 w 267"/>
                  <a:gd name="T9" fmla="*/ 31 h 169"/>
                  <a:gd name="T10" fmla="*/ 184 w 267"/>
                  <a:gd name="T11" fmla="*/ 11 h 169"/>
                  <a:gd name="T12" fmla="*/ 267 w 267"/>
                  <a:gd name="T13" fmla="*/ 28 h 169"/>
                  <a:gd name="T14" fmla="*/ 263 w 267"/>
                  <a:gd name="T15" fmla="*/ 164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67" h="169">
                    <a:moveTo>
                      <a:pt x="263" y="164"/>
                    </a:moveTo>
                    <a:cubicBezTo>
                      <a:pt x="175" y="144"/>
                      <a:pt x="88" y="136"/>
                      <a:pt x="0" y="169"/>
                    </a:cubicBezTo>
                    <a:cubicBezTo>
                      <a:pt x="0" y="156"/>
                      <a:pt x="0" y="145"/>
                      <a:pt x="0" y="134"/>
                    </a:cubicBezTo>
                    <a:cubicBezTo>
                      <a:pt x="1" y="103"/>
                      <a:pt x="1" y="72"/>
                      <a:pt x="1" y="41"/>
                    </a:cubicBezTo>
                    <a:cubicBezTo>
                      <a:pt x="1" y="35"/>
                      <a:pt x="3" y="33"/>
                      <a:pt x="8" y="31"/>
                    </a:cubicBezTo>
                    <a:cubicBezTo>
                      <a:pt x="65" y="8"/>
                      <a:pt x="124" y="0"/>
                      <a:pt x="184" y="11"/>
                    </a:cubicBezTo>
                    <a:cubicBezTo>
                      <a:pt x="212" y="16"/>
                      <a:pt x="239" y="22"/>
                      <a:pt x="267" y="28"/>
                    </a:cubicBezTo>
                    <a:cubicBezTo>
                      <a:pt x="265" y="74"/>
                      <a:pt x="264" y="119"/>
                      <a:pt x="263" y="1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6" name="Freeform 48">
                <a:extLst>
                  <a:ext uri="{FF2B5EF4-FFF2-40B4-BE49-F238E27FC236}">
                    <a16:creationId xmlns:a16="http://schemas.microsoft.com/office/drawing/2014/main" id="{40FA5D6E-F0A2-442F-B276-FA3C18CDA9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40375" y="2898775"/>
                <a:ext cx="604838" cy="293688"/>
              </a:xfrm>
              <a:custGeom>
                <a:avLst/>
                <a:gdLst>
                  <a:gd name="T0" fmla="*/ 0 w 239"/>
                  <a:gd name="T1" fmla="*/ 35 h 116"/>
                  <a:gd name="T2" fmla="*/ 129 w 239"/>
                  <a:gd name="T3" fmla="*/ 5 h 116"/>
                  <a:gd name="T4" fmla="*/ 221 w 239"/>
                  <a:gd name="T5" fmla="*/ 17 h 116"/>
                  <a:gd name="T6" fmla="*/ 239 w 239"/>
                  <a:gd name="T7" fmla="*/ 22 h 116"/>
                  <a:gd name="T8" fmla="*/ 232 w 239"/>
                  <a:gd name="T9" fmla="*/ 35 h 116"/>
                  <a:gd name="T10" fmla="*/ 144 w 239"/>
                  <a:gd name="T11" fmla="*/ 107 h 116"/>
                  <a:gd name="T12" fmla="*/ 93 w 239"/>
                  <a:gd name="T13" fmla="*/ 107 h 116"/>
                  <a:gd name="T14" fmla="*/ 60 w 239"/>
                  <a:gd name="T15" fmla="*/ 87 h 116"/>
                  <a:gd name="T16" fmla="*/ 0 w 239"/>
                  <a:gd name="T17" fmla="*/ 35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9" h="116">
                    <a:moveTo>
                      <a:pt x="0" y="35"/>
                    </a:moveTo>
                    <a:cubicBezTo>
                      <a:pt x="42" y="11"/>
                      <a:pt x="83" y="0"/>
                      <a:pt x="129" y="5"/>
                    </a:cubicBezTo>
                    <a:cubicBezTo>
                      <a:pt x="159" y="9"/>
                      <a:pt x="190" y="13"/>
                      <a:pt x="221" y="17"/>
                    </a:cubicBezTo>
                    <a:cubicBezTo>
                      <a:pt x="227" y="18"/>
                      <a:pt x="232" y="20"/>
                      <a:pt x="239" y="22"/>
                    </a:cubicBezTo>
                    <a:cubicBezTo>
                      <a:pt x="236" y="27"/>
                      <a:pt x="234" y="32"/>
                      <a:pt x="232" y="35"/>
                    </a:cubicBezTo>
                    <a:cubicBezTo>
                      <a:pt x="207" y="65"/>
                      <a:pt x="178" y="89"/>
                      <a:pt x="144" y="107"/>
                    </a:cubicBezTo>
                    <a:cubicBezTo>
                      <a:pt x="127" y="116"/>
                      <a:pt x="109" y="115"/>
                      <a:pt x="93" y="107"/>
                    </a:cubicBezTo>
                    <a:cubicBezTo>
                      <a:pt x="81" y="101"/>
                      <a:pt x="70" y="95"/>
                      <a:pt x="60" y="87"/>
                    </a:cubicBezTo>
                    <a:cubicBezTo>
                      <a:pt x="40" y="71"/>
                      <a:pt x="21" y="53"/>
                      <a:pt x="0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7" name="Freeform 49">
                <a:extLst>
                  <a:ext uri="{FF2B5EF4-FFF2-40B4-BE49-F238E27FC236}">
                    <a16:creationId xmlns:a16="http://schemas.microsoft.com/office/drawing/2014/main" id="{33ECC6F9-472E-46D9-BF13-1EBCACCE26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13388" y="2133600"/>
                <a:ext cx="661988" cy="263525"/>
              </a:xfrm>
              <a:custGeom>
                <a:avLst/>
                <a:gdLst>
                  <a:gd name="T0" fmla="*/ 0 w 262"/>
                  <a:gd name="T1" fmla="*/ 103 h 104"/>
                  <a:gd name="T2" fmla="*/ 24 w 262"/>
                  <a:gd name="T3" fmla="*/ 55 h 104"/>
                  <a:gd name="T4" fmla="*/ 31 w 262"/>
                  <a:gd name="T5" fmla="*/ 50 h 104"/>
                  <a:gd name="T6" fmla="*/ 118 w 262"/>
                  <a:gd name="T7" fmla="*/ 3 h 104"/>
                  <a:gd name="T8" fmla="*/ 131 w 262"/>
                  <a:gd name="T9" fmla="*/ 3 h 104"/>
                  <a:gd name="T10" fmla="*/ 213 w 262"/>
                  <a:gd name="T11" fmla="*/ 39 h 104"/>
                  <a:gd name="T12" fmla="*/ 242 w 262"/>
                  <a:gd name="T13" fmla="*/ 56 h 104"/>
                  <a:gd name="T14" fmla="*/ 260 w 262"/>
                  <a:gd name="T15" fmla="*/ 96 h 104"/>
                  <a:gd name="T16" fmla="*/ 251 w 262"/>
                  <a:gd name="T17" fmla="*/ 102 h 104"/>
                  <a:gd name="T18" fmla="*/ 151 w 262"/>
                  <a:gd name="T19" fmla="*/ 76 h 104"/>
                  <a:gd name="T20" fmla="*/ 40 w 262"/>
                  <a:gd name="T21" fmla="*/ 88 h 104"/>
                  <a:gd name="T22" fmla="*/ 0 w 262"/>
                  <a:gd name="T23" fmla="*/ 10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62" h="104">
                    <a:moveTo>
                      <a:pt x="0" y="103"/>
                    </a:moveTo>
                    <a:cubicBezTo>
                      <a:pt x="3" y="84"/>
                      <a:pt x="11" y="68"/>
                      <a:pt x="24" y="55"/>
                    </a:cubicBezTo>
                    <a:cubicBezTo>
                      <a:pt x="26" y="53"/>
                      <a:pt x="29" y="51"/>
                      <a:pt x="31" y="50"/>
                    </a:cubicBezTo>
                    <a:cubicBezTo>
                      <a:pt x="63" y="40"/>
                      <a:pt x="90" y="21"/>
                      <a:pt x="118" y="3"/>
                    </a:cubicBezTo>
                    <a:cubicBezTo>
                      <a:pt x="122" y="1"/>
                      <a:pt x="126" y="0"/>
                      <a:pt x="131" y="3"/>
                    </a:cubicBezTo>
                    <a:cubicBezTo>
                      <a:pt x="158" y="15"/>
                      <a:pt x="186" y="27"/>
                      <a:pt x="213" y="39"/>
                    </a:cubicBezTo>
                    <a:cubicBezTo>
                      <a:pt x="223" y="44"/>
                      <a:pt x="233" y="50"/>
                      <a:pt x="242" y="56"/>
                    </a:cubicBezTo>
                    <a:cubicBezTo>
                      <a:pt x="255" y="66"/>
                      <a:pt x="262" y="79"/>
                      <a:pt x="260" y="96"/>
                    </a:cubicBezTo>
                    <a:cubicBezTo>
                      <a:pt x="260" y="102"/>
                      <a:pt x="258" y="104"/>
                      <a:pt x="251" y="102"/>
                    </a:cubicBezTo>
                    <a:cubicBezTo>
                      <a:pt x="218" y="93"/>
                      <a:pt x="185" y="84"/>
                      <a:pt x="151" y="76"/>
                    </a:cubicBezTo>
                    <a:cubicBezTo>
                      <a:pt x="113" y="68"/>
                      <a:pt x="76" y="74"/>
                      <a:pt x="40" y="88"/>
                    </a:cubicBezTo>
                    <a:cubicBezTo>
                      <a:pt x="27" y="93"/>
                      <a:pt x="14" y="98"/>
                      <a:pt x="0" y="10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8" name="Freeform 50">
                <a:extLst>
                  <a:ext uri="{FF2B5EF4-FFF2-40B4-BE49-F238E27FC236}">
                    <a16:creationId xmlns:a16="http://schemas.microsoft.com/office/drawing/2014/main" id="{00F4D34E-1FD6-498C-A92C-4B9F5B2A06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65725" y="2574925"/>
                <a:ext cx="223838" cy="455613"/>
              </a:xfrm>
              <a:custGeom>
                <a:avLst/>
                <a:gdLst>
                  <a:gd name="T0" fmla="*/ 15 w 88"/>
                  <a:gd name="T1" fmla="*/ 180 h 180"/>
                  <a:gd name="T2" fmla="*/ 83 w 88"/>
                  <a:gd name="T3" fmla="*/ 0 h 180"/>
                  <a:gd name="T4" fmla="*/ 84 w 88"/>
                  <a:gd name="T5" fmla="*/ 7 h 180"/>
                  <a:gd name="T6" fmla="*/ 87 w 88"/>
                  <a:gd name="T7" fmla="*/ 120 h 180"/>
                  <a:gd name="T8" fmla="*/ 80 w 88"/>
                  <a:gd name="T9" fmla="*/ 131 h 180"/>
                  <a:gd name="T10" fmla="*/ 63 w 88"/>
                  <a:gd name="T11" fmla="*/ 139 h 180"/>
                  <a:gd name="T12" fmla="*/ 15 w 88"/>
                  <a:gd name="T13" fmla="*/ 180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8" h="180">
                    <a:moveTo>
                      <a:pt x="15" y="180"/>
                    </a:moveTo>
                    <a:cubicBezTo>
                      <a:pt x="0" y="106"/>
                      <a:pt x="31" y="34"/>
                      <a:pt x="83" y="0"/>
                    </a:cubicBezTo>
                    <a:cubicBezTo>
                      <a:pt x="84" y="2"/>
                      <a:pt x="84" y="4"/>
                      <a:pt x="84" y="7"/>
                    </a:cubicBezTo>
                    <a:cubicBezTo>
                      <a:pt x="85" y="44"/>
                      <a:pt x="86" y="82"/>
                      <a:pt x="87" y="120"/>
                    </a:cubicBezTo>
                    <a:cubicBezTo>
                      <a:pt x="88" y="126"/>
                      <a:pt x="85" y="129"/>
                      <a:pt x="80" y="131"/>
                    </a:cubicBezTo>
                    <a:cubicBezTo>
                      <a:pt x="74" y="133"/>
                      <a:pt x="68" y="136"/>
                      <a:pt x="63" y="139"/>
                    </a:cubicBezTo>
                    <a:cubicBezTo>
                      <a:pt x="43" y="148"/>
                      <a:pt x="26" y="160"/>
                      <a:pt x="15" y="1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9" name="Freeform 51">
                <a:extLst>
                  <a:ext uri="{FF2B5EF4-FFF2-40B4-BE49-F238E27FC236}">
                    <a16:creationId xmlns:a16="http://schemas.microsoft.com/office/drawing/2014/main" id="{62E05761-4BE3-4596-BC7B-E843ED896F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94438" y="2574925"/>
                <a:ext cx="209550" cy="439738"/>
              </a:xfrm>
              <a:custGeom>
                <a:avLst/>
                <a:gdLst>
                  <a:gd name="T0" fmla="*/ 76 w 83"/>
                  <a:gd name="T1" fmla="*/ 174 h 174"/>
                  <a:gd name="T2" fmla="*/ 4 w 83"/>
                  <a:gd name="T3" fmla="*/ 131 h 174"/>
                  <a:gd name="T4" fmla="*/ 0 w 83"/>
                  <a:gd name="T5" fmla="*/ 123 h 174"/>
                  <a:gd name="T6" fmla="*/ 4 w 83"/>
                  <a:gd name="T7" fmla="*/ 27 h 174"/>
                  <a:gd name="T8" fmla="*/ 6 w 83"/>
                  <a:gd name="T9" fmla="*/ 0 h 174"/>
                  <a:gd name="T10" fmla="*/ 76 w 83"/>
                  <a:gd name="T11" fmla="*/ 174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3" h="174">
                    <a:moveTo>
                      <a:pt x="76" y="174"/>
                    </a:moveTo>
                    <a:cubicBezTo>
                      <a:pt x="52" y="159"/>
                      <a:pt x="28" y="146"/>
                      <a:pt x="4" y="131"/>
                    </a:cubicBezTo>
                    <a:cubicBezTo>
                      <a:pt x="2" y="130"/>
                      <a:pt x="0" y="126"/>
                      <a:pt x="0" y="123"/>
                    </a:cubicBezTo>
                    <a:cubicBezTo>
                      <a:pt x="1" y="91"/>
                      <a:pt x="3" y="59"/>
                      <a:pt x="4" y="27"/>
                    </a:cubicBezTo>
                    <a:cubicBezTo>
                      <a:pt x="5" y="18"/>
                      <a:pt x="5" y="9"/>
                      <a:pt x="6" y="0"/>
                    </a:cubicBezTo>
                    <a:cubicBezTo>
                      <a:pt x="45" y="13"/>
                      <a:pt x="83" y="109"/>
                      <a:pt x="76" y="17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0" name="Freeform 52">
                <a:extLst>
                  <a:ext uri="{FF2B5EF4-FFF2-40B4-BE49-F238E27FC236}">
                    <a16:creationId xmlns:a16="http://schemas.microsoft.com/office/drawing/2014/main" id="{111A3351-C750-426B-A5B1-1EA92B4F49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02325" y="3968750"/>
                <a:ext cx="82550" cy="236538"/>
              </a:xfrm>
              <a:custGeom>
                <a:avLst/>
                <a:gdLst>
                  <a:gd name="T0" fmla="*/ 0 w 33"/>
                  <a:gd name="T1" fmla="*/ 93 h 93"/>
                  <a:gd name="T2" fmla="*/ 0 w 33"/>
                  <a:gd name="T3" fmla="*/ 18 h 93"/>
                  <a:gd name="T4" fmla="*/ 4 w 33"/>
                  <a:gd name="T5" fmla="*/ 11 h 93"/>
                  <a:gd name="T6" fmla="*/ 25 w 33"/>
                  <a:gd name="T7" fmla="*/ 0 h 93"/>
                  <a:gd name="T8" fmla="*/ 0 w 33"/>
                  <a:gd name="T9" fmla="*/ 93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93">
                    <a:moveTo>
                      <a:pt x="0" y="93"/>
                    </a:moveTo>
                    <a:cubicBezTo>
                      <a:pt x="0" y="67"/>
                      <a:pt x="0" y="42"/>
                      <a:pt x="0" y="18"/>
                    </a:cubicBezTo>
                    <a:cubicBezTo>
                      <a:pt x="0" y="16"/>
                      <a:pt x="2" y="13"/>
                      <a:pt x="4" y="11"/>
                    </a:cubicBezTo>
                    <a:cubicBezTo>
                      <a:pt x="11" y="8"/>
                      <a:pt x="17" y="4"/>
                      <a:pt x="25" y="0"/>
                    </a:cubicBezTo>
                    <a:cubicBezTo>
                      <a:pt x="23" y="33"/>
                      <a:pt x="33" y="67"/>
                      <a:pt x="0" y="9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1" name="Freeform 53">
                <a:extLst>
                  <a:ext uri="{FF2B5EF4-FFF2-40B4-BE49-F238E27FC236}">
                    <a16:creationId xmlns:a16="http://schemas.microsoft.com/office/drawing/2014/main" id="{BFB3222C-C817-43E8-ABAD-7EC38B06B5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65800" y="3756025"/>
                <a:ext cx="58738" cy="157163"/>
              </a:xfrm>
              <a:custGeom>
                <a:avLst/>
                <a:gdLst>
                  <a:gd name="T0" fmla="*/ 23 w 23"/>
                  <a:gd name="T1" fmla="*/ 62 h 62"/>
                  <a:gd name="T2" fmla="*/ 3 w 23"/>
                  <a:gd name="T3" fmla="*/ 41 h 62"/>
                  <a:gd name="T4" fmla="*/ 0 w 23"/>
                  <a:gd name="T5" fmla="*/ 14 h 62"/>
                  <a:gd name="T6" fmla="*/ 13 w 23"/>
                  <a:gd name="T7" fmla="*/ 0 h 62"/>
                  <a:gd name="T8" fmla="*/ 23 w 23"/>
                  <a:gd name="T9" fmla="*/ 1 h 62"/>
                  <a:gd name="T10" fmla="*/ 23 w 23"/>
                  <a:gd name="T11" fmla="*/ 6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3" h="62">
                    <a:moveTo>
                      <a:pt x="23" y="62"/>
                    </a:moveTo>
                    <a:cubicBezTo>
                      <a:pt x="12" y="61"/>
                      <a:pt x="4" y="53"/>
                      <a:pt x="3" y="41"/>
                    </a:cubicBezTo>
                    <a:cubicBezTo>
                      <a:pt x="1" y="32"/>
                      <a:pt x="1" y="23"/>
                      <a:pt x="0" y="14"/>
                    </a:cubicBezTo>
                    <a:cubicBezTo>
                      <a:pt x="0" y="3"/>
                      <a:pt x="2" y="1"/>
                      <a:pt x="13" y="0"/>
                    </a:cubicBezTo>
                    <a:cubicBezTo>
                      <a:pt x="16" y="0"/>
                      <a:pt x="19" y="1"/>
                      <a:pt x="23" y="1"/>
                    </a:cubicBezTo>
                    <a:cubicBezTo>
                      <a:pt x="23" y="22"/>
                      <a:pt x="23" y="42"/>
                      <a:pt x="23" y="6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2" name="Freeform 54">
                <a:extLst>
                  <a:ext uri="{FF2B5EF4-FFF2-40B4-BE49-F238E27FC236}">
                    <a16:creationId xmlns:a16="http://schemas.microsoft.com/office/drawing/2014/main" id="{81F3035C-7082-4827-A287-B9945C1999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67400" y="3529013"/>
                <a:ext cx="107950" cy="68263"/>
              </a:xfrm>
              <a:custGeom>
                <a:avLst/>
                <a:gdLst>
                  <a:gd name="T0" fmla="*/ 19 w 43"/>
                  <a:gd name="T1" fmla="*/ 26 h 27"/>
                  <a:gd name="T2" fmla="*/ 16 w 43"/>
                  <a:gd name="T3" fmla="*/ 26 h 27"/>
                  <a:gd name="T4" fmla="*/ 0 w 43"/>
                  <a:gd name="T5" fmla="*/ 22 h 27"/>
                  <a:gd name="T6" fmla="*/ 7 w 43"/>
                  <a:gd name="T7" fmla="*/ 4 h 27"/>
                  <a:gd name="T8" fmla="*/ 9 w 43"/>
                  <a:gd name="T9" fmla="*/ 2 h 27"/>
                  <a:gd name="T10" fmla="*/ 39 w 43"/>
                  <a:gd name="T11" fmla="*/ 14 h 27"/>
                  <a:gd name="T12" fmla="*/ 33 w 43"/>
                  <a:gd name="T13" fmla="*/ 26 h 27"/>
                  <a:gd name="T14" fmla="*/ 19 w 43"/>
                  <a:gd name="T15" fmla="*/ 27 h 27"/>
                  <a:gd name="T16" fmla="*/ 19 w 43"/>
                  <a:gd name="T17" fmla="*/ 26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3" h="27">
                    <a:moveTo>
                      <a:pt x="19" y="26"/>
                    </a:moveTo>
                    <a:cubicBezTo>
                      <a:pt x="18" y="26"/>
                      <a:pt x="17" y="27"/>
                      <a:pt x="16" y="26"/>
                    </a:cubicBezTo>
                    <a:cubicBezTo>
                      <a:pt x="10" y="25"/>
                      <a:pt x="5" y="23"/>
                      <a:pt x="0" y="22"/>
                    </a:cubicBezTo>
                    <a:cubicBezTo>
                      <a:pt x="3" y="16"/>
                      <a:pt x="5" y="10"/>
                      <a:pt x="7" y="4"/>
                    </a:cubicBezTo>
                    <a:cubicBezTo>
                      <a:pt x="8" y="3"/>
                      <a:pt x="9" y="2"/>
                      <a:pt x="9" y="2"/>
                    </a:cubicBezTo>
                    <a:cubicBezTo>
                      <a:pt x="15" y="0"/>
                      <a:pt x="37" y="8"/>
                      <a:pt x="39" y="14"/>
                    </a:cubicBezTo>
                    <a:cubicBezTo>
                      <a:pt x="43" y="21"/>
                      <a:pt x="41" y="24"/>
                      <a:pt x="33" y="26"/>
                    </a:cubicBezTo>
                    <a:cubicBezTo>
                      <a:pt x="29" y="26"/>
                      <a:pt x="24" y="26"/>
                      <a:pt x="19" y="27"/>
                    </a:cubicBezTo>
                    <a:cubicBezTo>
                      <a:pt x="19" y="27"/>
                      <a:pt x="19" y="26"/>
                      <a:pt x="19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3" name="Freeform 55">
                <a:extLst>
                  <a:ext uri="{FF2B5EF4-FFF2-40B4-BE49-F238E27FC236}">
                    <a16:creationId xmlns:a16="http://schemas.microsoft.com/office/drawing/2014/main" id="{6BC705B7-36EF-4EE1-A9B9-FFFB8110EA9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922963" y="4691063"/>
                <a:ext cx="87313" cy="150813"/>
              </a:xfrm>
              <a:custGeom>
                <a:avLst/>
                <a:gdLst>
                  <a:gd name="T0" fmla="*/ 35 w 35"/>
                  <a:gd name="T1" fmla="*/ 32 h 60"/>
                  <a:gd name="T2" fmla="*/ 32 w 35"/>
                  <a:gd name="T3" fmla="*/ 48 h 60"/>
                  <a:gd name="T4" fmla="*/ 18 w 35"/>
                  <a:gd name="T5" fmla="*/ 58 h 60"/>
                  <a:gd name="T6" fmla="*/ 4 w 35"/>
                  <a:gd name="T7" fmla="*/ 49 h 60"/>
                  <a:gd name="T8" fmla="*/ 1 w 35"/>
                  <a:gd name="T9" fmla="*/ 12 h 60"/>
                  <a:gd name="T10" fmla="*/ 16 w 35"/>
                  <a:gd name="T11" fmla="*/ 1 h 60"/>
                  <a:gd name="T12" fmla="*/ 31 w 35"/>
                  <a:gd name="T13" fmla="*/ 11 h 60"/>
                  <a:gd name="T14" fmla="*/ 35 w 35"/>
                  <a:gd name="T15" fmla="*/ 32 h 60"/>
                  <a:gd name="T16" fmla="*/ 29 w 35"/>
                  <a:gd name="T17" fmla="*/ 34 h 60"/>
                  <a:gd name="T18" fmla="*/ 24 w 35"/>
                  <a:gd name="T19" fmla="*/ 11 h 60"/>
                  <a:gd name="T20" fmla="*/ 14 w 35"/>
                  <a:gd name="T21" fmla="*/ 3 h 60"/>
                  <a:gd name="T22" fmla="*/ 5 w 35"/>
                  <a:gd name="T23" fmla="*/ 14 h 60"/>
                  <a:gd name="T24" fmla="*/ 7 w 35"/>
                  <a:gd name="T25" fmla="*/ 39 h 60"/>
                  <a:gd name="T26" fmla="*/ 19 w 35"/>
                  <a:gd name="T27" fmla="*/ 56 h 60"/>
                  <a:gd name="T28" fmla="*/ 29 w 35"/>
                  <a:gd name="T29" fmla="*/ 34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5" h="60">
                    <a:moveTo>
                      <a:pt x="35" y="32"/>
                    </a:moveTo>
                    <a:cubicBezTo>
                      <a:pt x="34" y="38"/>
                      <a:pt x="34" y="44"/>
                      <a:pt x="32" y="48"/>
                    </a:cubicBezTo>
                    <a:cubicBezTo>
                      <a:pt x="29" y="52"/>
                      <a:pt x="23" y="56"/>
                      <a:pt x="18" y="58"/>
                    </a:cubicBezTo>
                    <a:cubicBezTo>
                      <a:pt x="12" y="60"/>
                      <a:pt x="5" y="56"/>
                      <a:pt x="4" y="49"/>
                    </a:cubicBezTo>
                    <a:cubicBezTo>
                      <a:pt x="1" y="37"/>
                      <a:pt x="0" y="24"/>
                      <a:pt x="1" y="12"/>
                    </a:cubicBezTo>
                    <a:cubicBezTo>
                      <a:pt x="2" y="5"/>
                      <a:pt x="8" y="1"/>
                      <a:pt x="16" y="1"/>
                    </a:cubicBezTo>
                    <a:cubicBezTo>
                      <a:pt x="24" y="0"/>
                      <a:pt x="29" y="4"/>
                      <a:pt x="31" y="11"/>
                    </a:cubicBezTo>
                    <a:cubicBezTo>
                      <a:pt x="33" y="18"/>
                      <a:pt x="34" y="25"/>
                      <a:pt x="35" y="32"/>
                    </a:cubicBezTo>
                    <a:close/>
                    <a:moveTo>
                      <a:pt x="29" y="34"/>
                    </a:moveTo>
                    <a:cubicBezTo>
                      <a:pt x="28" y="28"/>
                      <a:pt x="27" y="19"/>
                      <a:pt x="24" y="11"/>
                    </a:cubicBezTo>
                    <a:cubicBezTo>
                      <a:pt x="23" y="7"/>
                      <a:pt x="17" y="3"/>
                      <a:pt x="14" y="3"/>
                    </a:cubicBezTo>
                    <a:cubicBezTo>
                      <a:pt x="10" y="4"/>
                      <a:pt x="6" y="10"/>
                      <a:pt x="5" y="14"/>
                    </a:cubicBezTo>
                    <a:cubicBezTo>
                      <a:pt x="4" y="22"/>
                      <a:pt x="5" y="31"/>
                      <a:pt x="7" y="39"/>
                    </a:cubicBezTo>
                    <a:cubicBezTo>
                      <a:pt x="8" y="51"/>
                      <a:pt x="13" y="57"/>
                      <a:pt x="19" y="56"/>
                    </a:cubicBezTo>
                    <a:cubicBezTo>
                      <a:pt x="30" y="54"/>
                      <a:pt x="28" y="45"/>
                      <a:pt x="29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4" name="Freeform 56">
                <a:extLst>
                  <a:ext uri="{FF2B5EF4-FFF2-40B4-BE49-F238E27FC236}">
                    <a16:creationId xmlns:a16="http://schemas.microsoft.com/office/drawing/2014/main" id="{D736225A-4414-430B-9F38-B5C05B527F2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9438" y="4687888"/>
                <a:ext cx="107950" cy="144463"/>
              </a:xfrm>
              <a:custGeom>
                <a:avLst/>
                <a:gdLst>
                  <a:gd name="T0" fmla="*/ 6 w 43"/>
                  <a:gd name="T1" fmla="*/ 57 h 57"/>
                  <a:gd name="T2" fmla="*/ 28 w 43"/>
                  <a:gd name="T3" fmla="*/ 32 h 57"/>
                  <a:gd name="T4" fmla="*/ 10 w 43"/>
                  <a:gd name="T5" fmla="*/ 34 h 57"/>
                  <a:gd name="T6" fmla="*/ 1 w 43"/>
                  <a:gd name="T7" fmla="*/ 15 h 57"/>
                  <a:gd name="T8" fmla="*/ 17 w 43"/>
                  <a:gd name="T9" fmla="*/ 0 h 57"/>
                  <a:gd name="T10" fmla="*/ 35 w 43"/>
                  <a:gd name="T11" fmla="*/ 11 h 57"/>
                  <a:gd name="T12" fmla="*/ 6 w 43"/>
                  <a:gd name="T13" fmla="*/ 57 h 57"/>
                  <a:gd name="T14" fmla="*/ 30 w 43"/>
                  <a:gd name="T15" fmla="*/ 18 h 57"/>
                  <a:gd name="T16" fmla="*/ 18 w 43"/>
                  <a:gd name="T17" fmla="*/ 3 h 57"/>
                  <a:gd name="T18" fmla="*/ 7 w 43"/>
                  <a:gd name="T19" fmla="*/ 17 h 57"/>
                  <a:gd name="T20" fmla="*/ 19 w 43"/>
                  <a:gd name="T21" fmla="*/ 32 h 57"/>
                  <a:gd name="T22" fmla="*/ 30 w 43"/>
                  <a:gd name="T23" fmla="*/ 18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3" h="57">
                    <a:moveTo>
                      <a:pt x="6" y="57"/>
                    </a:moveTo>
                    <a:cubicBezTo>
                      <a:pt x="18" y="52"/>
                      <a:pt x="27" y="45"/>
                      <a:pt x="28" y="32"/>
                    </a:cubicBezTo>
                    <a:cubicBezTo>
                      <a:pt x="22" y="33"/>
                      <a:pt x="15" y="35"/>
                      <a:pt x="10" y="34"/>
                    </a:cubicBezTo>
                    <a:cubicBezTo>
                      <a:pt x="0" y="31"/>
                      <a:pt x="0" y="23"/>
                      <a:pt x="1" y="15"/>
                    </a:cubicBezTo>
                    <a:cubicBezTo>
                      <a:pt x="2" y="7"/>
                      <a:pt x="9" y="1"/>
                      <a:pt x="17" y="0"/>
                    </a:cubicBezTo>
                    <a:cubicBezTo>
                      <a:pt x="26" y="0"/>
                      <a:pt x="32" y="3"/>
                      <a:pt x="35" y="11"/>
                    </a:cubicBezTo>
                    <a:cubicBezTo>
                      <a:pt x="43" y="31"/>
                      <a:pt x="28" y="55"/>
                      <a:pt x="6" y="57"/>
                    </a:cubicBezTo>
                    <a:close/>
                    <a:moveTo>
                      <a:pt x="30" y="18"/>
                    </a:moveTo>
                    <a:cubicBezTo>
                      <a:pt x="30" y="9"/>
                      <a:pt x="25" y="3"/>
                      <a:pt x="18" y="3"/>
                    </a:cubicBezTo>
                    <a:cubicBezTo>
                      <a:pt x="12" y="2"/>
                      <a:pt x="7" y="8"/>
                      <a:pt x="7" y="17"/>
                    </a:cubicBezTo>
                    <a:cubicBezTo>
                      <a:pt x="7" y="25"/>
                      <a:pt x="12" y="32"/>
                      <a:pt x="19" y="32"/>
                    </a:cubicBezTo>
                    <a:cubicBezTo>
                      <a:pt x="25" y="32"/>
                      <a:pt x="30" y="26"/>
                      <a:pt x="30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5" name="Freeform 57">
                <a:extLst>
                  <a:ext uri="{FF2B5EF4-FFF2-40B4-BE49-F238E27FC236}">
                    <a16:creationId xmlns:a16="http://schemas.microsoft.com/office/drawing/2014/main" id="{7A41B186-F0F5-42FF-9D4A-C0979B626E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27750" y="4652963"/>
                <a:ext cx="107950" cy="150813"/>
              </a:xfrm>
              <a:custGeom>
                <a:avLst/>
                <a:gdLst>
                  <a:gd name="T0" fmla="*/ 31 w 43"/>
                  <a:gd name="T1" fmla="*/ 57 h 60"/>
                  <a:gd name="T2" fmla="*/ 13 w 43"/>
                  <a:gd name="T3" fmla="*/ 53 h 60"/>
                  <a:gd name="T4" fmla="*/ 26 w 43"/>
                  <a:gd name="T5" fmla="*/ 0 h 60"/>
                  <a:gd name="T6" fmla="*/ 14 w 43"/>
                  <a:gd name="T7" fmla="*/ 32 h 60"/>
                  <a:gd name="T8" fmla="*/ 35 w 43"/>
                  <a:gd name="T9" fmla="*/ 26 h 60"/>
                  <a:gd name="T10" fmla="*/ 42 w 43"/>
                  <a:gd name="T11" fmla="*/ 42 h 60"/>
                  <a:gd name="T12" fmla="*/ 31 w 43"/>
                  <a:gd name="T13" fmla="*/ 58 h 60"/>
                  <a:gd name="T14" fmla="*/ 33 w 43"/>
                  <a:gd name="T15" fmla="*/ 33 h 60"/>
                  <a:gd name="T16" fmla="*/ 22 w 43"/>
                  <a:gd name="T17" fmla="*/ 30 h 60"/>
                  <a:gd name="T18" fmla="*/ 15 w 43"/>
                  <a:gd name="T19" fmla="*/ 41 h 60"/>
                  <a:gd name="T20" fmla="*/ 31 w 43"/>
                  <a:gd name="T21" fmla="*/ 57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3" h="60">
                    <a:moveTo>
                      <a:pt x="31" y="57"/>
                    </a:moveTo>
                    <a:cubicBezTo>
                      <a:pt x="24" y="60"/>
                      <a:pt x="18" y="59"/>
                      <a:pt x="13" y="53"/>
                    </a:cubicBezTo>
                    <a:cubicBezTo>
                      <a:pt x="0" y="37"/>
                      <a:pt x="6" y="8"/>
                      <a:pt x="26" y="0"/>
                    </a:cubicBezTo>
                    <a:cubicBezTo>
                      <a:pt x="13" y="14"/>
                      <a:pt x="11" y="20"/>
                      <a:pt x="14" y="32"/>
                    </a:cubicBezTo>
                    <a:cubicBezTo>
                      <a:pt x="20" y="26"/>
                      <a:pt x="27" y="19"/>
                      <a:pt x="35" y="26"/>
                    </a:cubicBezTo>
                    <a:cubicBezTo>
                      <a:pt x="39" y="29"/>
                      <a:pt x="42" y="36"/>
                      <a:pt x="42" y="42"/>
                    </a:cubicBezTo>
                    <a:cubicBezTo>
                      <a:pt x="43" y="49"/>
                      <a:pt x="39" y="55"/>
                      <a:pt x="31" y="58"/>
                    </a:cubicBezTo>
                    <a:cubicBezTo>
                      <a:pt x="39" y="49"/>
                      <a:pt x="40" y="39"/>
                      <a:pt x="33" y="33"/>
                    </a:cubicBezTo>
                    <a:cubicBezTo>
                      <a:pt x="30" y="30"/>
                      <a:pt x="24" y="29"/>
                      <a:pt x="22" y="30"/>
                    </a:cubicBezTo>
                    <a:cubicBezTo>
                      <a:pt x="18" y="32"/>
                      <a:pt x="15" y="37"/>
                      <a:pt x="15" y="41"/>
                    </a:cubicBezTo>
                    <a:cubicBezTo>
                      <a:pt x="15" y="50"/>
                      <a:pt x="21" y="55"/>
                      <a:pt x="31" y="5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6" name="Freeform 58">
                <a:extLst>
                  <a:ext uri="{FF2B5EF4-FFF2-40B4-BE49-F238E27FC236}">
                    <a16:creationId xmlns:a16="http://schemas.microsoft.com/office/drawing/2014/main" id="{4E74C4E6-BA0A-498F-B7B1-985C9DBAB9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29250" y="4665663"/>
                <a:ext cx="76200" cy="141288"/>
              </a:xfrm>
              <a:custGeom>
                <a:avLst/>
                <a:gdLst>
                  <a:gd name="T0" fmla="*/ 25 w 30"/>
                  <a:gd name="T1" fmla="*/ 56 h 56"/>
                  <a:gd name="T2" fmla="*/ 0 w 30"/>
                  <a:gd name="T3" fmla="*/ 50 h 56"/>
                  <a:gd name="T4" fmla="*/ 13 w 30"/>
                  <a:gd name="T5" fmla="*/ 40 h 56"/>
                  <a:gd name="T6" fmla="*/ 22 w 30"/>
                  <a:gd name="T7" fmla="*/ 4 h 56"/>
                  <a:gd name="T8" fmla="*/ 7 w 30"/>
                  <a:gd name="T9" fmla="*/ 5 h 56"/>
                  <a:gd name="T10" fmla="*/ 7 w 30"/>
                  <a:gd name="T11" fmla="*/ 3 h 56"/>
                  <a:gd name="T12" fmla="*/ 30 w 30"/>
                  <a:gd name="T13" fmla="*/ 0 h 56"/>
                  <a:gd name="T14" fmla="*/ 19 w 30"/>
                  <a:gd name="T15" fmla="*/ 40 h 56"/>
                  <a:gd name="T16" fmla="*/ 25 w 30"/>
                  <a:gd name="T17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0" h="56">
                    <a:moveTo>
                      <a:pt x="25" y="56"/>
                    </a:moveTo>
                    <a:cubicBezTo>
                      <a:pt x="17" y="54"/>
                      <a:pt x="8" y="52"/>
                      <a:pt x="0" y="50"/>
                    </a:cubicBezTo>
                    <a:cubicBezTo>
                      <a:pt x="10" y="50"/>
                      <a:pt x="10" y="50"/>
                      <a:pt x="13" y="40"/>
                    </a:cubicBezTo>
                    <a:cubicBezTo>
                      <a:pt x="16" y="28"/>
                      <a:pt x="19" y="17"/>
                      <a:pt x="22" y="4"/>
                    </a:cubicBezTo>
                    <a:cubicBezTo>
                      <a:pt x="16" y="4"/>
                      <a:pt x="11" y="5"/>
                      <a:pt x="7" y="5"/>
                    </a:cubicBezTo>
                    <a:cubicBezTo>
                      <a:pt x="7" y="5"/>
                      <a:pt x="7" y="4"/>
                      <a:pt x="7" y="3"/>
                    </a:cubicBezTo>
                    <a:cubicBezTo>
                      <a:pt x="14" y="2"/>
                      <a:pt x="21" y="1"/>
                      <a:pt x="30" y="0"/>
                    </a:cubicBezTo>
                    <a:cubicBezTo>
                      <a:pt x="26" y="14"/>
                      <a:pt x="23" y="27"/>
                      <a:pt x="19" y="40"/>
                    </a:cubicBezTo>
                    <a:cubicBezTo>
                      <a:pt x="17" y="46"/>
                      <a:pt x="15" y="53"/>
                      <a:pt x="25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67" name="文本占位符 65">
            <a:extLst>
              <a:ext uri="{FF2B5EF4-FFF2-40B4-BE49-F238E27FC236}">
                <a16:creationId xmlns:a16="http://schemas.microsoft.com/office/drawing/2014/main" id="{4723E697-2A10-4CB1-9E9F-12DB547B6ED2}"/>
              </a:ext>
            </a:extLst>
          </p:cNvPr>
          <p:cNvSpPr>
            <a:spLocks noGrp="1"/>
          </p:cNvSpPr>
          <p:nvPr userDrawn="1">
            <p:ph type="body" idx="13" hasCustomPrompt="1"/>
          </p:nvPr>
        </p:nvSpPr>
        <p:spPr>
          <a:xfrm>
            <a:off x="1097899" y="253874"/>
            <a:ext cx="2649600" cy="60590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</p:spPr>
        <p:txBody>
          <a:bodyPr vert="horz" wrap="none" lIns="72000" tIns="0" rIns="252000" bIns="0" anchor="ctr" anchorCtr="0">
            <a:spAutoFit/>
          </a:bodyPr>
          <a:lstStyle>
            <a:lvl1pPr mar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800" spc="0">
                <a:solidFill>
                  <a:srgbClr val="FFFFFF"/>
                </a:solidFill>
                <a:latin typeface="+mj-ea"/>
                <a:ea typeface="+mj-ea"/>
                <a:sym typeface="思源宋体 CN Heavy" panose="02020900000000000000" pitchFamily="18" charset="-122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2pPr>
            <a:lvl3pPr marL="9144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3pPr>
            <a:lvl4pPr marL="13716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4pPr>
            <a:lvl5pPr marL="18288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zh-CN" altLang="en-US" dirty="0"/>
              <a:t>标题文字输入</a:t>
            </a:r>
          </a:p>
        </p:txBody>
      </p:sp>
    </p:spTree>
    <p:extLst>
      <p:ext uri="{BB962C8B-B14F-4D97-AF65-F5344CB8AC3E}">
        <p14:creationId xmlns:p14="http://schemas.microsoft.com/office/powerpoint/2010/main" val="1007462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图片占位符 13">
            <a:extLst>
              <a:ext uri="{FF2B5EF4-FFF2-40B4-BE49-F238E27FC236}">
                <a16:creationId xmlns:a16="http://schemas.microsoft.com/office/drawing/2014/main" id="{58F70DE4-3F46-46A9-9520-7D8FE5C9C28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4097285" cy="6858000"/>
          </a:xfrm>
        </p:spPr>
        <p:txBody>
          <a:bodyPr/>
          <a:lstStyle/>
          <a:p>
            <a:endParaRPr lang="zh-CN" altLang="en-US"/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10EAAF81-9622-4AE7-AEC1-E5632E7E127F}"/>
              </a:ext>
            </a:extLst>
          </p:cNvPr>
          <p:cNvGrpSpPr/>
          <p:nvPr userDrawn="1"/>
        </p:nvGrpSpPr>
        <p:grpSpPr>
          <a:xfrm rot="169789">
            <a:off x="7333468" y="1757113"/>
            <a:ext cx="5694860" cy="5835138"/>
            <a:chOff x="377825" y="6983413"/>
            <a:chExt cx="5284788" cy="5414962"/>
          </a:xfrm>
          <a:solidFill>
            <a:schemeClr val="accent1">
              <a:alpha val="4000"/>
            </a:schemeClr>
          </a:solidFill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799A0C3B-3805-4A7D-B9DC-0D8A0BE50FB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87650" y="9477375"/>
              <a:ext cx="2874963" cy="1692275"/>
            </a:xfrm>
            <a:custGeom>
              <a:avLst/>
              <a:gdLst>
                <a:gd name="T0" fmla="*/ 209 w 888"/>
                <a:gd name="T1" fmla="*/ 128 h 522"/>
                <a:gd name="T2" fmla="*/ 324 w 888"/>
                <a:gd name="T3" fmla="*/ 64 h 522"/>
                <a:gd name="T4" fmla="*/ 539 w 888"/>
                <a:gd name="T5" fmla="*/ 2 h 522"/>
                <a:gd name="T6" fmla="*/ 641 w 888"/>
                <a:gd name="T7" fmla="*/ 7 h 522"/>
                <a:gd name="T8" fmla="*/ 760 w 888"/>
                <a:gd name="T9" fmla="*/ 108 h 522"/>
                <a:gd name="T10" fmla="*/ 786 w 888"/>
                <a:gd name="T11" fmla="*/ 130 h 522"/>
                <a:gd name="T12" fmla="*/ 852 w 888"/>
                <a:gd name="T13" fmla="*/ 159 h 522"/>
                <a:gd name="T14" fmla="*/ 854 w 888"/>
                <a:gd name="T15" fmla="*/ 230 h 522"/>
                <a:gd name="T16" fmla="*/ 745 w 888"/>
                <a:gd name="T17" fmla="*/ 274 h 522"/>
                <a:gd name="T18" fmla="*/ 513 w 888"/>
                <a:gd name="T19" fmla="*/ 252 h 522"/>
                <a:gd name="T20" fmla="*/ 439 w 888"/>
                <a:gd name="T21" fmla="*/ 217 h 522"/>
                <a:gd name="T22" fmla="*/ 398 w 888"/>
                <a:gd name="T23" fmla="*/ 208 h 522"/>
                <a:gd name="T24" fmla="*/ 358 w 888"/>
                <a:gd name="T25" fmla="*/ 230 h 522"/>
                <a:gd name="T26" fmla="*/ 331 w 888"/>
                <a:gd name="T27" fmla="*/ 305 h 522"/>
                <a:gd name="T28" fmla="*/ 304 w 888"/>
                <a:gd name="T29" fmla="*/ 395 h 522"/>
                <a:gd name="T30" fmla="*/ 171 w 888"/>
                <a:gd name="T31" fmla="*/ 512 h 522"/>
                <a:gd name="T32" fmla="*/ 85 w 888"/>
                <a:gd name="T33" fmla="*/ 521 h 522"/>
                <a:gd name="T34" fmla="*/ 5 w 888"/>
                <a:gd name="T35" fmla="*/ 426 h 522"/>
                <a:gd name="T36" fmla="*/ 234 w 888"/>
                <a:gd name="T37" fmla="*/ 161 h 522"/>
                <a:gd name="T38" fmla="*/ 427 w 888"/>
                <a:gd name="T39" fmla="*/ 187 h 522"/>
                <a:gd name="T40" fmla="*/ 531 w 888"/>
                <a:gd name="T41" fmla="*/ 233 h 522"/>
                <a:gd name="T42" fmla="*/ 720 w 888"/>
                <a:gd name="T43" fmla="*/ 247 h 522"/>
                <a:gd name="T44" fmla="*/ 809 w 888"/>
                <a:gd name="T45" fmla="*/ 222 h 522"/>
                <a:gd name="T46" fmla="*/ 837 w 888"/>
                <a:gd name="T47" fmla="*/ 207 h 522"/>
                <a:gd name="T48" fmla="*/ 838 w 888"/>
                <a:gd name="T49" fmla="*/ 174 h 522"/>
                <a:gd name="T50" fmla="*/ 786 w 888"/>
                <a:gd name="T51" fmla="*/ 142 h 522"/>
                <a:gd name="T52" fmla="*/ 756 w 888"/>
                <a:gd name="T53" fmla="*/ 115 h 522"/>
                <a:gd name="T54" fmla="*/ 631 w 888"/>
                <a:gd name="T55" fmla="*/ 32 h 522"/>
                <a:gd name="T56" fmla="*/ 411 w 888"/>
                <a:gd name="T57" fmla="*/ 46 h 522"/>
                <a:gd name="T58" fmla="*/ 224 w 888"/>
                <a:gd name="T59" fmla="*/ 126 h 522"/>
                <a:gd name="T60" fmla="*/ 211 w 888"/>
                <a:gd name="T61" fmla="*/ 131 h 522"/>
                <a:gd name="T62" fmla="*/ 209 w 888"/>
                <a:gd name="T63" fmla="*/ 128 h 522"/>
                <a:gd name="T64" fmla="*/ 403 w 888"/>
                <a:gd name="T65" fmla="*/ 196 h 522"/>
                <a:gd name="T66" fmla="*/ 395 w 888"/>
                <a:gd name="T67" fmla="*/ 190 h 522"/>
                <a:gd name="T68" fmla="*/ 220 w 888"/>
                <a:gd name="T69" fmla="*/ 178 h 522"/>
                <a:gd name="T70" fmla="*/ 70 w 888"/>
                <a:gd name="T71" fmla="*/ 294 h 522"/>
                <a:gd name="T72" fmla="*/ 17 w 888"/>
                <a:gd name="T73" fmla="*/ 400 h 522"/>
                <a:gd name="T74" fmla="*/ 104 w 888"/>
                <a:gd name="T75" fmla="*/ 503 h 522"/>
                <a:gd name="T76" fmla="*/ 201 w 888"/>
                <a:gd name="T77" fmla="*/ 478 h 522"/>
                <a:gd name="T78" fmla="*/ 292 w 888"/>
                <a:gd name="T79" fmla="*/ 364 h 522"/>
                <a:gd name="T80" fmla="*/ 313 w 888"/>
                <a:gd name="T81" fmla="*/ 279 h 522"/>
                <a:gd name="T82" fmla="*/ 403 w 888"/>
                <a:gd name="T83" fmla="*/ 196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888" h="522">
                  <a:moveTo>
                    <a:pt x="209" y="128"/>
                  </a:moveTo>
                  <a:cubicBezTo>
                    <a:pt x="247" y="107"/>
                    <a:pt x="285" y="84"/>
                    <a:pt x="324" y="64"/>
                  </a:cubicBezTo>
                  <a:cubicBezTo>
                    <a:pt x="392" y="31"/>
                    <a:pt x="463" y="7"/>
                    <a:pt x="539" y="2"/>
                  </a:cubicBezTo>
                  <a:cubicBezTo>
                    <a:pt x="573" y="0"/>
                    <a:pt x="608" y="1"/>
                    <a:pt x="641" y="7"/>
                  </a:cubicBezTo>
                  <a:cubicBezTo>
                    <a:pt x="698" y="19"/>
                    <a:pt x="735" y="58"/>
                    <a:pt x="760" y="108"/>
                  </a:cubicBezTo>
                  <a:cubicBezTo>
                    <a:pt x="766" y="120"/>
                    <a:pt x="774" y="126"/>
                    <a:pt x="786" y="130"/>
                  </a:cubicBezTo>
                  <a:cubicBezTo>
                    <a:pt x="809" y="139"/>
                    <a:pt x="831" y="147"/>
                    <a:pt x="852" y="159"/>
                  </a:cubicBezTo>
                  <a:cubicBezTo>
                    <a:pt x="887" y="180"/>
                    <a:pt x="888" y="206"/>
                    <a:pt x="854" y="230"/>
                  </a:cubicBezTo>
                  <a:cubicBezTo>
                    <a:pt x="821" y="253"/>
                    <a:pt x="784" y="267"/>
                    <a:pt x="745" y="274"/>
                  </a:cubicBezTo>
                  <a:cubicBezTo>
                    <a:pt x="665" y="288"/>
                    <a:pt x="588" y="281"/>
                    <a:pt x="513" y="252"/>
                  </a:cubicBezTo>
                  <a:cubicBezTo>
                    <a:pt x="488" y="242"/>
                    <a:pt x="464" y="227"/>
                    <a:pt x="439" y="217"/>
                  </a:cubicBezTo>
                  <a:cubicBezTo>
                    <a:pt x="426" y="212"/>
                    <a:pt x="412" y="210"/>
                    <a:pt x="398" y="208"/>
                  </a:cubicBezTo>
                  <a:cubicBezTo>
                    <a:pt x="381" y="206"/>
                    <a:pt x="365" y="214"/>
                    <a:pt x="358" y="230"/>
                  </a:cubicBezTo>
                  <a:cubicBezTo>
                    <a:pt x="347" y="254"/>
                    <a:pt x="339" y="280"/>
                    <a:pt x="331" y="305"/>
                  </a:cubicBezTo>
                  <a:cubicBezTo>
                    <a:pt x="321" y="335"/>
                    <a:pt x="313" y="365"/>
                    <a:pt x="304" y="395"/>
                  </a:cubicBezTo>
                  <a:cubicBezTo>
                    <a:pt x="283" y="460"/>
                    <a:pt x="234" y="495"/>
                    <a:pt x="171" y="512"/>
                  </a:cubicBezTo>
                  <a:cubicBezTo>
                    <a:pt x="144" y="519"/>
                    <a:pt x="114" y="522"/>
                    <a:pt x="85" y="521"/>
                  </a:cubicBezTo>
                  <a:cubicBezTo>
                    <a:pt x="33" y="519"/>
                    <a:pt x="0" y="479"/>
                    <a:pt x="5" y="426"/>
                  </a:cubicBezTo>
                  <a:cubicBezTo>
                    <a:pt x="15" y="320"/>
                    <a:pt x="94" y="194"/>
                    <a:pt x="234" y="161"/>
                  </a:cubicBezTo>
                  <a:cubicBezTo>
                    <a:pt x="303" y="145"/>
                    <a:pt x="365" y="161"/>
                    <a:pt x="427" y="187"/>
                  </a:cubicBezTo>
                  <a:cubicBezTo>
                    <a:pt x="462" y="202"/>
                    <a:pt x="496" y="217"/>
                    <a:pt x="531" y="233"/>
                  </a:cubicBezTo>
                  <a:cubicBezTo>
                    <a:pt x="592" y="260"/>
                    <a:pt x="656" y="261"/>
                    <a:pt x="720" y="247"/>
                  </a:cubicBezTo>
                  <a:cubicBezTo>
                    <a:pt x="750" y="241"/>
                    <a:pt x="780" y="231"/>
                    <a:pt x="809" y="222"/>
                  </a:cubicBezTo>
                  <a:cubicBezTo>
                    <a:pt x="819" y="218"/>
                    <a:pt x="829" y="213"/>
                    <a:pt x="837" y="207"/>
                  </a:cubicBezTo>
                  <a:cubicBezTo>
                    <a:pt x="851" y="197"/>
                    <a:pt x="852" y="184"/>
                    <a:pt x="838" y="174"/>
                  </a:cubicBezTo>
                  <a:cubicBezTo>
                    <a:pt x="822" y="161"/>
                    <a:pt x="804" y="151"/>
                    <a:pt x="786" y="142"/>
                  </a:cubicBezTo>
                  <a:cubicBezTo>
                    <a:pt x="774" y="135"/>
                    <a:pt x="763" y="128"/>
                    <a:pt x="756" y="115"/>
                  </a:cubicBezTo>
                  <a:cubicBezTo>
                    <a:pt x="728" y="67"/>
                    <a:pt x="682" y="45"/>
                    <a:pt x="631" y="32"/>
                  </a:cubicBezTo>
                  <a:cubicBezTo>
                    <a:pt x="556" y="13"/>
                    <a:pt x="483" y="25"/>
                    <a:pt x="411" y="46"/>
                  </a:cubicBezTo>
                  <a:cubicBezTo>
                    <a:pt x="345" y="65"/>
                    <a:pt x="285" y="97"/>
                    <a:pt x="224" y="126"/>
                  </a:cubicBezTo>
                  <a:cubicBezTo>
                    <a:pt x="220" y="128"/>
                    <a:pt x="215" y="130"/>
                    <a:pt x="211" y="131"/>
                  </a:cubicBezTo>
                  <a:cubicBezTo>
                    <a:pt x="210" y="130"/>
                    <a:pt x="210" y="129"/>
                    <a:pt x="209" y="128"/>
                  </a:cubicBezTo>
                  <a:close/>
                  <a:moveTo>
                    <a:pt x="403" y="196"/>
                  </a:moveTo>
                  <a:cubicBezTo>
                    <a:pt x="400" y="193"/>
                    <a:pt x="398" y="192"/>
                    <a:pt x="395" y="190"/>
                  </a:cubicBezTo>
                  <a:cubicBezTo>
                    <a:pt x="339" y="160"/>
                    <a:pt x="279" y="157"/>
                    <a:pt x="220" y="178"/>
                  </a:cubicBezTo>
                  <a:cubicBezTo>
                    <a:pt x="158" y="200"/>
                    <a:pt x="111" y="244"/>
                    <a:pt x="70" y="294"/>
                  </a:cubicBezTo>
                  <a:cubicBezTo>
                    <a:pt x="45" y="325"/>
                    <a:pt x="24" y="360"/>
                    <a:pt x="17" y="400"/>
                  </a:cubicBezTo>
                  <a:cubicBezTo>
                    <a:pt x="6" y="460"/>
                    <a:pt x="43" y="504"/>
                    <a:pt x="104" y="503"/>
                  </a:cubicBezTo>
                  <a:cubicBezTo>
                    <a:pt x="138" y="503"/>
                    <a:pt x="170" y="492"/>
                    <a:pt x="201" y="478"/>
                  </a:cubicBezTo>
                  <a:cubicBezTo>
                    <a:pt x="252" y="456"/>
                    <a:pt x="280" y="417"/>
                    <a:pt x="292" y="364"/>
                  </a:cubicBezTo>
                  <a:cubicBezTo>
                    <a:pt x="299" y="336"/>
                    <a:pt x="306" y="308"/>
                    <a:pt x="313" y="279"/>
                  </a:cubicBezTo>
                  <a:cubicBezTo>
                    <a:pt x="327" y="222"/>
                    <a:pt x="347" y="203"/>
                    <a:pt x="403" y="1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77073CEC-4568-407C-AF3F-63B02549D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5425" y="7048500"/>
              <a:ext cx="1139825" cy="3148013"/>
            </a:xfrm>
            <a:custGeom>
              <a:avLst/>
              <a:gdLst>
                <a:gd name="T0" fmla="*/ 167 w 352"/>
                <a:gd name="T1" fmla="*/ 889 h 971"/>
                <a:gd name="T2" fmla="*/ 231 w 352"/>
                <a:gd name="T3" fmla="*/ 720 h 971"/>
                <a:gd name="T4" fmla="*/ 303 w 352"/>
                <a:gd name="T5" fmla="*/ 421 h 971"/>
                <a:gd name="T6" fmla="*/ 298 w 352"/>
                <a:gd name="T7" fmla="*/ 228 h 971"/>
                <a:gd name="T8" fmla="*/ 266 w 352"/>
                <a:gd name="T9" fmla="*/ 165 h 971"/>
                <a:gd name="T10" fmla="*/ 217 w 352"/>
                <a:gd name="T11" fmla="*/ 50 h 971"/>
                <a:gd name="T12" fmla="*/ 197 w 352"/>
                <a:gd name="T13" fmla="*/ 43 h 971"/>
                <a:gd name="T14" fmla="*/ 51 w 352"/>
                <a:gd name="T15" fmla="*/ 264 h 971"/>
                <a:gd name="T16" fmla="*/ 39 w 352"/>
                <a:gd name="T17" fmla="*/ 437 h 971"/>
                <a:gd name="T18" fmla="*/ 59 w 352"/>
                <a:gd name="T19" fmla="*/ 682 h 971"/>
                <a:gd name="T20" fmla="*/ 71 w 352"/>
                <a:gd name="T21" fmla="*/ 905 h 971"/>
                <a:gd name="T22" fmla="*/ 79 w 352"/>
                <a:gd name="T23" fmla="*/ 955 h 971"/>
                <a:gd name="T24" fmla="*/ 79 w 352"/>
                <a:gd name="T25" fmla="*/ 970 h 971"/>
                <a:gd name="T26" fmla="*/ 73 w 352"/>
                <a:gd name="T27" fmla="*/ 971 h 971"/>
                <a:gd name="T28" fmla="*/ 59 w 352"/>
                <a:gd name="T29" fmla="*/ 914 h 971"/>
                <a:gd name="T30" fmla="*/ 41 w 352"/>
                <a:gd name="T31" fmla="*/ 696 h 971"/>
                <a:gd name="T32" fmla="*/ 22 w 352"/>
                <a:gd name="T33" fmla="*/ 461 h 971"/>
                <a:gd name="T34" fmla="*/ 8 w 352"/>
                <a:gd name="T35" fmla="*/ 389 h 971"/>
                <a:gd name="T36" fmla="*/ 39 w 352"/>
                <a:gd name="T37" fmla="*/ 228 h 971"/>
                <a:gd name="T38" fmla="*/ 193 w 352"/>
                <a:gd name="T39" fmla="*/ 14 h 971"/>
                <a:gd name="T40" fmla="*/ 218 w 352"/>
                <a:gd name="T41" fmla="*/ 0 h 971"/>
                <a:gd name="T42" fmla="*/ 224 w 352"/>
                <a:gd name="T43" fmla="*/ 25 h 971"/>
                <a:gd name="T44" fmla="*/ 262 w 352"/>
                <a:gd name="T45" fmla="*/ 110 h 971"/>
                <a:gd name="T46" fmla="*/ 316 w 352"/>
                <a:gd name="T47" fmla="*/ 193 h 971"/>
                <a:gd name="T48" fmla="*/ 333 w 352"/>
                <a:gd name="T49" fmla="*/ 406 h 971"/>
                <a:gd name="T50" fmla="*/ 287 w 352"/>
                <a:gd name="T51" fmla="*/ 567 h 971"/>
                <a:gd name="T52" fmla="*/ 237 w 352"/>
                <a:gd name="T53" fmla="*/ 757 h 971"/>
                <a:gd name="T54" fmla="*/ 187 w 352"/>
                <a:gd name="T55" fmla="*/ 873 h 971"/>
                <a:gd name="T56" fmla="*/ 170 w 352"/>
                <a:gd name="T57" fmla="*/ 892 h 971"/>
                <a:gd name="T58" fmla="*/ 167 w 352"/>
                <a:gd name="T59" fmla="*/ 889 h 9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52" h="971">
                  <a:moveTo>
                    <a:pt x="167" y="889"/>
                  </a:moveTo>
                  <a:cubicBezTo>
                    <a:pt x="203" y="838"/>
                    <a:pt x="218" y="779"/>
                    <a:pt x="231" y="720"/>
                  </a:cubicBezTo>
                  <a:cubicBezTo>
                    <a:pt x="254" y="620"/>
                    <a:pt x="280" y="521"/>
                    <a:pt x="303" y="421"/>
                  </a:cubicBezTo>
                  <a:cubicBezTo>
                    <a:pt x="318" y="357"/>
                    <a:pt x="322" y="291"/>
                    <a:pt x="298" y="228"/>
                  </a:cubicBezTo>
                  <a:cubicBezTo>
                    <a:pt x="290" y="206"/>
                    <a:pt x="279" y="185"/>
                    <a:pt x="266" y="165"/>
                  </a:cubicBezTo>
                  <a:cubicBezTo>
                    <a:pt x="244" y="129"/>
                    <a:pt x="226" y="92"/>
                    <a:pt x="217" y="50"/>
                  </a:cubicBezTo>
                  <a:cubicBezTo>
                    <a:pt x="214" y="34"/>
                    <a:pt x="208" y="32"/>
                    <a:pt x="197" y="43"/>
                  </a:cubicBezTo>
                  <a:cubicBezTo>
                    <a:pt x="135" y="108"/>
                    <a:pt x="79" y="176"/>
                    <a:pt x="51" y="264"/>
                  </a:cubicBezTo>
                  <a:cubicBezTo>
                    <a:pt x="33" y="321"/>
                    <a:pt x="30" y="379"/>
                    <a:pt x="39" y="437"/>
                  </a:cubicBezTo>
                  <a:cubicBezTo>
                    <a:pt x="52" y="518"/>
                    <a:pt x="56" y="600"/>
                    <a:pt x="59" y="682"/>
                  </a:cubicBezTo>
                  <a:cubicBezTo>
                    <a:pt x="62" y="756"/>
                    <a:pt x="66" y="831"/>
                    <a:pt x="71" y="905"/>
                  </a:cubicBezTo>
                  <a:cubicBezTo>
                    <a:pt x="72" y="922"/>
                    <a:pt x="76" y="939"/>
                    <a:pt x="79" y="955"/>
                  </a:cubicBezTo>
                  <a:cubicBezTo>
                    <a:pt x="79" y="960"/>
                    <a:pt x="79" y="965"/>
                    <a:pt x="79" y="970"/>
                  </a:cubicBezTo>
                  <a:cubicBezTo>
                    <a:pt x="77" y="970"/>
                    <a:pt x="75" y="971"/>
                    <a:pt x="73" y="971"/>
                  </a:cubicBezTo>
                  <a:cubicBezTo>
                    <a:pt x="68" y="952"/>
                    <a:pt x="61" y="934"/>
                    <a:pt x="59" y="914"/>
                  </a:cubicBezTo>
                  <a:cubicBezTo>
                    <a:pt x="52" y="842"/>
                    <a:pt x="46" y="769"/>
                    <a:pt x="41" y="696"/>
                  </a:cubicBezTo>
                  <a:cubicBezTo>
                    <a:pt x="35" y="618"/>
                    <a:pt x="29" y="539"/>
                    <a:pt x="22" y="461"/>
                  </a:cubicBezTo>
                  <a:cubicBezTo>
                    <a:pt x="20" y="436"/>
                    <a:pt x="12" y="413"/>
                    <a:pt x="8" y="389"/>
                  </a:cubicBezTo>
                  <a:cubicBezTo>
                    <a:pt x="0" y="332"/>
                    <a:pt x="16" y="279"/>
                    <a:pt x="39" y="228"/>
                  </a:cubicBezTo>
                  <a:cubicBezTo>
                    <a:pt x="75" y="145"/>
                    <a:pt x="126" y="74"/>
                    <a:pt x="193" y="14"/>
                  </a:cubicBezTo>
                  <a:cubicBezTo>
                    <a:pt x="200" y="8"/>
                    <a:pt x="210" y="5"/>
                    <a:pt x="218" y="0"/>
                  </a:cubicBezTo>
                  <a:cubicBezTo>
                    <a:pt x="220" y="8"/>
                    <a:pt x="224" y="17"/>
                    <a:pt x="224" y="25"/>
                  </a:cubicBezTo>
                  <a:cubicBezTo>
                    <a:pt x="227" y="58"/>
                    <a:pt x="244" y="84"/>
                    <a:pt x="262" y="110"/>
                  </a:cubicBezTo>
                  <a:cubicBezTo>
                    <a:pt x="280" y="138"/>
                    <a:pt x="300" y="164"/>
                    <a:pt x="316" y="193"/>
                  </a:cubicBezTo>
                  <a:cubicBezTo>
                    <a:pt x="352" y="261"/>
                    <a:pt x="351" y="334"/>
                    <a:pt x="333" y="406"/>
                  </a:cubicBezTo>
                  <a:cubicBezTo>
                    <a:pt x="319" y="460"/>
                    <a:pt x="301" y="513"/>
                    <a:pt x="287" y="567"/>
                  </a:cubicBezTo>
                  <a:cubicBezTo>
                    <a:pt x="269" y="630"/>
                    <a:pt x="255" y="694"/>
                    <a:pt x="237" y="757"/>
                  </a:cubicBezTo>
                  <a:cubicBezTo>
                    <a:pt x="226" y="798"/>
                    <a:pt x="212" y="838"/>
                    <a:pt x="187" y="873"/>
                  </a:cubicBezTo>
                  <a:cubicBezTo>
                    <a:pt x="182" y="880"/>
                    <a:pt x="176" y="886"/>
                    <a:pt x="170" y="892"/>
                  </a:cubicBezTo>
                  <a:cubicBezTo>
                    <a:pt x="169" y="891"/>
                    <a:pt x="168" y="890"/>
                    <a:pt x="167" y="88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22" name="Freeform 22">
              <a:extLst>
                <a:ext uri="{FF2B5EF4-FFF2-40B4-BE49-F238E27FC236}">
                  <a16:creationId xmlns:a16="http://schemas.microsoft.com/office/drawing/2014/main" id="{25B520BC-633A-4CA1-ADFC-A4A5FE039E95}"/>
                </a:ext>
              </a:extLst>
            </p:cNvPr>
            <p:cNvSpPr>
              <a:spLocks/>
            </p:cNvSpPr>
            <p:nvPr/>
          </p:nvSpPr>
          <p:spPr bwMode="auto">
            <a:xfrm>
              <a:off x="968375" y="7385050"/>
              <a:ext cx="1520825" cy="3641725"/>
            </a:xfrm>
            <a:custGeom>
              <a:avLst/>
              <a:gdLst>
                <a:gd name="T0" fmla="*/ 141 w 470"/>
                <a:gd name="T1" fmla="*/ 62 h 1123"/>
                <a:gd name="T2" fmla="*/ 39 w 470"/>
                <a:gd name="T3" fmla="*/ 15 h 1123"/>
                <a:gd name="T4" fmla="*/ 42 w 470"/>
                <a:gd name="T5" fmla="*/ 29 h 1123"/>
                <a:gd name="T6" fmla="*/ 54 w 470"/>
                <a:gd name="T7" fmla="*/ 209 h 1123"/>
                <a:gd name="T8" fmla="*/ 31 w 470"/>
                <a:gd name="T9" fmla="*/ 372 h 1123"/>
                <a:gd name="T10" fmla="*/ 132 w 470"/>
                <a:gd name="T11" fmla="*/ 675 h 1123"/>
                <a:gd name="T12" fmla="*/ 243 w 470"/>
                <a:gd name="T13" fmla="*/ 786 h 1123"/>
                <a:gd name="T14" fmla="*/ 331 w 470"/>
                <a:gd name="T15" fmla="*/ 928 h 1123"/>
                <a:gd name="T16" fmla="*/ 470 w 470"/>
                <a:gd name="T17" fmla="*/ 1119 h 1123"/>
                <a:gd name="T18" fmla="*/ 466 w 470"/>
                <a:gd name="T19" fmla="*/ 1123 h 1123"/>
                <a:gd name="T20" fmla="*/ 420 w 470"/>
                <a:gd name="T21" fmla="*/ 1090 h 1123"/>
                <a:gd name="T22" fmla="*/ 333 w 470"/>
                <a:gd name="T23" fmla="*/ 970 h 1123"/>
                <a:gd name="T24" fmla="*/ 187 w 470"/>
                <a:gd name="T25" fmla="*/ 767 h 1123"/>
                <a:gd name="T26" fmla="*/ 86 w 470"/>
                <a:gd name="T27" fmla="*/ 662 h 1123"/>
                <a:gd name="T28" fmla="*/ 1 w 470"/>
                <a:gd name="T29" fmla="*/ 410 h 1123"/>
                <a:gd name="T30" fmla="*/ 27 w 470"/>
                <a:gd name="T31" fmla="*/ 204 h 1123"/>
                <a:gd name="T32" fmla="*/ 41 w 470"/>
                <a:gd name="T33" fmla="*/ 126 h 1123"/>
                <a:gd name="T34" fmla="*/ 25 w 470"/>
                <a:gd name="T35" fmla="*/ 26 h 1123"/>
                <a:gd name="T36" fmla="*/ 36 w 470"/>
                <a:gd name="T37" fmla="*/ 1 h 1123"/>
                <a:gd name="T38" fmla="*/ 46 w 470"/>
                <a:gd name="T39" fmla="*/ 1 h 1123"/>
                <a:gd name="T40" fmla="*/ 141 w 470"/>
                <a:gd name="T41" fmla="*/ 62 h 1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70" h="1123">
                  <a:moveTo>
                    <a:pt x="141" y="62"/>
                  </a:moveTo>
                  <a:cubicBezTo>
                    <a:pt x="111" y="39"/>
                    <a:pt x="79" y="22"/>
                    <a:pt x="39" y="15"/>
                  </a:cubicBezTo>
                  <a:cubicBezTo>
                    <a:pt x="40" y="21"/>
                    <a:pt x="40" y="25"/>
                    <a:pt x="42" y="29"/>
                  </a:cubicBezTo>
                  <a:cubicBezTo>
                    <a:pt x="66" y="88"/>
                    <a:pt x="63" y="148"/>
                    <a:pt x="54" y="209"/>
                  </a:cubicBezTo>
                  <a:cubicBezTo>
                    <a:pt x="47" y="264"/>
                    <a:pt x="38" y="318"/>
                    <a:pt x="31" y="372"/>
                  </a:cubicBezTo>
                  <a:cubicBezTo>
                    <a:pt x="18" y="489"/>
                    <a:pt x="53" y="590"/>
                    <a:pt x="132" y="675"/>
                  </a:cubicBezTo>
                  <a:cubicBezTo>
                    <a:pt x="168" y="713"/>
                    <a:pt x="206" y="749"/>
                    <a:pt x="243" y="786"/>
                  </a:cubicBezTo>
                  <a:cubicBezTo>
                    <a:pt x="283" y="827"/>
                    <a:pt x="314" y="873"/>
                    <a:pt x="331" y="928"/>
                  </a:cubicBezTo>
                  <a:cubicBezTo>
                    <a:pt x="356" y="1006"/>
                    <a:pt x="396" y="1075"/>
                    <a:pt x="470" y="1119"/>
                  </a:cubicBezTo>
                  <a:cubicBezTo>
                    <a:pt x="468" y="1120"/>
                    <a:pt x="467" y="1121"/>
                    <a:pt x="466" y="1123"/>
                  </a:cubicBezTo>
                  <a:cubicBezTo>
                    <a:pt x="451" y="1112"/>
                    <a:pt x="435" y="1101"/>
                    <a:pt x="420" y="1090"/>
                  </a:cubicBezTo>
                  <a:cubicBezTo>
                    <a:pt x="380" y="1057"/>
                    <a:pt x="351" y="1016"/>
                    <a:pt x="333" y="970"/>
                  </a:cubicBezTo>
                  <a:cubicBezTo>
                    <a:pt x="301" y="889"/>
                    <a:pt x="246" y="827"/>
                    <a:pt x="187" y="767"/>
                  </a:cubicBezTo>
                  <a:cubicBezTo>
                    <a:pt x="153" y="733"/>
                    <a:pt x="118" y="699"/>
                    <a:pt x="86" y="662"/>
                  </a:cubicBezTo>
                  <a:cubicBezTo>
                    <a:pt x="22" y="591"/>
                    <a:pt x="0" y="505"/>
                    <a:pt x="1" y="410"/>
                  </a:cubicBezTo>
                  <a:cubicBezTo>
                    <a:pt x="2" y="340"/>
                    <a:pt x="16" y="272"/>
                    <a:pt x="27" y="204"/>
                  </a:cubicBezTo>
                  <a:cubicBezTo>
                    <a:pt x="31" y="178"/>
                    <a:pt x="36" y="152"/>
                    <a:pt x="41" y="126"/>
                  </a:cubicBezTo>
                  <a:cubicBezTo>
                    <a:pt x="48" y="90"/>
                    <a:pt x="43" y="57"/>
                    <a:pt x="25" y="26"/>
                  </a:cubicBezTo>
                  <a:cubicBezTo>
                    <a:pt x="17" y="13"/>
                    <a:pt x="21" y="5"/>
                    <a:pt x="36" y="1"/>
                  </a:cubicBezTo>
                  <a:cubicBezTo>
                    <a:pt x="39" y="1"/>
                    <a:pt x="43" y="0"/>
                    <a:pt x="46" y="1"/>
                  </a:cubicBezTo>
                  <a:cubicBezTo>
                    <a:pt x="87" y="6"/>
                    <a:pt x="118" y="28"/>
                    <a:pt x="141" y="6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23" name="Freeform 23">
              <a:extLst>
                <a:ext uri="{FF2B5EF4-FFF2-40B4-BE49-F238E27FC236}">
                  <a16:creationId xmlns:a16="http://schemas.microsoft.com/office/drawing/2014/main" id="{53033BF4-0785-47D2-989A-D7F79856165B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825" y="9642475"/>
              <a:ext cx="2266950" cy="1509713"/>
            </a:xfrm>
            <a:custGeom>
              <a:avLst/>
              <a:gdLst>
                <a:gd name="T0" fmla="*/ 700 w 700"/>
                <a:gd name="T1" fmla="*/ 457 h 466"/>
                <a:gd name="T2" fmla="*/ 570 w 700"/>
                <a:gd name="T3" fmla="*/ 449 h 466"/>
                <a:gd name="T4" fmla="*/ 367 w 700"/>
                <a:gd name="T5" fmla="*/ 408 h 466"/>
                <a:gd name="T6" fmla="*/ 251 w 700"/>
                <a:gd name="T7" fmla="*/ 363 h 466"/>
                <a:gd name="T8" fmla="*/ 194 w 700"/>
                <a:gd name="T9" fmla="*/ 291 h 466"/>
                <a:gd name="T10" fmla="*/ 104 w 700"/>
                <a:gd name="T11" fmla="*/ 167 h 466"/>
                <a:gd name="T12" fmla="*/ 19 w 700"/>
                <a:gd name="T13" fmla="*/ 79 h 466"/>
                <a:gd name="T14" fmla="*/ 27 w 700"/>
                <a:gd name="T15" fmla="*/ 33 h 466"/>
                <a:gd name="T16" fmla="*/ 196 w 700"/>
                <a:gd name="T17" fmla="*/ 16 h 466"/>
                <a:gd name="T18" fmla="*/ 402 w 700"/>
                <a:gd name="T19" fmla="*/ 189 h 466"/>
                <a:gd name="T20" fmla="*/ 494 w 700"/>
                <a:gd name="T21" fmla="*/ 306 h 466"/>
                <a:gd name="T22" fmla="*/ 527 w 700"/>
                <a:gd name="T23" fmla="*/ 332 h 466"/>
                <a:gd name="T24" fmla="*/ 476 w 700"/>
                <a:gd name="T25" fmla="*/ 306 h 466"/>
                <a:gd name="T26" fmla="*/ 373 w 700"/>
                <a:gd name="T27" fmla="*/ 184 h 466"/>
                <a:gd name="T28" fmla="*/ 288 w 700"/>
                <a:gd name="T29" fmla="*/ 79 h 466"/>
                <a:gd name="T30" fmla="*/ 171 w 700"/>
                <a:gd name="T31" fmla="*/ 27 h 466"/>
                <a:gd name="T32" fmla="*/ 30 w 700"/>
                <a:gd name="T33" fmla="*/ 44 h 466"/>
                <a:gd name="T34" fmla="*/ 12 w 700"/>
                <a:gd name="T35" fmla="*/ 55 h 466"/>
                <a:gd name="T36" fmla="*/ 23 w 700"/>
                <a:gd name="T37" fmla="*/ 72 h 466"/>
                <a:gd name="T38" fmla="*/ 211 w 700"/>
                <a:gd name="T39" fmla="*/ 273 h 466"/>
                <a:gd name="T40" fmla="*/ 383 w 700"/>
                <a:gd name="T41" fmla="*/ 389 h 466"/>
                <a:gd name="T42" fmla="*/ 651 w 700"/>
                <a:gd name="T43" fmla="*/ 448 h 466"/>
                <a:gd name="T44" fmla="*/ 685 w 700"/>
                <a:gd name="T45" fmla="*/ 452 h 466"/>
                <a:gd name="T46" fmla="*/ 700 w 700"/>
                <a:gd name="T47" fmla="*/ 457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00" h="466">
                  <a:moveTo>
                    <a:pt x="700" y="457"/>
                  </a:moveTo>
                  <a:cubicBezTo>
                    <a:pt x="655" y="466"/>
                    <a:pt x="612" y="458"/>
                    <a:pt x="570" y="449"/>
                  </a:cubicBezTo>
                  <a:cubicBezTo>
                    <a:pt x="502" y="435"/>
                    <a:pt x="435" y="422"/>
                    <a:pt x="367" y="408"/>
                  </a:cubicBezTo>
                  <a:cubicBezTo>
                    <a:pt x="326" y="399"/>
                    <a:pt x="286" y="388"/>
                    <a:pt x="251" y="363"/>
                  </a:cubicBezTo>
                  <a:cubicBezTo>
                    <a:pt x="225" y="344"/>
                    <a:pt x="206" y="320"/>
                    <a:pt x="194" y="291"/>
                  </a:cubicBezTo>
                  <a:cubicBezTo>
                    <a:pt x="174" y="242"/>
                    <a:pt x="144" y="202"/>
                    <a:pt x="104" y="167"/>
                  </a:cubicBezTo>
                  <a:cubicBezTo>
                    <a:pt x="73" y="141"/>
                    <a:pt x="46" y="109"/>
                    <a:pt x="19" y="79"/>
                  </a:cubicBezTo>
                  <a:cubicBezTo>
                    <a:pt x="0" y="59"/>
                    <a:pt x="3" y="47"/>
                    <a:pt x="27" y="33"/>
                  </a:cubicBezTo>
                  <a:cubicBezTo>
                    <a:pt x="80" y="0"/>
                    <a:pt x="138" y="0"/>
                    <a:pt x="196" y="16"/>
                  </a:cubicBezTo>
                  <a:cubicBezTo>
                    <a:pt x="290" y="43"/>
                    <a:pt x="354" y="106"/>
                    <a:pt x="402" y="189"/>
                  </a:cubicBezTo>
                  <a:cubicBezTo>
                    <a:pt x="427" y="232"/>
                    <a:pt x="454" y="274"/>
                    <a:pt x="494" y="306"/>
                  </a:cubicBezTo>
                  <a:cubicBezTo>
                    <a:pt x="504" y="315"/>
                    <a:pt x="516" y="323"/>
                    <a:pt x="527" y="332"/>
                  </a:cubicBezTo>
                  <a:cubicBezTo>
                    <a:pt x="507" y="329"/>
                    <a:pt x="491" y="318"/>
                    <a:pt x="476" y="306"/>
                  </a:cubicBezTo>
                  <a:cubicBezTo>
                    <a:pt x="435" y="271"/>
                    <a:pt x="405" y="226"/>
                    <a:pt x="373" y="184"/>
                  </a:cubicBezTo>
                  <a:cubicBezTo>
                    <a:pt x="345" y="148"/>
                    <a:pt x="317" y="113"/>
                    <a:pt x="288" y="79"/>
                  </a:cubicBezTo>
                  <a:cubicBezTo>
                    <a:pt x="257" y="44"/>
                    <a:pt x="216" y="29"/>
                    <a:pt x="171" y="27"/>
                  </a:cubicBezTo>
                  <a:cubicBezTo>
                    <a:pt x="123" y="25"/>
                    <a:pt x="76" y="30"/>
                    <a:pt x="30" y="44"/>
                  </a:cubicBezTo>
                  <a:cubicBezTo>
                    <a:pt x="23" y="46"/>
                    <a:pt x="18" y="51"/>
                    <a:pt x="12" y="55"/>
                  </a:cubicBezTo>
                  <a:cubicBezTo>
                    <a:pt x="16" y="61"/>
                    <a:pt x="18" y="68"/>
                    <a:pt x="23" y="72"/>
                  </a:cubicBezTo>
                  <a:cubicBezTo>
                    <a:pt x="101" y="125"/>
                    <a:pt x="159" y="196"/>
                    <a:pt x="211" y="273"/>
                  </a:cubicBezTo>
                  <a:cubicBezTo>
                    <a:pt x="253" y="335"/>
                    <a:pt x="310" y="373"/>
                    <a:pt x="383" y="389"/>
                  </a:cubicBezTo>
                  <a:cubicBezTo>
                    <a:pt x="472" y="408"/>
                    <a:pt x="562" y="428"/>
                    <a:pt x="651" y="448"/>
                  </a:cubicBezTo>
                  <a:cubicBezTo>
                    <a:pt x="662" y="450"/>
                    <a:pt x="674" y="450"/>
                    <a:pt x="685" y="452"/>
                  </a:cubicBezTo>
                  <a:cubicBezTo>
                    <a:pt x="690" y="453"/>
                    <a:pt x="695" y="455"/>
                    <a:pt x="700" y="4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24" name="Freeform 24">
              <a:extLst>
                <a:ext uri="{FF2B5EF4-FFF2-40B4-BE49-F238E27FC236}">
                  <a16:creationId xmlns:a16="http://schemas.microsoft.com/office/drawing/2014/main" id="{4424A2B5-FDC9-46DD-A591-E66C22A6FB2C}"/>
                </a:ext>
              </a:extLst>
            </p:cNvPr>
            <p:cNvSpPr>
              <a:spLocks/>
            </p:cNvSpPr>
            <p:nvPr/>
          </p:nvSpPr>
          <p:spPr bwMode="auto">
            <a:xfrm>
              <a:off x="3535363" y="7392988"/>
              <a:ext cx="1385888" cy="2308225"/>
            </a:xfrm>
            <a:custGeom>
              <a:avLst/>
              <a:gdLst>
                <a:gd name="T0" fmla="*/ 0 w 428"/>
                <a:gd name="T1" fmla="*/ 711 h 712"/>
                <a:gd name="T2" fmla="*/ 71 w 428"/>
                <a:gd name="T3" fmla="*/ 457 h 712"/>
                <a:gd name="T4" fmla="*/ 295 w 428"/>
                <a:gd name="T5" fmla="*/ 108 h 712"/>
                <a:gd name="T6" fmla="*/ 345 w 428"/>
                <a:gd name="T7" fmla="*/ 54 h 712"/>
                <a:gd name="T8" fmla="*/ 355 w 428"/>
                <a:gd name="T9" fmla="*/ 9 h 712"/>
                <a:gd name="T10" fmla="*/ 427 w 428"/>
                <a:gd name="T11" fmla="*/ 64 h 712"/>
                <a:gd name="T12" fmla="*/ 404 w 428"/>
                <a:gd name="T13" fmla="*/ 158 h 712"/>
                <a:gd name="T14" fmla="*/ 225 w 428"/>
                <a:gd name="T15" fmla="*/ 465 h 712"/>
                <a:gd name="T16" fmla="*/ 125 w 428"/>
                <a:gd name="T17" fmla="*/ 590 h 712"/>
                <a:gd name="T18" fmla="*/ 122 w 428"/>
                <a:gd name="T19" fmla="*/ 588 h 712"/>
                <a:gd name="T20" fmla="*/ 145 w 428"/>
                <a:gd name="T21" fmla="*/ 554 h 712"/>
                <a:gd name="T22" fmla="*/ 335 w 428"/>
                <a:gd name="T23" fmla="*/ 259 h 712"/>
                <a:gd name="T24" fmla="*/ 395 w 428"/>
                <a:gd name="T25" fmla="*/ 112 h 712"/>
                <a:gd name="T26" fmla="*/ 400 w 428"/>
                <a:gd name="T27" fmla="*/ 54 h 712"/>
                <a:gd name="T28" fmla="*/ 371 w 428"/>
                <a:gd name="T29" fmla="*/ 26 h 712"/>
                <a:gd name="T30" fmla="*/ 288 w 428"/>
                <a:gd name="T31" fmla="*/ 131 h 712"/>
                <a:gd name="T32" fmla="*/ 79 w 428"/>
                <a:gd name="T33" fmla="*/ 492 h 712"/>
                <a:gd name="T34" fmla="*/ 9 w 428"/>
                <a:gd name="T35" fmla="*/ 698 h 712"/>
                <a:gd name="T36" fmla="*/ 4 w 428"/>
                <a:gd name="T37" fmla="*/ 712 h 712"/>
                <a:gd name="T38" fmla="*/ 0 w 428"/>
                <a:gd name="T39" fmla="*/ 711 h 7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28" h="712">
                  <a:moveTo>
                    <a:pt x="0" y="711"/>
                  </a:moveTo>
                  <a:cubicBezTo>
                    <a:pt x="23" y="626"/>
                    <a:pt x="44" y="541"/>
                    <a:pt x="71" y="457"/>
                  </a:cubicBezTo>
                  <a:cubicBezTo>
                    <a:pt x="115" y="322"/>
                    <a:pt x="192" y="206"/>
                    <a:pt x="295" y="108"/>
                  </a:cubicBezTo>
                  <a:cubicBezTo>
                    <a:pt x="313" y="91"/>
                    <a:pt x="330" y="73"/>
                    <a:pt x="345" y="54"/>
                  </a:cubicBezTo>
                  <a:cubicBezTo>
                    <a:pt x="356" y="42"/>
                    <a:pt x="362" y="26"/>
                    <a:pt x="355" y="9"/>
                  </a:cubicBezTo>
                  <a:cubicBezTo>
                    <a:pt x="395" y="0"/>
                    <a:pt x="426" y="23"/>
                    <a:pt x="427" y="64"/>
                  </a:cubicBezTo>
                  <a:cubicBezTo>
                    <a:pt x="428" y="98"/>
                    <a:pt x="416" y="128"/>
                    <a:pt x="404" y="158"/>
                  </a:cubicBezTo>
                  <a:cubicBezTo>
                    <a:pt x="361" y="270"/>
                    <a:pt x="297" y="370"/>
                    <a:pt x="225" y="465"/>
                  </a:cubicBezTo>
                  <a:cubicBezTo>
                    <a:pt x="192" y="507"/>
                    <a:pt x="158" y="549"/>
                    <a:pt x="125" y="590"/>
                  </a:cubicBezTo>
                  <a:cubicBezTo>
                    <a:pt x="124" y="590"/>
                    <a:pt x="123" y="589"/>
                    <a:pt x="122" y="588"/>
                  </a:cubicBezTo>
                  <a:cubicBezTo>
                    <a:pt x="130" y="577"/>
                    <a:pt x="138" y="566"/>
                    <a:pt x="145" y="554"/>
                  </a:cubicBezTo>
                  <a:cubicBezTo>
                    <a:pt x="208" y="456"/>
                    <a:pt x="273" y="359"/>
                    <a:pt x="335" y="259"/>
                  </a:cubicBezTo>
                  <a:cubicBezTo>
                    <a:pt x="363" y="214"/>
                    <a:pt x="383" y="164"/>
                    <a:pt x="395" y="112"/>
                  </a:cubicBezTo>
                  <a:cubicBezTo>
                    <a:pt x="399" y="93"/>
                    <a:pt x="400" y="73"/>
                    <a:pt x="400" y="54"/>
                  </a:cubicBezTo>
                  <a:cubicBezTo>
                    <a:pt x="399" y="37"/>
                    <a:pt x="389" y="29"/>
                    <a:pt x="371" y="26"/>
                  </a:cubicBezTo>
                  <a:cubicBezTo>
                    <a:pt x="351" y="67"/>
                    <a:pt x="319" y="99"/>
                    <a:pt x="288" y="131"/>
                  </a:cubicBezTo>
                  <a:cubicBezTo>
                    <a:pt x="190" y="235"/>
                    <a:pt x="121" y="356"/>
                    <a:pt x="79" y="492"/>
                  </a:cubicBezTo>
                  <a:cubicBezTo>
                    <a:pt x="58" y="561"/>
                    <a:pt x="33" y="629"/>
                    <a:pt x="9" y="698"/>
                  </a:cubicBezTo>
                  <a:cubicBezTo>
                    <a:pt x="8" y="703"/>
                    <a:pt x="6" y="707"/>
                    <a:pt x="4" y="712"/>
                  </a:cubicBezTo>
                  <a:cubicBezTo>
                    <a:pt x="2" y="711"/>
                    <a:pt x="1" y="711"/>
                    <a:pt x="0" y="7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25" name="Freeform 25">
              <a:extLst>
                <a:ext uri="{FF2B5EF4-FFF2-40B4-BE49-F238E27FC236}">
                  <a16:creationId xmlns:a16="http://schemas.microsoft.com/office/drawing/2014/main" id="{72EECE87-CD0D-461C-A293-7D248373E431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4650" y="7396163"/>
              <a:ext cx="1301750" cy="2865438"/>
            </a:xfrm>
            <a:custGeom>
              <a:avLst/>
              <a:gdLst>
                <a:gd name="T0" fmla="*/ 1 w 402"/>
                <a:gd name="T1" fmla="*/ 3 h 884"/>
                <a:gd name="T2" fmla="*/ 30 w 402"/>
                <a:gd name="T3" fmla="*/ 5 h 884"/>
                <a:gd name="T4" fmla="*/ 46 w 402"/>
                <a:gd name="T5" fmla="*/ 16 h 884"/>
                <a:gd name="T6" fmla="*/ 176 w 402"/>
                <a:gd name="T7" fmla="*/ 111 h 884"/>
                <a:gd name="T8" fmla="*/ 333 w 402"/>
                <a:gd name="T9" fmla="*/ 342 h 884"/>
                <a:gd name="T10" fmla="*/ 348 w 402"/>
                <a:gd name="T11" fmla="*/ 555 h 884"/>
                <a:gd name="T12" fmla="*/ 357 w 402"/>
                <a:gd name="T13" fmla="*/ 729 h 884"/>
                <a:gd name="T14" fmla="*/ 400 w 402"/>
                <a:gd name="T15" fmla="*/ 868 h 884"/>
                <a:gd name="T16" fmla="*/ 400 w 402"/>
                <a:gd name="T17" fmla="*/ 884 h 884"/>
                <a:gd name="T18" fmla="*/ 342 w 402"/>
                <a:gd name="T19" fmla="*/ 770 h 884"/>
                <a:gd name="T20" fmla="*/ 317 w 402"/>
                <a:gd name="T21" fmla="*/ 554 h 884"/>
                <a:gd name="T22" fmla="*/ 313 w 402"/>
                <a:gd name="T23" fmla="*/ 366 h 884"/>
                <a:gd name="T24" fmla="*/ 207 w 402"/>
                <a:gd name="T25" fmla="*/ 162 h 884"/>
                <a:gd name="T26" fmla="*/ 103 w 402"/>
                <a:gd name="T27" fmla="*/ 89 h 884"/>
                <a:gd name="T28" fmla="*/ 31 w 402"/>
                <a:gd name="T29" fmla="*/ 24 h 884"/>
                <a:gd name="T30" fmla="*/ 0 w 402"/>
                <a:gd name="T31" fmla="*/ 3 h 884"/>
                <a:gd name="T32" fmla="*/ 1 w 402"/>
                <a:gd name="T33" fmla="*/ 3 h 8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02" h="884">
                  <a:moveTo>
                    <a:pt x="1" y="3"/>
                  </a:moveTo>
                  <a:cubicBezTo>
                    <a:pt x="11" y="4"/>
                    <a:pt x="21" y="3"/>
                    <a:pt x="30" y="5"/>
                  </a:cubicBezTo>
                  <a:cubicBezTo>
                    <a:pt x="36" y="6"/>
                    <a:pt x="42" y="11"/>
                    <a:pt x="46" y="16"/>
                  </a:cubicBezTo>
                  <a:cubicBezTo>
                    <a:pt x="84" y="56"/>
                    <a:pt x="131" y="82"/>
                    <a:pt x="176" y="111"/>
                  </a:cubicBezTo>
                  <a:cubicBezTo>
                    <a:pt x="260" y="166"/>
                    <a:pt x="312" y="244"/>
                    <a:pt x="333" y="342"/>
                  </a:cubicBezTo>
                  <a:cubicBezTo>
                    <a:pt x="347" y="412"/>
                    <a:pt x="345" y="484"/>
                    <a:pt x="348" y="555"/>
                  </a:cubicBezTo>
                  <a:cubicBezTo>
                    <a:pt x="350" y="613"/>
                    <a:pt x="351" y="671"/>
                    <a:pt x="357" y="729"/>
                  </a:cubicBezTo>
                  <a:cubicBezTo>
                    <a:pt x="362" y="778"/>
                    <a:pt x="377" y="825"/>
                    <a:pt x="400" y="868"/>
                  </a:cubicBezTo>
                  <a:cubicBezTo>
                    <a:pt x="402" y="873"/>
                    <a:pt x="401" y="879"/>
                    <a:pt x="400" y="884"/>
                  </a:cubicBezTo>
                  <a:cubicBezTo>
                    <a:pt x="371" y="850"/>
                    <a:pt x="354" y="811"/>
                    <a:pt x="342" y="770"/>
                  </a:cubicBezTo>
                  <a:cubicBezTo>
                    <a:pt x="322" y="699"/>
                    <a:pt x="319" y="627"/>
                    <a:pt x="317" y="554"/>
                  </a:cubicBezTo>
                  <a:cubicBezTo>
                    <a:pt x="316" y="491"/>
                    <a:pt x="315" y="428"/>
                    <a:pt x="313" y="366"/>
                  </a:cubicBezTo>
                  <a:cubicBezTo>
                    <a:pt x="309" y="281"/>
                    <a:pt x="271" y="214"/>
                    <a:pt x="207" y="162"/>
                  </a:cubicBezTo>
                  <a:cubicBezTo>
                    <a:pt x="174" y="135"/>
                    <a:pt x="139" y="111"/>
                    <a:pt x="103" y="89"/>
                  </a:cubicBezTo>
                  <a:cubicBezTo>
                    <a:pt x="75" y="72"/>
                    <a:pt x="50" y="52"/>
                    <a:pt x="31" y="24"/>
                  </a:cubicBezTo>
                  <a:cubicBezTo>
                    <a:pt x="24" y="14"/>
                    <a:pt x="17" y="0"/>
                    <a:pt x="0" y="3"/>
                  </a:cubicBezTo>
                  <a:lnTo>
                    <a:pt x="1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26" name="Freeform 26">
              <a:extLst>
                <a:ext uri="{FF2B5EF4-FFF2-40B4-BE49-F238E27FC236}">
                  <a16:creationId xmlns:a16="http://schemas.microsoft.com/office/drawing/2014/main" id="{D1E15742-6979-490E-AF5E-60D97AFB6A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2225" y="7405688"/>
              <a:ext cx="1573213" cy="3714750"/>
            </a:xfrm>
            <a:custGeom>
              <a:avLst/>
              <a:gdLst>
                <a:gd name="T0" fmla="*/ 109 w 486"/>
                <a:gd name="T1" fmla="*/ 0 h 1146"/>
                <a:gd name="T2" fmla="*/ 87 w 486"/>
                <a:gd name="T3" fmla="*/ 47 h 1146"/>
                <a:gd name="T4" fmla="*/ 35 w 486"/>
                <a:gd name="T5" fmla="*/ 237 h 1146"/>
                <a:gd name="T6" fmla="*/ 47 w 486"/>
                <a:gd name="T7" fmla="*/ 468 h 1146"/>
                <a:gd name="T8" fmla="*/ 245 w 486"/>
                <a:gd name="T9" fmla="*/ 807 h 1146"/>
                <a:gd name="T10" fmla="*/ 261 w 486"/>
                <a:gd name="T11" fmla="*/ 833 h 1146"/>
                <a:gd name="T12" fmla="*/ 361 w 486"/>
                <a:gd name="T13" fmla="*/ 1051 h 1146"/>
                <a:gd name="T14" fmla="*/ 435 w 486"/>
                <a:gd name="T15" fmla="*/ 1112 h 1146"/>
                <a:gd name="T16" fmla="*/ 464 w 486"/>
                <a:gd name="T17" fmla="*/ 1124 h 1146"/>
                <a:gd name="T18" fmla="*/ 486 w 486"/>
                <a:gd name="T19" fmla="*/ 1143 h 1146"/>
                <a:gd name="T20" fmla="*/ 381 w 486"/>
                <a:gd name="T21" fmla="*/ 1115 h 1146"/>
                <a:gd name="T22" fmla="*/ 312 w 486"/>
                <a:gd name="T23" fmla="*/ 1011 h 1146"/>
                <a:gd name="T24" fmla="*/ 260 w 486"/>
                <a:gd name="T25" fmla="*/ 852 h 1146"/>
                <a:gd name="T26" fmla="*/ 235 w 486"/>
                <a:gd name="T27" fmla="*/ 807 h 1146"/>
                <a:gd name="T28" fmla="*/ 56 w 486"/>
                <a:gd name="T29" fmla="*/ 551 h 1146"/>
                <a:gd name="T30" fmla="*/ 4 w 486"/>
                <a:gd name="T31" fmla="*/ 293 h 1146"/>
                <a:gd name="T32" fmla="*/ 44 w 486"/>
                <a:gd name="T33" fmla="*/ 131 h 1146"/>
                <a:gd name="T34" fmla="*/ 81 w 486"/>
                <a:gd name="T35" fmla="*/ 31 h 1146"/>
                <a:gd name="T36" fmla="*/ 110 w 486"/>
                <a:gd name="T37" fmla="*/ 0 h 1146"/>
                <a:gd name="T38" fmla="*/ 109 w 486"/>
                <a:gd name="T39" fmla="*/ 0 h 1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86" h="1146">
                  <a:moveTo>
                    <a:pt x="109" y="0"/>
                  </a:moveTo>
                  <a:cubicBezTo>
                    <a:pt x="102" y="15"/>
                    <a:pt x="92" y="30"/>
                    <a:pt x="87" y="47"/>
                  </a:cubicBezTo>
                  <a:cubicBezTo>
                    <a:pt x="69" y="110"/>
                    <a:pt x="50" y="173"/>
                    <a:pt x="35" y="237"/>
                  </a:cubicBezTo>
                  <a:cubicBezTo>
                    <a:pt x="16" y="315"/>
                    <a:pt x="27" y="392"/>
                    <a:pt x="47" y="468"/>
                  </a:cubicBezTo>
                  <a:cubicBezTo>
                    <a:pt x="81" y="599"/>
                    <a:pt x="149" y="711"/>
                    <a:pt x="245" y="807"/>
                  </a:cubicBezTo>
                  <a:cubicBezTo>
                    <a:pt x="252" y="814"/>
                    <a:pt x="258" y="823"/>
                    <a:pt x="261" y="833"/>
                  </a:cubicBezTo>
                  <a:cubicBezTo>
                    <a:pt x="287" y="909"/>
                    <a:pt x="319" y="982"/>
                    <a:pt x="361" y="1051"/>
                  </a:cubicBezTo>
                  <a:cubicBezTo>
                    <a:pt x="379" y="1080"/>
                    <a:pt x="404" y="1100"/>
                    <a:pt x="435" y="1112"/>
                  </a:cubicBezTo>
                  <a:cubicBezTo>
                    <a:pt x="445" y="1116"/>
                    <a:pt x="455" y="1119"/>
                    <a:pt x="464" y="1124"/>
                  </a:cubicBezTo>
                  <a:cubicBezTo>
                    <a:pt x="473" y="1128"/>
                    <a:pt x="480" y="1135"/>
                    <a:pt x="486" y="1143"/>
                  </a:cubicBezTo>
                  <a:cubicBezTo>
                    <a:pt x="447" y="1146"/>
                    <a:pt x="411" y="1141"/>
                    <a:pt x="381" y="1115"/>
                  </a:cubicBezTo>
                  <a:cubicBezTo>
                    <a:pt x="348" y="1087"/>
                    <a:pt x="327" y="1051"/>
                    <a:pt x="312" y="1011"/>
                  </a:cubicBezTo>
                  <a:cubicBezTo>
                    <a:pt x="293" y="959"/>
                    <a:pt x="277" y="905"/>
                    <a:pt x="260" y="852"/>
                  </a:cubicBezTo>
                  <a:cubicBezTo>
                    <a:pt x="255" y="835"/>
                    <a:pt x="248" y="820"/>
                    <a:pt x="235" y="807"/>
                  </a:cubicBezTo>
                  <a:cubicBezTo>
                    <a:pt x="160" y="733"/>
                    <a:pt x="97" y="649"/>
                    <a:pt x="56" y="551"/>
                  </a:cubicBezTo>
                  <a:cubicBezTo>
                    <a:pt x="23" y="468"/>
                    <a:pt x="0" y="383"/>
                    <a:pt x="4" y="293"/>
                  </a:cubicBezTo>
                  <a:cubicBezTo>
                    <a:pt x="7" y="237"/>
                    <a:pt x="25" y="184"/>
                    <a:pt x="44" y="131"/>
                  </a:cubicBezTo>
                  <a:cubicBezTo>
                    <a:pt x="57" y="98"/>
                    <a:pt x="68" y="64"/>
                    <a:pt x="81" y="31"/>
                  </a:cubicBezTo>
                  <a:cubicBezTo>
                    <a:pt x="86" y="17"/>
                    <a:pt x="92" y="3"/>
                    <a:pt x="110" y="0"/>
                  </a:cubicBezTo>
                  <a:cubicBezTo>
                    <a:pt x="110" y="0"/>
                    <a:pt x="109" y="0"/>
                    <a:pt x="10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27" name="Freeform 31">
              <a:extLst>
                <a:ext uri="{FF2B5EF4-FFF2-40B4-BE49-F238E27FC236}">
                  <a16:creationId xmlns:a16="http://schemas.microsoft.com/office/drawing/2014/main" id="{9FB63A71-75C6-4761-8940-B5F9E94162B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40063" y="10883900"/>
              <a:ext cx="768350" cy="877888"/>
            </a:xfrm>
            <a:custGeom>
              <a:avLst/>
              <a:gdLst>
                <a:gd name="T0" fmla="*/ 237 w 237"/>
                <a:gd name="T1" fmla="*/ 0 h 271"/>
                <a:gd name="T2" fmla="*/ 192 w 237"/>
                <a:gd name="T3" fmla="*/ 152 h 271"/>
                <a:gd name="T4" fmla="*/ 99 w 237"/>
                <a:gd name="T5" fmla="*/ 251 h 271"/>
                <a:gd name="T6" fmla="*/ 20 w 237"/>
                <a:gd name="T7" fmla="*/ 223 h 271"/>
                <a:gd name="T8" fmla="*/ 17 w 237"/>
                <a:gd name="T9" fmla="*/ 216 h 271"/>
                <a:gd name="T10" fmla="*/ 56 w 237"/>
                <a:gd name="T11" fmla="*/ 130 h 271"/>
                <a:gd name="T12" fmla="*/ 186 w 237"/>
                <a:gd name="T13" fmla="*/ 57 h 271"/>
                <a:gd name="T14" fmla="*/ 237 w 237"/>
                <a:gd name="T15" fmla="*/ 0 h 271"/>
                <a:gd name="T16" fmla="*/ 226 w 237"/>
                <a:gd name="T17" fmla="*/ 30 h 271"/>
                <a:gd name="T18" fmla="*/ 218 w 237"/>
                <a:gd name="T19" fmla="*/ 32 h 271"/>
                <a:gd name="T20" fmla="*/ 211 w 237"/>
                <a:gd name="T21" fmla="*/ 40 h 271"/>
                <a:gd name="T22" fmla="*/ 55 w 237"/>
                <a:gd name="T23" fmla="*/ 151 h 271"/>
                <a:gd name="T24" fmla="*/ 38 w 237"/>
                <a:gd name="T25" fmla="*/ 160 h 271"/>
                <a:gd name="T26" fmla="*/ 24 w 237"/>
                <a:gd name="T27" fmla="*/ 183 h 271"/>
                <a:gd name="T28" fmla="*/ 33 w 237"/>
                <a:gd name="T29" fmla="*/ 229 h 271"/>
                <a:gd name="T30" fmla="*/ 62 w 237"/>
                <a:gd name="T31" fmla="*/ 241 h 271"/>
                <a:gd name="T32" fmla="*/ 94 w 237"/>
                <a:gd name="T33" fmla="*/ 223 h 271"/>
                <a:gd name="T34" fmla="*/ 193 w 237"/>
                <a:gd name="T35" fmla="*/ 98 h 271"/>
                <a:gd name="T36" fmla="*/ 226 w 237"/>
                <a:gd name="T37" fmla="*/ 3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37" h="271">
                  <a:moveTo>
                    <a:pt x="237" y="0"/>
                  </a:moveTo>
                  <a:cubicBezTo>
                    <a:pt x="230" y="54"/>
                    <a:pt x="218" y="105"/>
                    <a:pt x="192" y="152"/>
                  </a:cubicBezTo>
                  <a:cubicBezTo>
                    <a:pt x="170" y="193"/>
                    <a:pt x="140" y="228"/>
                    <a:pt x="99" y="251"/>
                  </a:cubicBezTo>
                  <a:cubicBezTo>
                    <a:pt x="63" y="271"/>
                    <a:pt x="36" y="261"/>
                    <a:pt x="20" y="223"/>
                  </a:cubicBezTo>
                  <a:cubicBezTo>
                    <a:pt x="19" y="221"/>
                    <a:pt x="18" y="219"/>
                    <a:pt x="17" y="216"/>
                  </a:cubicBezTo>
                  <a:cubicBezTo>
                    <a:pt x="0" y="172"/>
                    <a:pt x="12" y="146"/>
                    <a:pt x="56" y="130"/>
                  </a:cubicBezTo>
                  <a:cubicBezTo>
                    <a:pt x="104" y="113"/>
                    <a:pt x="149" y="92"/>
                    <a:pt x="186" y="57"/>
                  </a:cubicBezTo>
                  <a:cubicBezTo>
                    <a:pt x="204" y="40"/>
                    <a:pt x="220" y="20"/>
                    <a:pt x="237" y="0"/>
                  </a:cubicBezTo>
                  <a:close/>
                  <a:moveTo>
                    <a:pt x="226" y="30"/>
                  </a:moveTo>
                  <a:cubicBezTo>
                    <a:pt x="220" y="31"/>
                    <a:pt x="219" y="31"/>
                    <a:pt x="218" y="32"/>
                  </a:cubicBezTo>
                  <a:cubicBezTo>
                    <a:pt x="216" y="34"/>
                    <a:pt x="213" y="37"/>
                    <a:pt x="211" y="40"/>
                  </a:cubicBezTo>
                  <a:cubicBezTo>
                    <a:pt x="168" y="89"/>
                    <a:pt x="120" y="132"/>
                    <a:pt x="55" y="151"/>
                  </a:cubicBezTo>
                  <a:cubicBezTo>
                    <a:pt x="49" y="153"/>
                    <a:pt x="42" y="155"/>
                    <a:pt x="38" y="160"/>
                  </a:cubicBezTo>
                  <a:cubicBezTo>
                    <a:pt x="32" y="166"/>
                    <a:pt x="24" y="175"/>
                    <a:pt x="24" y="183"/>
                  </a:cubicBezTo>
                  <a:cubicBezTo>
                    <a:pt x="24" y="198"/>
                    <a:pt x="27" y="214"/>
                    <a:pt x="33" y="229"/>
                  </a:cubicBezTo>
                  <a:cubicBezTo>
                    <a:pt x="37" y="242"/>
                    <a:pt x="49" y="247"/>
                    <a:pt x="62" y="241"/>
                  </a:cubicBezTo>
                  <a:cubicBezTo>
                    <a:pt x="74" y="237"/>
                    <a:pt x="85" y="231"/>
                    <a:pt x="94" y="223"/>
                  </a:cubicBezTo>
                  <a:cubicBezTo>
                    <a:pt x="136" y="188"/>
                    <a:pt x="166" y="144"/>
                    <a:pt x="193" y="98"/>
                  </a:cubicBezTo>
                  <a:cubicBezTo>
                    <a:pt x="205" y="77"/>
                    <a:pt x="214" y="54"/>
                    <a:pt x="226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28" name="Freeform 33">
              <a:extLst>
                <a:ext uri="{FF2B5EF4-FFF2-40B4-BE49-F238E27FC236}">
                  <a16:creationId xmlns:a16="http://schemas.microsoft.com/office/drawing/2014/main" id="{843875AC-443A-4F2A-9842-34472E45897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27238" y="11276013"/>
              <a:ext cx="958850" cy="550863"/>
            </a:xfrm>
            <a:custGeom>
              <a:avLst/>
              <a:gdLst>
                <a:gd name="T0" fmla="*/ 23 w 296"/>
                <a:gd name="T1" fmla="*/ 74 h 170"/>
                <a:gd name="T2" fmla="*/ 78 w 296"/>
                <a:gd name="T3" fmla="*/ 81 h 170"/>
                <a:gd name="T4" fmla="*/ 136 w 296"/>
                <a:gd name="T5" fmla="*/ 105 h 170"/>
                <a:gd name="T6" fmla="*/ 177 w 296"/>
                <a:gd name="T7" fmla="*/ 132 h 170"/>
                <a:gd name="T8" fmla="*/ 262 w 296"/>
                <a:gd name="T9" fmla="*/ 135 h 170"/>
                <a:gd name="T10" fmla="*/ 281 w 296"/>
                <a:gd name="T11" fmla="*/ 86 h 170"/>
                <a:gd name="T12" fmla="*/ 263 w 296"/>
                <a:gd name="T13" fmla="*/ 149 h 170"/>
                <a:gd name="T14" fmla="*/ 160 w 296"/>
                <a:gd name="T15" fmla="*/ 143 h 170"/>
                <a:gd name="T16" fmla="*/ 151 w 296"/>
                <a:gd name="T17" fmla="*/ 135 h 170"/>
                <a:gd name="T18" fmla="*/ 23 w 296"/>
                <a:gd name="T19" fmla="*/ 92 h 170"/>
                <a:gd name="T20" fmla="*/ 7 w 296"/>
                <a:gd name="T21" fmla="*/ 69 h 170"/>
                <a:gd name="T22" fmla="*/ 26 w 296"/>
                <a:gd name="T23" fmla="*/ 49 h 170"/>
                <a:gd name="T24" fmla="*/ 82 w 296"/>
                <a:gd name="T25" fmla="*/ 22 h 170"/>
                <a:gd name="T26" fmla="*/ 239 w 296"/>
                <a:gd name="T27" fmla="*/ 27 h 170"/>
                <a:gd name="T28" fmla="*/ 274 w 296"/>
                <a:gd name="T29" fmla="*/ 66 h 170"/>
                <a:gd name="T30" fmla="*/ 148 w 296"/>
                <a:gd name="T31" fmla="*/ 25 h 170"/>
                <a:gd name="T32" fmla="*/ 23 w 296"/>
                <a:gd name="T33" fmla="*/ 74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96" h="170">
                  <a:moveTo>
                    <a:pt x="23" y="74"/>
                  </a:moveTo>
                  <a:cubicBezTo>
                    <a:pt x="43" y="76"/>
                    <a:pt x="61" y="76"/>
                    <a:pt x="78" y="81"/>
                  </a:cubicBezTo>
                  <a:cubicBezTo>
                    <a:pt x="98" y="86"/>
                    <a:pt x="117" y="95"/>
                    <a:pt x="136" y="105"/>
                  </a:cubicBezTo>
                  <a:cubicBezTo>
                    <a:pt x="150" y="112"/>
                    <a:pt x="163" y="124"/>
                    <a:pt x="177" y="132"/>
                  </a:cubicBezTo>
                  <a:cubicBezTo>
                    <a:pt x="204" y="148"/>
                    <a:pt x="233" y="146"/>
                    <a:pt x="262" y="135"/>
                  </a:cubicBezTo>
                  <a:cubicBezTo>
                    <a:pt x="283" y="126"/>
                    <a:pt x="284" y="107"/>
                    <a:pt x="281" y="86"/>
                  </a:cubicBezTo>
                  <a:cubicBezTo>
                    <a:pt x="296" y="118"/>
                    <a:pt x="291" y="133"/>
                    <a:pt x="263" y="149"/>
                  </a:cubicBezTo>
                  <a:cubicBezTo>
                    <a:pt x="227" y="170"/>
                    <a:pt x="193" y="166"/>
                    <a:pt x="160" y="143"/>
                  </a:cubicBezTo>
                  <a:cubicBezTo>
                    <a:pt x="157" y="141"/>
                    <a:pt x="153" y="138"/>
                    <a:pt x="151" y="135"/>
                  </a:cubicBezTo>
                  <a:cubicBezTo>
                    <a:pt x="117" y="96"/>
                    <a:pt x="73" y="87"/>
                    <a:pt x="23" y="92"/>
                  </a:cubicBezTo>
                  <a:cubicBezTo>
                    <a:pt x="8" y="94"/>
                    <a:pt x="0" y="83"/>
                    <a:pt x="7" y="69"/>
                  </a:cubicBezTo>
                  <a:cubicBezTo>
                    <a:pt x="12" y="61"/>
                    <a:pt x="19" y="53"/>
                    <a:pt x="26" y="49"/>
                  </a:cubicBezTo>
                  <a:cubicBezTo>
                    <a:pt x="44" y="38"/>
                    <a:pt x="62" y="28"/>
                    <a:pt x="82" y="22"/>
                  </a:cubicBezTo>
                  <a:cubicBezTo>
                    <a:pt x="134" y="5"/>
                    <a:pt x="187" y="0"/>
                    <a:pt x="239" y="27"/>
                  </a:cubicBezTo>
                  <a:cubicBezTo>
                    <a:pt x="255" y="35"/>
                    <a:pt x="267" y="48"/>
                    <a:pt x="274" y="66"/>
                  </a:cubicBezTo>
                  <a:cubicBezTo>
                    <a:pt x="239" y="31"/>
                    <a:pt x="194" y="26"/>
                    <a:pt x="148" y="25"/>
                  </a:cubicBezTo>
                  <a:cubicBezTo>
                    <a:pt x="101" y="24"/>
                    <a:pt x="59" y="39"/>
                    <a:pt x="23" y="7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29" name="Freeform 35">
              <a:extLst>
                <a:ext uri="{FF2B5EF4-FFF2-40B4-BE49-F238E27FC236}">
                  <a16:creationId xmlns:a16="http://schemas.microsoft.com/office/drawing/2014/main" id="{2950644D-E3EB-4B66-A5D0-B4E6CA3AEB97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7938" y="7994650"/>
              <a:ext cx="1058863" cy="1614488"/>
            </a:xfrm>
            <a:custGeom>
              <a:avLst/>
              <a:gdLst>
                <a:gd name="T0" fmla="*/ 327 w 327"/>
                <a:gd name="T1" fmla="*/ 0 h 498"/>
                <a:gd name="T2" fmla="*/ 0 w 327"/>
                <a:gd name="T3" fmla="*/ 498 h 498"/>
                <a:gd name="T4" fmla="*/ 18 w 327"/>
                <a:gd name="T5" fmla="*/ 477 h 498"/>
                <a:gd name="T6" fmla="*/ 156 w 327"/>
                <a:gd name="T7" fmla="*/ 332 h 498"/>
                <a:gd name="T8" fmla="*/ 327 w 327"/>
                <a:gd name="T9" fmla="*/ 0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7" h="498">
                  <a:moveTo>
                    <a:pt x="327" y="0"/>
                  </a:moveTo>
                  <a:cubicBezTo>
                    <a:pt x="294" y="214"/>
                    <a:pt x="177" y="374"/>
                    <a:pt x="0" y="498"/>
                  </a:cubicBezTo>
                  <a:cubicBezTo>
                    <a:pt x="7" y="490"/>
                    <a:pt x="13" y="483"/>
                    <a:pt x="18" y="477"/>
                  </a:cubicBezTo>
                  <a:cubicBezTo>
                    <a:pt x="64" y="429"/>
                    <a:pt x="113" y="382"/>
                    <a:pt x="156" y="332"/>
                  </a:cubicBezTo>
                  <a:cubicBezTo>
                    <a:pt x="239" y="234"/>
                    <a:pt x="299" y="125"/>
                    <a:pt x="32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30" name="Freeform 36">
              <a:extLst>
                <a:ext uri="{FF2B5EF4-FFF2-40B4-BE49-F238E27FC236}">
                  <a16:creationId xmlns:a16="http://schemas.microsoft.com/office/drawing/2014/main" id="{D9E0CE44-4DD0-4767-B8F4-D235B4D9DE7A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2325" y="6983413"/>
              <a:ext cx="1009650" cy="628650"/>
            </a:xfrm>
            <a:custGeom>
              <a:avLst/>
              <a:gdLst>
                <a:gd name="T0" fmla="*/ 312 w 312"/>
                <a:gd name="T1" fmla="*/ 106 h 194"/>
                <a:gd name="T2" fmla="*/ 206 w 312"/>
                <a:gd name="T3" fmla="*/ 50 h 194"/>
                <a:gd name="T4" fmla="*/ 153 w 312"/>
                <a:gd name="T5" fmla="*/ 20 h 194"/>
                <a:gd name="T6" fmla="*/ 121 w 312"/>
                <a:gd name="T7" fmla="*/ 26 h 194"/>
                <a:gd name="T8" fmla="*/ 62 w 312"/>
                <a:gd name="T9" fmla="*/ 89 h 194"/>
                <a:gd name="T10" fmla="*/ 19 w 312"/>
                <a:gd name="T11" fmla="*/ 164 h 194"/>
                <a:gd name="T12" fmla="*/ 19 w 312"/>
                <a:gd name="T13" fmla="*/ 194 h 194"/>
                <a:gd name="T14" fmla="*/ 3 w 312"/>
                <a:gd name="T15" fmla="*/ 165 h 194"/>
                <a:gd name="T16" fmla="*/ 21 w 312"/>
                <a:gd name="T17" fmla="*/ 117 h 194"/>
                <a:gd name="T18" fmla="*/ 112 w 312"/>
                <a:gd name="T19" fmla="*/ 12 h 194"/>
                <a:gd name="T20" fmla="*/ 151 w 312"/>
                <a:gd name="T21" fmla="*/ 5 h 194"/>
                <a:gd name="T22" fmla="*/ 209 w 312"/>
                <a:gd name="T23" fmla="*/ 33 h 194"/>
                <a:gd name="T24" fmla="*/ 287 w 312"/>
                <a:gd name="T25" fmla="*/ 81 h 194"/>
                <a:gd name="T26" fmla="*/ 312 w 312"/>
                <a:gd name="T27" fmla="*/ 106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12" h="194">
                  <a:moveTo>
                    <a:pt x="312" y="106"/>
                  </a:moveTo>
                  <a:cubicBezTo>
                    <a:pt x="277" y="87"/>
                    <a:pt x="241" y="68"/>
                    <a:pt x="206" y="50"/>
                  </a:cubicBezTo>
                  <a:cubicBezTo>
                    <a:pt x="188" y="40"/>
                    <a:pt x="170" y="30"/>
                    <a:pt x="153" y="20"/>
                  </a:cubicBezTo>
                  <a:cubicBezTo>
                    <a:pt x="138" y="12"/>
                    <a:pt x="132" y="14"/>
                    <a:pt x="121" y="26"/>
                  </a:cubicBezTo>
                  <a:cubicBezTo>
                    <a:pt x="103" y="48"/>
                    <a:pt x="83" y="69"/>
                    <a:pt x="62" y="89"/>
                  </a:cubicBezTo>
                  <a:cubicBezTo>
                    <a:pt x="40" y="110"/>
                    <a:pt x="21" y="132"/>
                    <a:pt x="19" y="164"/>
                  </a:cubicBezTo>
                  <a:cubicBezTo>
                    <a:pt x="19" y="173"/>
                    <a:pt x="19" y="183"/>
                    <a:pt x="19" y="194"/>
                  </a:cubicBezTo>
                  <a:cubicBezTo>
                    <a:pt x="7" y="188"/>
                    <a:pt x="0" y="178"/>
                    <a:pt x="3" y="165"/>
                  </a:cubicBezTo>
                  <a:cubicBezTo>
                    <a:pt x="6" y="149"/>
                    <a:pt x="11" y="130"/>
                    <a:pt x="21" y="117"/>
                  </a:cubicBezTo>
                  <a:cubicBezTo>
                    <a:pt x="49" y="81"/>
                    <a:pt x="81" y="47"/>
                    <a:pt x="112" y="12"/>
                  </a:cubicBezTo>
                  <a:cubicBezTo>
                    <a:pt x="122" y="1"/>
                    <a:pt x="138" y="0"/>
                    <a:pt x="151" y="5"/>
                  </a:cubicBezTo>
                  <a:cubicBezTo>
                    <a:pt x="171" y="13"/>
                    <a:pt x="190" y="23"/>
                    <a:pt x="209" y="33"/>
                  </a:cubicBezTo>
                  <a:cubicBezTo>
                    <a:pt x="235" y="48"/>
                    <a:pt x="261" y="65"/>
                    <a:pt x="287" y="81"/>
                  </a:cubicBezTo>
                  <a:cubicBezTo>
                    <a:pt x="298" y="88"/>
                    <a:pt x="309" y="94"/>
                    <a:pt x="312" y="10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31" name="Freeform 38">
              <a:extLst>
                <a:ext uri="{FF2B5EF4-FFF2-40B4-BE49-F238E27FC236}">
                  <a16:creationId xmlns:a16="http://schemas.microsoft.com/office/drawing/2014/main" id="{7EEB2D62-F19A-4914-9E77-B761C6152794}"/>
                </a:ext>
              </a:extLst>
            </p:cNvPr>
            <p:cNvSpPr>
              <a:spLocks/>
            </p:cNvSpPr>
            <p:nvPr/>
          </p:nvSpPr>
          <p:spPr bwMode="auto">
            <a:xfrm>
              <a:off x="3619500" y="7126288"/>
              <a:ext cx="407988" cy="1108075"/>
            </a:xfrm>
            <a:custGeom>
              <a:avLst/>
              <a:gdLst>
                <a:gd name="T0" fmla="*/ 0 w 126"/>
                <a:gd name="T1" fmla="*/ 0 h 342"/>
                <a:gd name="T2" fmla="*/ 92 w 126"/>
                <a:gd name="T3" fmla="*/ 124 h 342"/>
                <a:gd name="T4" fmla="*/ 124 w 126"/>
                <a:gd name="T5" fmla="*/ 257 h 342"/>
                <a:gd name="T6" fmla="*/ 99 w 126"/>
                <a:gd name="T7" fmla="*/ 342 h 342"/>
                <a:gd name="T8" fmla="*/ 0 w 126"/>
                <a:gd name="T9" fmla="*/ 0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342">
                  <a:moveTo>
                    <a:pt x="0" y="0"/>
                  </a:moveTo>
                  <a:cubicBezTo>
                    <a:pt x="39" y="36"/>
                    <a:pt x="69" y="77"/>
                    <a:pt x="92" y="124"/>
                  </a:cubicBezTo>
                  <a:cubicBezTo>
                    <a:pt x="113" y="166"/>
                    <a:pt x="126" y="209"/>
                    <a:pt x="124" y="257"/>
                  </a:cubicBezTo>
                  <a:cubicBezTo>
                    <a:pt x="123" y="287"/>
                    <a:pt x="115" y="315"/>
                    <a:pt x="99" y="342"/>
                  </a:cubicBezTo>
                  <a:cubicBezTo>
                    <a:pt x="120" y="212"/>
                    <a:pt x="84" y="99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32" name="Freeform 39">
              <a:extLst>
                <a:ext uri="{FF2B5EF4-FFF2-40B4-BE49-F238E27FC236}">
                  <a16:creationId xmlns:a16="http://schemas.microsoft.com/office/drawing/2014/main" id="{096BC77F-50E4-4042-BD45-153703BEB150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6388" y="11785600"/>
              <a:ext cx="339725" cy="612775"/>
            </a:xfrm>
            <a:custGeom>
              <a:avLst/>
              <a:gdLst>
                <a:gd name="T0" fmla="*/ 44 w 105"/>
                <a:gd name="T1" fmla="*/ 12 h 189"/>
                <a:gd name="T2" fmla="*/ 27 w 105"/>
                <a:gd name="T3" fmla="*/ 87 h 189"/>
                <a:gd name="T4" fmla="*/ 21 w 105"/>
                <a:gd name="T5" fmla="*/ 143 h 189"/>
                <a:gd name="T6" fmla="*/ 29 w 105"/>
                <a:gd name="T7" fmla="*/ 161 h 189"/>
                <a:gd name="T8" fmla="*/ 47 w 105"/>
                <a:gd name="T9" fmla="*/ 154 h 189"/>
                <a:gd name="T10" fmla="*/ 79 w 105"/>
                <a:gd name="T11" fmla="*/ 98 h 189"/>
                <a:gd name="T12" fmla="*/ 94 w 105"/>
                <a:gd name="T13" fmla="*/ 49 h 189"/>
                <a:gd name="T14" fmla="*/ 101 w 105"/>
                <a:gd name="T15" fmla="*/ 0 h 189"/>
                <a:gd name="T16" fmla="*/ 105 w 105"/>
                <a:gd name="T17" fmla="*/ 21 h 189"/>
                <a:gd name="T18" fmla="*/ 75 w 105"/>
                <a:gd name="T19" fmla="*/ 147 h 189"/>
                <a:gd name="T20" fmla="*/ 44 w 105"/>
                <a:gd name="T21" fmla="*/ 175 h 189"/>
                <a:gd name="T22" fmla="*/ 2 w 105"/>
                <a:gd name="T23" fmla="*/ 146 h 189"/>
                <a:gd name="T24" fmla="*/ 5 w 105"/>
                <a:gd name="T25" fmla="*/ 130 h 189"/>
                <a:gd name="T26" fmla="*/ 32 w 105"/>
                <a:gd name="T27" fmla="*/ 32 h 189"/>
                <a:gd name="T28" fmla="*/ 41 w 105"/>
                <a:gd name="T29" fmla="*/ 11 h 189"/>
                <a:gd name="T30" fmla="*/ 44 w 105"/>
                <a:gd name="T31" fmla="*/ 12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5" h="189">
                  <a:moveTo>
                    <a:pt x="44" y="12"/>
                  </a:moveTo>
                  <a:cubicBezTo>
                    <a:pt x="38" y="37"/>
                    <a:pt x="31" y="62"/>
                    <a:pt x="27" y="87"/>
                  </a:cubicBezTo>
                  <a:cubicBezTo>
                    <a:pt x="23" y="106"/>
                    <a:pt x="22" y="125"/>
                    <a:pt x="21" y="143"/>
                  </a:cubicBezTo>
                  <a:cubicBezTo>
                    <a:pt x="21" y="149"/>
                    <a:pt x="25" y="159"/>
                    <a:pt x="29" y="161"/>
                  </a:cubicBezTo>
                  <a:cubicBezTo>
                    <a:pt x="34" y="162"/>
                    <a:pt x="42" y="158"/>
                    <a:pt x="47" y="154"/>
                  </a:cubicBezTo>
                  <a:cubicBezTo>
                    <a:pt x="65" y="140"/>
                    <a:pt x="73" y="119"/>
                    <a:pt x="79" y="98"/>
                  </a:cubicBezTo>
                  <a:cubicBezTo>
                    <a:pt x="84" y="81"/>
                    <a:pt x="91" y="66"/>
                    <a:pt x="94" y="49"/>
                  </a:cubicBezTo>
                  <a:cubicBezTo>
                    <a:pt x="98" y="33"/>
                    <a:pt x="97" y="17"/>
                    <a:pt x="101" y="0"/>
                  </a:cubicBezTo>
                  <a:cubicBezTo>
                    <a:pt x="102" y="7"/>
                    <a:pt x="105" y="14"/>
                    <a:pt x="105" y="21"/>
                  </a:cubicBezTo>
                  <a:cubicBezTo>
                    <a:pt x="105" y="66"/>
                    <a:pt x="96" y="108"/>
                    <a:pt x="75" y="147"/>
                  </a:cubicBezTo>
                  <a:cubicBezTo>
                    <a:pt x="69" y="159"/>
                    <a:pt x="56" y="169"/>
                    <a:pt x="44" y="175"/>
                  </a:cubicBezTo>
                  <a:cubicBezTo>
                    <a:pt x="20" y="189"/>
                    <a:pt x="0" y="174"/>
                    <a:pt x="2" y="146"/>
                  </a:cubicBezTo>
                  <a:cubicBezTo>
                    <a:pt x="2" y="141"/>
                    <a:pt x="4" y="135"/>
                    <a:pt x="5" y="130"/>
                  </a:cubicBezTo>
                  <a:cubicBezTo>
                    <a:pt x="14" y="97"/>
                    <a:pt x="23" y="65"/>
                    <a:pt x="32" y="32"/>
                  </a:cubicBezTo>
                  <a:cubicBezTo>
                    <a:pt x="34" y="25"/>
                    <a:pt x="38" y="18"/>
                    <a:pt x="41" y="11"/>
                  </a:cubicBezTo>
                  <a:cubicBezTo>
                    <a:pt x="42" y="11"/>
                    <a:pt x="43" y="11"/>
                    <a:pt x="4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33" name="Freeform 40">
              <a:extLst>
                <a:ext uri="{FF2B5EF4-FFF2-40B4-BE49-F238E27FC236}">
                  <a16:creationId xmlns:a16="http://schemas.microsoft.com/office/drawing/2014/main" id="{79792CF4-A12B-414D-8340-0605C32A065A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438" y="9998075"/>
              <a:ext cx="515938" cy="619125"/>
            </a:xfrm>
            <a:custGeom>
              <a:avLst/>
              <a:gdLst>
                <a:gd name="T0" fmla="*/ 159 w 159"/>
                <a:gd name="T1" fmla="*/ 191 h 191"/>
                <a:gd name="T2" fmla="*/ 0 w 159"/>
                <a:gd name="T3" fmla="*/ 0 h 191"/>
                <a:gd name="T4" fmla="*/ 159 w 159"/>
                <a:gd name="T5" fmla="*/ 191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9" h="191">
                  <a:moveTo>
                    <a:pt x="159" y="191"/>
                  </a:moveTo>
                  <a:cubicBezTo>
                    <a:pt x="123" y="158"/>
                    <a:pt x="12" y="25"/>
                    <a:pt x="0" y="0"/>
                  </a:cubicBezTo>
                  <a:cubicBezTo>
                    <a:pt x="21" y="14"/>
                    <a:pt x="140" y="156"/>
                    <a:pt x="159" y="19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89541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过渡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图片占位符 11">
            <a:extLst>
              <a:ext uri="{FF2B5EF4-FFF2-40B4-BE49-F238E27FC236}">
                <a16:creationId xmlns:a16="http://schemas.microsoft.com/office/drawing/2014/main" id="{160D1C33-BEBD-457D-8305-3D9FD1FE610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4056063"/>
          </a:xfr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2313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一张长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>
            <a:extLst>
              <a:ext uri="{FF2B5EF4-FFF2-40B4-BE49-F238E27FC236}">
                <a16:creationId xmlns:a16="http://schemas.microsoft.com/office/drawing/2014/main" id="{74041136-D26F-4DE3-9441-03C3B937527A}"/>
              </a:ext>
            </a:extLst>
          </p:cNvPr>
          <p:cNvGrpSpPr/>
          <p:nvPr userDrawn="1"/>
        </p:nvGrpSpPr>
        <p:grpSpPr>
          <a:xfrm rot="169789">
            <a:off x="7333468" y="1757113"/>
            <a:ext cx="5694860" cy="5835138"/>
            <a:chOff x="377825" y="6983413"/>
            <a:chExt cx="5284788" cy="5414962"/>
          </a:xfrm>
          <a:solidFill>
            <a:schemeClr val="accent1">
              <a:alpha val="4000"/>
            </a:schemeClr>
          </a:solidFill>
        </p:grpSpPr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60A869CE-96BB-49EA-9D98-8FC3A382424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87650" y="9477375"/>
              <a:ext cx="2874963" cy="1692275"/>
            </a:xfrm>
            <a:custGeom>
              <a:avLst/>
              <a:gdLst>
                <a:gd name="T0" fmla="*/ 209 w 888"/>
                <a:gd name="T1" fmla="*/ 128 h 522"/>
                <a:gd name="T2" fmla="*/ 324 w 888"/>
                <a:gd name="T3" fmla="*/ 64 h 522"/>
                <a:gd name="T4" fmla="*/ 539 w 888"/>
                <a:gd name="T5" fmla="*/ 2 h 522"/>
                <a:gd name="T6" fmla="*/ 641 w 888"/>
                <a:gd name="T7" fmla="*/ 7 h 522"/>
                <a:gd name="T8" fmla="*/ 760 w 888"/>
                <a:gd name="T9" fmla="*/ 108 h 522"/>
                <a:gd name="T10" fmla="*/ 786 w 888"/>
                <a:gd name="T11" fmla="*/ 130 h 522"/>
                <a:gd name="T12" fmla="*/ 852 w 888"/>
                <a:gd name="T13" fmla="*/ 159 h 522"/>
                <a:gd name="T14" fmla="*/ 854 w 888"/>
                <a:gd name="T15" fmla="*/ 230 h 522"/>
                <a:gd name="T16" fmla="*/ 745 w 888"/>
                <a:gd name="T17" fmla="*/ 274 h 522"/>
                <a:gd name="T18" fmla="*/ 513 w 888"/>
                <a:gd name="T19" fmla="*/ 252 h 522"/>
                <a:gd name="T20" fmla="*/ 439 w 888"/>
                <a:gd name="T21" fmla="*/ 217 h 522"/>
                <a:gd name="T22" fmla="*/ 398 w 888"/>
                <a:gd name="T23" fmla="*/ 208 h 522"/>
                <a:gd name="T24" fmla="*/ 358 w 888"/>
                <a:gd name="T25" fmla="*/ 230 h 522"/>
                <a:gd name="T26" fmla="*/ 331 w 888"/>
                <a:gd name="T27" fmla="*/ 305 h 522"/>
                <a:gd name="T28" fmla="*/ 304 w 888"/>
                <a:gd name="T29" fmla="*/ 395 h 522"/>
                <a:gd name="T30" fmla="*/ 171 w 888"/>
                <a:gd name="T31" fmla="*/ 512 h 522"/>
                <a:gd name="T32" fmla="*/ 85 w 888"/>
                <a:gd name="T33" fmla="*/ 521 h 522"/>
                <a:gd name="T34" fmla="*/ 5 w 888"/>
                <a:gd name="T35" fmla="*/ 426 h 522"/>
                <a:gd name="T36" fmla="*/ 234 w 888"/>
                <a:gd name="T37" fmla="*/ 161 h 522"/>
                <a:gd name="T38" fmla="*/ 427 w 888"/>
                <a:gd name="T39" fmla="*/ 187 h 522"/>
                <a:gd name="T40" fmla="*/ 531 w 888"/>
                <a:gd name="T41" fmla="*/ 233 h 522"/>
                <a:gd name="T42" fmla="*/ 720 w 888"/>
                <a:gd name="T43" fmla="*/ 247 h 522"/>
                <a:gd name="T44" fmla="*/ 809 w 888"/>
                <a:gd name="T45" fmla="*/ 222 h 522"/>
                <a:gd name="T46" fmla="*/ 837 w 888"/>
                <a:gd name="T47" fmla="*/ 207 h 522"/>
                <a:gd name="T48" fmla="*/ 838 w 888"/>
                <a:gd name="T49" fmla="*/ 174 h 522"/>
                <a:gd name="T50" fmla="*/ 786 w 888"/>
                <a:gd name="T51" fmla="*/ 142 h 522"/>
                <a:gd name="T52" fmla="*/ 756 w 888"/>
                <a:gd name="T53" fmla="*/ 115 h 522"/>
                <a:gd name="T54" fmla="*/ 631 w 888"/>
                <a:gd name="T55" fmla="*/ 32 h 522"/>
                <a:gd name="T56" fmla="*/ 411 w 888"/>
                <a:gd name="T57" fmla="*/ 46 h 522"/>
                <a:gd name="T58" fmla="*/ 224 w 888"/>
                <a:gd name="T59" fmla="*/ 126 h 522"/>
                <a:gd name="T60" fmla="*/ 211 w 888"/>
                <a:gd name="T61" fmla="*/ 131 h 522"/>
                <a:gd name="T62" fmla="*/ 209 w 888"/>
                <a:gd name="T63" fmla="*/ 128 h 522"/>
                <a:gd name="T64" fmla="*/ 403 w 888"/>
                <a:gd name="T65" fmla="*/ 196 h 522"/>
                <a:gd name="T66" fmla="*/ 395 w 888"/>
                <a:gd name="T67" fmla="*/ 190 h 522"/>
                <a:gd name="T68" fmla="*/ 220 w 888"/>
                <a:gd name="T69" fmla="*/ 178 h 522"/>
                <a:gd name="T70" fmla="*/ 70 w 888"/>
                <a:gd name="T71" fmla="*/ 294 h 522"/>
                <a:gd name="T72" fmla="*/ 17 w 888"/>
                <a:gd name="T73" fmla="*/ 400 h 522"/>
                <a:gd name="T74" fmla="*/ 104 w 888"/>
                <a:gd name="T75" fmla="*/ 503 h 522"/>
                <a:gd name="T76" fmla="*/ 201 w 888"/>
                <a:gd name="T77" fmla="*/ 478 h 522"/>
                <a:gd name="T78" fmla="*/ 292 w 888"/>
                <a:gd name="T79" fmla="*/ 364 h 522"/>
                <a:gd name="T80" fmla="*/ 313 w 888"/>
                <a:gd name="T81" fmla="*/ 279 h 522"/>
                <a:gd name="T82" fmla="*/ 403 w 888"/>
                <a:gd name="T83" fmla="*/ 196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888" h="522">
                  <a:moveTo>
                    <a:pt x="209" y="128"/>
                  </a:moveTo>
                  <a:cubicBezTo>
                    <a:pt x="247" y="107"/>
                    <a:pt x="285" y="84"/>
                    <a:pt x="324" y="64"/>
                  </a:cubicBezTo>
                  <a:cubicBezTo>
                    <a:pt x="392" y="31"/>
                    <a:pt x="463" y="7"/>
                    <a:pt x="539" y="2"/>
                  </a:cubicBezTo>
                  <a:cubicBezTo>
                    <a:pt x="573" y="0"/>
                    <a:pt x="608" y="1"/>
                    <a:pt x="641" y="7"/>
                  </a:cubicBezTo>
                  <a:cubicBezTo>
                    <a:pt x="698" y="19"/>
                    <a:pt x="735" y="58"/>
                    <a:pt x="760" y="108"/>
                  </a:cubicBezTo>
                  <a:cubicBezTo>
                    <a:pt x="766" y="120"/>
                    <a:pt x="774" y="126"/>
                    <a:pt x="786" y="130"/>
                  </a:cubicBezTo>
                  <a:cubicBezTo>
                    <a:pt x="809" y="139"/>
                    <a:pt x="831" y="147"/>
                    <a:pt x="852" y="159"/>
                  </a:cubicBezTo>
                  <a:cubicBezTo>
                    <a:pt x="887" y="180"/>
                    <a:pt x="888" y="206"/>
                    <a:pt x="854" y="230"/>
                  </a:cubicBezTo>
                  <a:cubicBezTo>
                    <a:pt x="821" y="253"/>
                    <a:pt x="784" y="267"/>
                    <a:pt x="745" y="274"/>
                  </a:cubicBezTo>
                  <a:cubicBezTo>
                    <a:pt x="665" y="288"/>
                    <a:pt x="588" y="281"/>
                    <a:pt x="513" y="252"/>
                  </a:cubicBezTo>
                  <a:cubicBezTo>
                    <a:pt x="488" y="242"/>
                    <a:pt x="464" y="227"/>
                    <a:pt x="439" y="217"/>
                  </a:cubicBezTo>
                  <a:cubicBezTo>
                    <a:pt x="426" y="212"/>
                    <a:pt x="412" y="210"/>
                    <a:pt x="398" y="208"/>
                  </a:cubicBezTo>
                  <a:cubicBezTo>
                    <a:pt x="381" y="206"/>
                    <a:pt x="365" y="214"/>
                    <a:pt x="358" y="230"/>
                  </a:cubicBezTo>
                  <a:cubicBezTo>
                    <a:pt x="347" y="254"/>
                    <a:pt x="339" y="280"/>
                    <a:pt x="331" y="305"/>
                  </a:cubicBezTo>
                  <a:cubicBezTo>
                    <a:pt x="321" y="335"/>
                    <a:pt x="313" y="365"/>
                    <a:pt x="304" y="395"/>
                  </a:cubicBezTo>
                  <a:cubicBezTo>
                    <a:pt x="283" y="460"/>
                    <a:pt x="234" y="495"/>
                    <a:pt x="171" y="512"/>
                  </a:cubicBezTo>
                  <a:cubicBezTo>
                    <a:pt x="144" y="519"/>
                    <a:pt x="114" y="522"/>
                    <a:pt x="85" y="521"/>
                  </a:cubicBezTo>
                  <a:cubicBezTo>
                    <a:pt x="33" y="519"/>
                    <a:pt x="0" y="479"/>
                    <a:pt x="5" y="426"/>
                  </a:cubicBezTo>
                  <a:cubicBezTo>
                    <a:pt x="15" y="320"/>
                    <a:pt x="94" y="194"/>
                    <a:pt x="234" y="161"/>
                  </a:cubicBezTo>
                  <a:cubicBezTo>
                    <a:pt x="303" y="145"/>
                    <a:pt x="365" y="161"/>
                    <a:pt x="427" y="187"/>
                  </a:cubicBezTo>
                  <a:cubicBezTo>
                    <a:pt x="462" y="202"/>
                    <a:pt x="496" y="217"/>
                    <a:pt x="531" y="233"/>
                  </a:cubicBezTo>
                  <a:cubicBezTo>
                    <a:pt x="592" y="260"/>
                    <a:pt x="656" y="261"/>
                    <a:pt x="720" y="247"/>
                  </a:cubicBezTo>
                  <a:cubicBezTo>
                    <a:pt x="750" y="241"/>
                    <a:pt x="780" y="231"/>
                    <a:pt x="809" y="222"/>
                  </a:cubicBezTo>
                  <a:cubicBezTo>
                    <a:pt x="819" y="218"/>
                    <a:pt x="829" y="213"/>
                    <a:pt x="837" y="207"/>
                  </a:cubicBezTo>
                  <a:cubicBezTo>
                    <a:pt x="851" y="197"/>
                    <a:pt x="852" y="184"/>
                    <a:pt x="838" y="174"/>
                  </a:cubicBezTo>
                  <a:cubicBezTo>
                    <a:pt x="822" y="161"/>
                    <a:pt x="804" y="151"/>
                    <a:pt x="786" y="142"/>
                  </a:cubicBezTo>
                  <a:cubicBezTo>
                    <a:pt x="774" y="135"/>
                    <a:pt x="763" y="128"/>
                    <a:pt x="756" y="115"/>
                  </a:cubicBezTo>
                  <a:cubicBezTo>
                    <a:pt x="728" y="67"/>
                    <a:pt x="682" y="45"/>
                    <a:pt x="631" y="32"/>
                  </a:cubicBezTo>
                  <a:cubicBezTo>
                    <a:pt x="556" y="13"/>
                    <a:pt x="483" y="25"/>
                    <a:pt x="411" y="46"/>
                  </a:cubicBezTo>
                  <a:cubicBezTo>
                    <a:pt x="345" y="65"/>
                    <a:pt x="285" y="97"/>
                    <a:pt x="224" y="126"/>
                  </a:cubicBezTo>
                  <a:cubicBezTo>
                    <a:pt x="220" y="128"/>
                    <a:pt x="215" y="130"/>
                    <a:pt x="211" y="131"/>
                  </a:cubicBezTo>
                  <a:cubicBezTo>
                    <a:pt x="210" y="130"/>
                    <a:pt x="210" y="129"/>
                    <a:pt x="209" y="128"/>
                  </a:cubicBezTo>
                  <a:close/>
                  <a:moveTo>
                    <a:pt x="403" y="196"/>
                  </a:moveTo>
                  <a:cubicBezTo>
                    <a:pt x="400" y="193"/>
                    <a:pt x="398" y="192"/>
                    <a:pt x="395" y="190"/>
                  </a:cubicBezTo>
                  <a:cubicBezTo>
                    <a:pt x="339" y="160"/>
                    <a:pt x="279" y="157"/>
                    <a:pt x="220" y="178"/>
                  </a:cubicBezTo>
                  <a:cubicBezTo>
                    <a:pt x="158" y="200"/>
                    <a:pt x="111" y="244"/>
                    <a:pt x="70" y="294"/>
                  </a:cubicBezTo>
                  <a:cubicBezTo>
                    <a:pt x="45" y="325"/>
                    <a:pt x="24" y="360"/>
                    <a:pt x="17" y="400"/>
                  </a:cubicBezTo>
                  <a:cubicBezTo>
                    <a:pt x="6" y="460"/>
                    <a:pt x="43" y="504"/>
                    <a:pt x="104" y="503"/>
                  </a:cubicBezTo>
                  <a:cubicBezTo>
                    <a:pt x="138" y="503"/>
                    <a:pt x="170" y="492"/>
                    <a:pt x="201" y="478"/>
                  </a:cubicBezTo>
                  <a:cubicBezTo>
                    <a:pt x="252" y="456"/>
                    <a:pt x="280" y="417"/>
                    <a:pt x="292" y="364"/>
                  </a:cubicBezTo>
                  <a:cubicBezTo>
                    <a:pt x="299" y="336"/>
                    <a:pt x="306" y="308"/>
                    <a:pt x="313" y="279"/>
                  </a:cubicBezTo>
                  <a:cubicBezTo>
                    <a:pt x="327" y="222"/>
                    <a:pt x="347" y="203"/>
                    <a:pt x="403" y="1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906A10DE-45C9-4F3A-A1D2-ADF7AF45B4C3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5425" y="7048500"/>
              <a:ext cx="1139825" cy="3148013"/>
            </a:xfrm>
            <a:custGeom>
              <a:avLst/>
              <a:gdLst>
                <a:gd name="T0" fmla="*/ 167 w 352"/>
                <a:gd name="T1" fmla="*/ 889 h 971"/>
                <a:gd name="T2" fmla="*/ 231 w 352"/>
                <a:gd name="T3" fmla="*/ 720 h 971"/>
                <a:gd name="T4" fmla="*/ 303 w 352"/>
                <a:gd name="T5" fmla="*/ 421 h 971"/>
                <a:gd name="T6" fmla="*/ 298 w 352"/>
                <a:gd name="T7" fmla="*/ 228 h 971"/>
                <a:gd name="T8" fmla="*/ 266 w 352"/>
                <a:gd name="T9" fmla="*/ 165 h 971"/>
                <a:gd name="T10" fmla="*/ 217 w 352"/>
                <a:gd name="T11" fmla="*/ 50 h 971"/>
                <a:gd name="T12" fmla="*/ 197 w 352"/>
                <a:gd name="T13" fmla="*/ 43 h 971"/>
                <a:gd name="T14" fmla="*/ 51 w 352"/>
                <a:gd name="T15" fmla="*/ 264 h 971"/>
                <a:gd name="T16" fmla="*/ 39 w 352"/>
                <a:gd name="T17" fmla="*/ 437 h 971"/>
                <a:gd name="T18" fmla="*/ 59 w 352"/>
                <a:gd name="T19" fmla="*/ 682 h 971"/>
                <a:gd name="T20" fmla="*/ 71 w 352"/>
                <a:gd name="T21" fmla="*/ 905 h 971"/>
                <a:gd name="T22" fmla="*/ 79 w 352"/>
                <a:gd name="T23" fmla="*/ 955 h 971"/>
                <a:gd name="T24" fmla="*/ 79 w 352"/>
                <a:gd name="T25" fmla="*/ 970 h 971"/>
                <a:gd name="T26" fmla="*/ 73 w 352"/>
                <a:gd name="T27" fmla="*/ 971 h 971"/>
                <a:gd name="T28" fmla="*/ 59 w 352"/>
                <a:gd name="T29" fmla="*/ 914 h 971"/>
                <a:gd name="T30" fmla="*/ 41 w 352"/>
                <a:gd name="T31" fmla="*/ 696 h 971"/>
                <a:gd name="T32" fmla="*/ 22 w 352"/>
                <a:gd name="T33" fmla="*/ 461 h 971"/>
                <a:gd name="T34" fmla="*/ 8 w 352"/>
                <a:gd name="T35" fmla="*/ 389 h 971"/>
                <a:gd name="T36" fmla="*/ 39 w 352"/>
                <a:gd name="T37" fmla="*/ 228 h 971"/>
                <a:gd name="T38" fmla="*/ 193 w 352"/>
                <a:gd name="T39" fmla="*/ 14 h 971"/>
                <a:gd name="T40" fmla="*/ 218 w 352"/>
                <a:gd name="T41" fmla="*/ 0 h 971"/>
                <a:gd name="T42" fmla="*/ 224 w 352"/>
                <a:gd name="T43" fmla="*/ 25 h 971"/>
                <a:gd name="T44" fmla="*/ 262 w 352"/>
                <a:gd name="T45" fmla="*/ 110 h 971"/>
                <a:gd name="T46" fmla="*/ 316 w 352"/>
                <a:gd name="T47" fmla="*/ 193 h 971"/>
                <a:gd name="T48" fmla="*/ 333 w 352"/>
                <a:gd name="T49" fmla="*/ 406 h 971"/>
                <a:gd name="T50" fmla="*/ 287 w 352"/>
                <a:gd name="T51" fmla="*/ 567 h 971"/>
                <a:gd name="T52" fmla="*/ 237 w 352"/>
                <a:gd name="T53" fmla="*/ 757 h 971"/>
                <a:gd name="T54" fmla="*/ 187 w 352"/>
                <a:gd name="T55" fmla="*/ 873 h 971"/>
                <a:gd name="T56" fmla="*/ 170 w 352"/>
                <a:gd name="T57" fmla="*/ 892 h 971"/>
                <a:gd name="T58" fmla="*/ 167 w 352"/>
                <a:gd name="T59" fmla="*/ 889 h 9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52" h="971">
                  <a:moveTo>
                    <a:pt x="167" y="889"/>
                  </a:moveTo>
                  <a:cubicBezTo>
                    <a:pt x="203" y="838"/>
                    <a:pt x="218" y="779"/>
                    <a:pt x="231" y="720"/>
                  </a:cubicBezTo>
                  <a:cubicBezTo>
                    <a:pt x="254" y="620"/>
                    <a:pt x="280" y="521"/>
                    <a:pt x="303" y="421"/>
                  </a:cubicBezTo>
                  <a:cubicBezTo>
                    <a:pt x="318" y="357"/>
                    <a:pt x="322" y="291"/>
                    <a:pt x="298" y="228"/>
                  </a:cubicBezTo>
                  <a:cubicBezTo>
                    <a:pt x="290" y="206"/>
                    <a:pt x="279" y="185"/>
                    <a:pt x="266" y="165"/>
                  </a:cubicBezTo>
                  <a:cubicBezTo>
                    <a:pt x="244" y="129"/>
                    <a:pt x="226" y="92"/>
                    <a:pt x="217" y="50"/>
                  </a:cubicBezTo>
                  <a:cubicBezTo>
                    <a:pt x="214" y="34"/>
                    <a:pt x="208" y="32"/>
                    <a:pt x="197" y="43"/>
                  </a:cubicBezTo>
                  <a:cubicBezTo>
                    <a:pt x="135" y="108"/>
                    <a:pt x="79" y="176"/>
                    <a:pt x="51" y="264"/>
                  </a:cubicBezTo>
                  <a:cubicBezTo>
                    <a:pt x="33" y="321"/>
                    <a:pt x="30" y="379"/>
                    <a:pt x="39" y="437"/>
                  </a:cubicBezTo>
                  <a:cubicBezTo>
                    <a:pt x="52" y="518"/>
                    <a:pt x="56" y="600"/>
                    <a:pt x="59" y="682"/>
                  </a:cubicBezTo>
                  <a:cubicBezTo>
                    <a:pt x="62" y="756"/>
                    <a:pt x="66" y="831"/>
                    <a:pt x="71" y="905"/>
                  </a:cubicBezTo>
                  <a:cubicBezTo>
                    <a:pt x="72" y="922"/>
                    <a:pt x="76" y="939"/>
                    <a:pt x="79" y="955"/>
                  </a:cubicBezTo>
                  <a:cubicBezTo>
                    <a:pt x="79" y="960"/>
                    <a:pt x="79" y="965"/>
                    <a:pt x="79" y="970"/>
                  </a:cubicBezTo>
                  <a:cubicBezTo>
                    <a:pt x="77" y="970"/>
                    <a:pt x="75" y="971"/>
                    <a:pt x="73" y="971"/>
                  </a:cubicBezTo>
                  <a:cubicBezTo>
                    <a:pt x="68" y="952"/>
                    <a:pt x="61" y="934"/>
                    <a:pt x="59" y="914"/>
                  </a:cubicBezTo>
                  <a:cubicBezTo>
                    <a:pt x="52" y="842"/>
                    <a:pt x="46" y="769"/>
                    <a:pt x="41" y="696"/>
                  </a:cubicBezTo>
                  <a:cubicBezTo>
                    <a:pt x="35" y="618"/>
                    <a:pt x="29" y="539"/>
                    <a:pt x="22" y="461"/>
                  </a:cubicBezTo>
                  <a:cubicBezTo>
                    <a:pt x="20" y="436"/>
                    <a:pt x="12" y="413"/>
                    <a:pt x="8" y="389"/>
                  </a:cubicBezTo>
                  <a:cubicBezTo>
                    <a:pt x="0" y="332"/>
                    <a:pt x="16" y="279"/>
                    <a:pt x="39" y="228"/>
                  </a:cubicBezTo>
                  <a:cubicBezTo>
                    <a:pt x="75" y="145"/>
                    <a:pt x="126" y="74"/>
                    <a:pt x="193" y="14"/>
                  </a:cubicBezTo>
                  <a:cubicBezTo>
                    <a:pt x="200" y="8"/>
                    <a:pt x="210" y="5"/>
                    <a:pt x="218" y="0"/>
                  </a:cubicBezTo>
                  <a:cubicBezTo>
                    <a:pt x="220" y="8"/>
                    <a:pt x="224" y="17"/>
                    <a:pt x="224" y="25"/>
                  </a:cubicBezTo>
                  <a:cubicBezTo>
                    <a:pt x="227" y="58"/>
                    <a:pt x="244" y="84"/>
                    <a:pt x="262" y="110"/>
                  </a:cubicBezTo>
                  <a:cubicBezTo>
                    <a:pt x="280" y="138"/>
                    <a:pt x="300" y="164"/>
                    <a:pt x="316" y="193"/>
                  </a:cubicBezTo>
                  <a:cubicBezTo>
                    <a:pt x="352" y="261"/>
                    <a:pt x="351" y="334"/>
                    <a:pt x="333" y="406"/>
                  </a:cubicBezTo>
                  <a:cubicBezTo>
                    <a:pt x="319" y="460"/>
                    <a:pt x="301" y="513"/>
                    <a:pt x="287" y="567"/>
                  </a:cubicBezTo>
                  <a:cubicBezTo>
                    <a:pt x="269" y="630"/>
                    <a:pt x="255" y="694"/>
                    <a:pt x="237" y="757"/>
                  </a:cubicBezTo>
                  <a:cubicBezTo>
                    <a:pt x="226" y="798"/>
                    <a:pt x="212" y="838"/>
                    <a:pt x="187" y="873"/>
                  </a:cubicBezTo>
                  <a:cubicBezTo>
                    <a:pt x="182" y="880"/>
                    <a:pt x="176" y="886"/>
                    <a:pt x="170" y="892"/>
                  </a:cubicBezTo>
                  <a:cubicBezTo>
                    <a:pt x="169" y="891"/>
                    <a:pt x="168" y="890"/>
                    <a:pt x="167" y="88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26" name="Freeform 22">
              <a:extLst>
                <a:ext uri="{FF2B5EF4-FFF2-40B4-BE49-F238E27FC236}">
                  <a16:creationId xmlns:a16="http://schemas.microsoft.com/office/drawing/2014/main" id="{772EE8A2-D191-42EC-A5FA-7CDD844C8B6C}"/>
                </a:ext>
              </a:extLst>
            </p:cNvPr>
            <p:cNvSpPr>
              <a:spLocks/>
            </p:cNvSpPr>
            <p:nvPr/>
          </p:nvSpPr>
          <p:spPr bwMode="auto">
            <a:xfrm>
              <a:off x="968375" y="7385050"/>
              <a:ext cx="1520825" cy="3641725"/>
            </a:xfrm>
            <a:custGeom>
              <a:avLst/>
              <a:gdLst>
                <a:gd name="T0" fmla="*/ 141 w 470"/>
                <a:gd name="T1" fmla="*/ 62 h 1123"/>
                <a:gd name="T2" fmla="*/ 39 w 470"/>
                <a:gd name="T3" fmla="*/ 15 h 1123"/>
                <a:gd name="T4" fmla="*/ 42 w 470"/>
                <a:gd name="T5" fmla="*/ 29 h 1123"/>
                <a:gd name="T6" fmla="*/ 54 w 470"/>
                <a:gd name="T7" fmla="*/ 209 h 1123"/>
                <a:gd name="T8" fmla="*/ 31 w 470"/>
                <a:gd name="T9" fmla="*/ 372 h 1123"/>
                <a:gd name="T10" fmla="*/ 132 w 470"/>
                <a:gd name="T11" fmla="*/ 675 h 1123"/>
                <a:gd name="T12" fmla="*/ 243 w 470"/>
                <a:gd name="T13" fmla="*/ 786 h 1123"/>
                <a:gd name="T14" fmla="*/ 331 w 470"/>
                <a:gd name="T15" fmla="*/ 928 h 1123"/>
                <a:gd name="T16" fmla="*/ 470 w 470"/>
                <a:gd name="T17" fmla="*/ 1119 h 1123"/>
                <a:gd name="T18" fmla="*/ 466 w 470"/>
                <a:gd name="T19" fmla="*/ 1123 h 1123"/>
                <a:gd name="T20" fmla="*/ 420 w 470"/>
                <a:gd name="T21" fmla="*/ 1090 h 1123"/>
                <a:gd name="T22" fmla="*/ 333 w 470"/>
                <a:gd name="T23" fmla="*/ 970 h 1123"/>
                <a:gd name="T24" fmla="*/ 187 w 470"/>
                <a:gd name="T25" fmla="*/ 767 h 1123"/>
                <a:gd name="T26" fmla="*/ 86 w 470"/>
                <a:gd name="T27" fmla="*/ 662 h 1123"/>
                <a:gd name="T28" fmla="*/ 1 w 470"/>
                <a:gd name="T29" fmla="*/ 410 h 1123"/>
                <a:gd name="T30" fmla="*/ 27 w 470"/>
                <a:gd name="T31" fmla="*/ 204 h 1123"/>
                <a:gd name="T32" fmla="*/ 41 w 470"/>
                <a:gd name="T33" fmla="*/ 126 h 1123"/>
                <a:gd name="T34" fmla="*/ 25 w 470"/>
                <a:gd name="T35" fmla="*/ 26 h 1123"/>
                <a:gd name="T36" fmla="*/ 36 w 470"/>
                <a:gd name="T37" fmla="*/ 1 h 1123"/>
                <a:gd name="T38" fmla="*/ 46 w 470"/>
                <a:gd name="T39" fmla="*/ 1 h 1123"/>
                <a:gd name="T40" fmla="*/ 141 w 470"/>
                <a:gd name="T41" fmla="*/ 62 h 1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70" h="1123">
                  <a:moveTo>
                    <a:pt x="141" y="62"/>
                  </a:moveTo>
                  <a:cubicBezTo>
                    <a:pt x="111" y="39"/>
                    <a:pt x="79" y="22"/>
                    <a:pt x="39" y="15"/>
                  </a:cubicBezTo>
                  <a:cubicBezTo>
                    <a:pt x="40" y="21"/>
                    <a:pt x="40" y="25"/>
                    <a:pt x="42" y="29"/>
                  </a:cubicBezTo>
                  <a:cubicBezTo>
                    <a:pt x="66" y="88"/>
                    <a:pt x="63" y="148"/>
                    <a:pt x="54" y="209"/>
                  </a:cubicBezTo>
                  <a:cubicBezTo>
                    <a:pt x="47" y="264"/>
                    <a:pt x="38" y="318"/>
                    <a:pt x="31" y="372"/>
                  </a:cubicBezTo>
                  <a:cubicBezTo>
                    <a:pt x="18" y="489"/>
                    <a:pt x="53" y="590"/>
                    <a:pt x="132" y="675"/>
                  </a:cubicBezTo>
                  <a:cubicBezTo>
                    <a:pt x="168" y="713"/>
                    <a:pt x="206" y="749"/>
                    <a:pt x="243" y="786"/>
                  </a:cubicBezTo>
                  <a:cubicBezTo>
                    <a:pt x="283" y="827"/>
                    <a:pt x="314" y="873"/>
                    <a:pt x="331" y="928"/>
                  </a:cubicBezTo>
                  <a:cubicBezTo>
                    <a:pt x="356" y="1006"/>
                    <a:pt x="396" y="1075"/>
                    <a:pt x="470" y="1119"/>
                  </a:cubicBezTo>
                  <a:cubicBezTo>
                    <a:pt x="468" y="1120"/>
                    <a:pt x="467" y="1121"/>
                    <a:pt x="466" y="1123"/>
                  </a:cubicBezTo>
                  <a:cubicBezTo>
                    <a:pt x="451" y="1112"/>
                    <a:pt x="435" y="1101"/>
                    <a:pt x="420" y="1090"/>
                  </a:cubicBezTo>
                  <a:cubicBezTo>
                    <a:pt x="380" y="1057"/>
                    <a:pt x="351" y="1016"/>
                    <a:pt x="333" y="970"/>
                  </a:cubicBezTo>
                  <a:cubicBezTo>
                    <a:pt x="301" y="889"/>
                    <a:pt x="246" y="827"/>
                    <a:pt x="187" y="767"/>
                  </a:cubicBezTo>
                  <a:cubicBezTo>
                    <a:pt x="153" y="733"/>
                    <a:pt x="118" y="699"/>
                    <a:pt x="86" y="662"/>
                  </a:cubicBezTo>
                  <a:cubicBezTo>
                    <a:pt x="22" y="591"/>
                    <a:pt x="0" y="505"/>
                    <a:pt x="1" y="410"/>
                  </a:cubicBezTo>
                  <a:cubicBezTo>
                    <a:pt x="2" y="340"/>
                    <a:pt x="16" y="272"/>
                    <a:pt x="27" y="204"/>
                  </a:cubicBezTo>
                  <a:cubicBezTo>
                    <a:pt x="31" y="178"/>
                    <a:pt x="36" y="152"/>
                    <a:pt x="41" y="126"/>
                  </a:cubicBezTo>
                  <a:cubicBezTo>
                    <a:pt x="48" y="90"/>
                    <a:pt x="43" y="57"/>
                    <a:pt x="25" y="26"/>
                  </a:cubicBezTo>
                  <a:cubicBezTo>
                    <a:pt x="17" y="13"/>
                    <a:pt x="21" y="5"/>
                    <a:pt x="36" y="1"/>
                  </a:cubicBezTo>
                  <a:cubicBezTo>
                    <a:pt x="39" y="1"/>
                    <a:pt x="43" y="0"/>
                    <a:pt x="46" y="1"/>
                  </a:cubicBezTo>
                  <a:cubicBezTo>
                    <a:pt x="87" y="6"/>
                    <a:pt x="118" y="28"/>
                    <a:pt x="141" y="6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27" name="Freeform 23">
              <a:extLst>
                <a:ext uri="{FF2B5EF4-FFF2-40B4-BE49-F238E27FC236}">
                  <a16:creationId xmlns:a16="http://schemas.microsoft.com/office/drawing/2014/main" id="{B84B6905-6EA5-495D-8253-F1F92C799A1C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825" y="9642475"/>
              <a:ext cx="2266950" cy="1509713"/>
            </a:xfrm>
            <a:custGeom>
              <a:avLst/>
              <a:gdLst>
                <a:gd name="T0" fmla="*/ 700 w 700"/>
                <a:gd name="T1" fmla="*/ 457 h 466"/>
                <a:gd name="T2" fmla="*/ 570 w 700"/>
                <a:gd name="T3" fmla="*/ 449 h 466"/>
                <a:gd name="T4" fmla="*/ 367 w 700"/>
                <a:gd name="T5" fmla="*/ 408 h 466"/>
                <a:gd name="T6" fmla="*/ 251 w 700"/>
                <a:gd name="T7" fmla="*/ 363 h 466"/>
                <a:gd name="T8" fmla="*/ 194 w 700"/>
                <a:gd name="T9" fmla="*/ 291 h 466"/>
                <a:gd name="T10" fmla="*/ 104 w 700"/>
                <a:gd name="T11" fmla="*/ 167 h 466"/>
                <a:gd name="T12" fmla="*/ 19 w 700"/>
                <a:gd name="T13" fmla="*/ 79 h 466"/>
                <a:gd name="T14" fmla="*/ 27 w 700"/>
                <a:gd name="T15" fmla="*/ 33 h 466"/>
                <a:gd name="T16" fmla="*/ 196 w 700"/>
                <a:gd name="T17" fmla="*/ 16 h 466"/>
                <a:gd name="T18" fmla="*/ 402 w 700"/>
                <a:gd name="T19" fmla="*/ 189 h 466"/>
                <a:gd name="T20" fmla="*/ 494 w 700"/>
                <a:gd name="T21" fmla="*/ 306 h 466"/>
                <a:gd name="T22" fmla="*/ 527 w 700"/>
                <a:gd name="T23" fmla="*/ 332 h 466"/>
                <a:gd name="T24" fmla="*/ 476 w 700"/>
                <a:gd name="T25" fmla="*/ 306 h 466"/>
                <a:gd name="T26" fmla="*/ 373 w 700"/>
                <a:gd name="T27" fmla="*/ 184 h 466"/>
                <a:gd name="T28" fmla="*/ 288 w 700"/>
                <a:gd name="T29" fmla="*/ 79 h 466"/>
                <a:gd name="T30" fmla="*/ 171 w 700"/>
                <a:gd name="T31" fmla="*/ 27 h 466"/>
                <a:gd name="T32" fmla="*/ 30 w 700"/>
                <a:gd name="T33" fmla="*/ 44 h 466"/>
                <a:gd name="T34" fmla="*/ 12 w 700"/>
                <a:gd name="T35" fmla="*/ 55 h 466"/>
                <a:gd name="T36" fmla="*/ 23 w 700"/>
                <a:gd name="T37" fmla="*/ 72 h 466"/>
                <a:gd name="T38" fmla="*/ 211 w 700"/>
                <a:gd name="T39" fmla="*/ 273 h 466"/>
                <a:gd name="T40" fmla="*/ 383 w 700"/>
                <a:gd name="T41" fmla="*/ 389 h 466"/>
                <a:gd name="T42" fmla="*/ 651 w 700"/>
                <a:gd name="T43" fmla="*/ 448 h 466"/>
                <a:gd name="T44" fmla="*/ 685 w 700"/>
                <a:gd name="T45" fmla="*/ 452 h 466"/>
                <a:gd name="T46" fmla="*/ 700 w 700"/>
                <a:gd name="T47" fmla="*/ 457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00" h="466">
                  <a:moveTo>
                    <a:pt x="700" y="457"/>
                  </a:moveTo>
                  <a:cubicBezTo>
                    <a:pt x="655" y="466"/>
                    <a:pt x="612" y="458"/>
                    <a:pt x="570" y="449"/>
                  </a:cubicBezTo>
                  <a:cubicBezTo>
                    <a:pt x="502" y="435"/>
                    <a:pt x="435" y="422"/>
                    <a:pt x="367" y="408"/>
                  </a:cubicBezTo>
                  <a:cubicBezTo>
                    <a:pt x="326" y="399"/>
                    <a:pt x="286" y="388"/>
                    <a:pt x="251" y="363"/>
                  </a:cubicBezTo>
                  <a:cubicBezTo>
                    <a:pt x="225" y="344"/>
                    <a:pt x="206" y="320"/>
                    <a:pt x="194" y="291"/>
                  </a:cubicBezTo>
                  <a:cubicBezTo>
                    <a:pt x="174" y="242"/>
                    <a:pt x="144" y="202"/>
                    <a:pt x="104" y="167"/>
                  </a:cubicBezTo>
                  <a:cubicBezTo>
                    <a:pt x="73" y="141"/>
                    <a:pt x="46" y="109"/>
                    <a:pt x="19" y="79"/>
                  </a:cubicBezTo>
                  <a:cubicBezTo>
                    <a:pt x="0" y="59"/>
                    <a:pt x="3" y="47"/>
                    <a:pt x="27" y="33"/>
                  </a:cubicBezTo>
                  <a:cubicBezTo>
                    <a:pt x="80" y="0"/>
                    <a:pt x="138" y="0"/>
                    <a:pt x="196" y="16"/>
                  </a:cubicBezTo>
                  <a:cubicBezTo>
                    <a:pt x="290" y="43"/>
                    <a:pt x="354" y="106"/>
                    <a:pt x="402" y="189"/>
                  </a:cubicBezTo>
                  <a:cubicBezTo>
                    <a:pt x="427" y="232"/>
                    <a:pt x="454" y="274"/>
                    <a:pt x="494" y="306"/>
                  </a:cubicBezTo>
                  <a:cubicBezTo>
                    <a:pt x="504" y="315"/>
                    <a:pt x="516" y="323"/>
                    <a:pt x="527" y="332"/>
                  </a:cubicBezTo>
                  <a:cubicBezTo>
                    <a:pt x="507" y="329"/>
                    <a:pt x="491" y="318"/>
                    <a:pt x="476" y="306"/>
                  </a:cubicBezTo>
                  <a:cubicBezTo>
                    <a:pt x="435" y="271"/>
                    <a:pt x="405" y="226"/>
                    <a:pt x="373" y="184"/>
                  </a:cubicBezTo>
                  <a:cubicBezTo>
                    <a:pt x="345" y="148"/>
                    <a:pt x="317" y="113"/>
                    <a:pt x="288" y="79"/>
                  </a:cubicBezTo>
                  <a:cubicBezTo>
                    <a:pt x="257" y="44"/>
                    <a:pt x="216" y="29"/>
                    <a:pt x="171" y="27"/>
                  </a:cubicBezTo>
                  <a:cubicBezTo>
                    <a:pt x="123" y="25"/>
                    <a:pt x="76" y="30"/>
                    <a:pt x="30" y="44"/>
                  </a:cubicBezTo>
                  <a:cubicBezTo>
                    <a:pt x="23" y="46"/>
                    <a:pt x="18" y="51"/>
                    <a:pt x="12" y="55"/>
                  </a:cubicBezTo>
                  <a:cubicBezTo>
                    <a:pt x="16" y="61"/>
                    <a:pt x="18" y="68"/>
                    <a:pt x="23" y="72"/>
                  </a:cubicBezTo>
                  <a:cubicBezTo>
                    <a:pt x="101" y="125"/>
                    <a:pt x="159" y="196"/>
                    <a:pt x="211" y="273"/>
                  </a:cubicBezTo>
                  <a:cubicBezTo>
                    <a:pt x="253" y="335"/>
                    <a:pt x="310" y="373"/>
                    <a:pt x="383" y="389"/>
                  </a:cubicBezTo>
                  <a:cubicBezTo>
                    <a:pt x="472" y="408"/>
                    <a:pt x="562" y="428"/>
                    <a:pt x="651" y="448"/>
                  </a:cubicBezTo>
                  <a:cubicBezTo>
                    <a:pt x="662" y="450"/>
                    <a:pt x="674" y="450"/>
                    <a:pt x="685" y="452"/>
                  </a:cubicBezTo>
                  <a:cubicBezTo>
                    <a:pt x="690" y="453"/>
                    <a:pt x="695" y="455"/>
                    <a:pt x="700" y="4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28" name="Freeform 24">
              <a:extLst>
                <a:ext uri="{FF2B5EF4-FFF2-40B4-BE49-F238E27FC236}">
                  <a16:creationId xmlns:a16="http://schemas.microsoft.com/office/drawing/2014/main" id="{BA5404B5-5161-44D6-8A22-30926A0AA2D3}"/>
                </a:ext>
              </a:extLst>
            </p:cNvPr>
            <p:cNvSpPr>
              <a:spLocks/>
            </p:cNvSpPr>
            <p:nvPr/>
          </p:nvSpPr>
          <p:spPr bwMode="auto">
            <a:xfrm>
              <a:off x="3535363" y="7392988"/>
              <a:ext cx="1385888" cy="2308225"/>
            </a:xfrm>
            <a:custGeom>
              <a:avLst/>
              <a:gdLst>
                <a:gd name="T0" fmla="*/ 0 w 428"/>
                <a:gd name="T1" fmla="*/ 711 h 712"/>
                <a:gd name="T2" fmla="*/ 71 w 428"/>
                <a:gd name="T3" fmla="*/ 457 h 712"/>
                <a:gd name="T4" fmla="*/ 295 w 428"/>
                <a:gd name="T5" fmla="*/ 108 h 712"/>
                <a:gd name="T6" fmla="*/ 345 w 428"/>
                <a:gd name="T7" fmla="*/ 54 h 712"/>
                <a:gd name="T8" fmla="*/ 355 w 428"/>
                <a:gd name="T9" fmla="*/ 9 h 712"/>
                <a:gd name="T10" fmla="*/ 427 w 428"/>
                <a:gd name="T11" fmla="*/ 64 h 712"/>
                <a:gd name="T12" fmla="*/ 404 w 428"/>
                <a:gd name="T13" fmla="*/ 158 h 712"/>
                <a:gd name="T14" fmla="*/ 225 w 428"/>
                <a:gd name="T15" fmla="*/ 465 h 712"/>
                <a:gd name="T16" fmla="*/ 125 w 428"/>
                <a:gd name="T17" fmla="*/ 590 h 712"/>
                <a:gd name="T18" fmla="*/ 122 w 428"/>
                <a:gd name="T19" fmla="*/ 588 h 712"/>
                <a:gd name="T20" fmla="*/ 145 w 428"/>
                <a:gd name="T21" fmla="*/ 554 h 712"/>
                <a:gd name="T22" fmla="*/ 335 w 428"/>
                <a:gd name="T23" fmla="*/ 259 h 712"/>
                <a:gd name="T24" fmla="*/ 395 w 428"/>
                <a:gd name="T25" fmla="*/ 112 h 712"/>
                <a:gd name="T26" fmla="*/ 400 w 428"/>
                <a:gd name="T27" fmla="*/ 54 h 712"/>
                <a:gd name="T28" fmla="*/ 371 w 428"/>
                <a:gd name="T29" fmla="*/ 26 h 712"/>
                <a:gd name="T30" fmla="*/ 288 w 428"/>
                <a:gd name="T31" fmla="*/ 131 h 712"/>
                <a:gd name="T32" fmla="*/ 79 w 428"/>
                <a:gd name="T33" fmla="*/ 492 h 712"/>
                <a:gd name="T34" fmla="*/ 9 w 428"/>
                <a:gd name="T35" fmla="*/ 698 h 712"/>
                <a:gd name="T36" fmla="*/ 4 w 428"/>
                <a:gd name="T37" fmla="*/ 712 h 712"/>
                <a:gd name="T38" fmla="*/ 0 w 428"/>
                <a:gd name="T39" fmla="*/ 711 h 7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28" h="712">
                  <a:moveTo>
                    <a:pt x="0" y="711"/>
                  </a:moveTo>
                  <a:cubicBezTo>
                    <a:pt x="23" y="626"/>
                    <a:pt x="44" y="541"/>
                    <a:pt x="71" y="457"/>
                  </a:cubicBezTo>
                  <a:cubicBezTo>
                    <a:pt x="115" y="322"/>
                    <a:pt x="192" y="206"/>
                    <a:pt x="295" y="108"/>
                  </a:cubicBezTo>
                  <a:cubicBezTo>
                    <a:pt x="313" y="91"/>
                    <a:pt x="330" y="73"/>
                    <a:pt x="345" y="54"/>
                  </a:cubicBezTo>
                  <a:cubicBezTo>
                    <a:pt x="356" y="42"/>
                    <a:pt x="362" y="26"/>
                    <a:pt x="355" y="9"/>
                  </a:cubicBezTo>
                  <a:cubicBezTo>
                    <a:pt x="395" y="0"/>
                    <a:pt x="426" y="23"/>
                    <a:pt x="427" y="64"/>
                  </a:cubicBezTo>
                  <a:cubicBezTo>
                    <a:pt x="428" y="98"/>
                    <a:pt x="416" y="128"/>
                    <a:pt x="404" y="158"/>
                  </a:cubicBezTo>
                  <a:cubicBezTo>
                    <a:pt x="361" y="270"/>
                    <a:pt x="297" y="370"/>
                    <a:pt x="225" y="465"/>
                  </a:cubicBezTo>
                  <a:cubicBezTo>
                    <a:pt x="192" y="507"/>
                    <a:pt x="158" y="549"/>
                    <a:pt x="125" y="590"/>
                  </a:cubicBezTo>
                  <a:cubicBezTo>
                    <a:pt x="124" y="590"/>
                    <a:pt x="123" y="589"/>
                    <a:pt x="122" y="588"/>
                  </a:cubicBezTo>
                  <a:cubicBezTo>
                    <a:pt x="130" y="577"/>
                    <a:pt x="138" y="566"/>
                    <a:pt x="145" y="554"/>
                  </a:cubicBezTo>
                  <a:cubicBezTo>
                    <a:pt x="208" y="456"/>
                    <a:pt x="273" y="359"/>
                    <a:pt x="335" y="259"/>
                  </a:cubicBezTo>
                  <a:cubicBezTo>
                    <a:pt x="363" y="214"/>
                    <a:pt x="383" y="164"/>
                    <a:pt x="395" y="112"/>
                  </a:cubicBezTo>
                  <a:cubicBezTo>
                    <a:pt x="399" y="93"/>
                    <a:pt x="400" y="73"/>
                    <a:pt x="400" y="54"/>
                  </a:cubicBezTo>
                  <a:cubicBezTo>
                    <a:pt x="399" y="37"/>
                    <a:pt x="389" y="29"/>
                    <a:pt x="371" y="26"/>
                  </a:cubicBezTo>
                  <a:cubicBezTo>
                    <a:pt x="351" y="67"/>
                    <a:pt x="319" y="99"/>
                    <a:pt x="288" y="131"/>
                  </a:cubicBezTo>
                  <a:cubicBezTo>
                    <a:pt x="190" y="235"/>
                    <a:pt x="121" y="356"/>
                    <a:pt x="79" y="492"/>
                  </a:cubicBezTo>
                  <a:cubicBezTo>
                    <a:pt x="58" y="561"/>
                    <a:pt x="33" y="629"/>
                    <a:pt x="9" y="698"/>
                  </a:cubicBezTo>
                  <a:cubicBezTo>
                    <a:pt x="8" y="703"/>
                    <a:pt x="6" y="707"/>
                    <a:pt x="4" y="712"/>
                  </a:cubicBezTo>
                  <a:cubicBezTo>
                    <a:pt x="2" y="711"/>
                    <a:pt x="1" y="711"/>
                    <a:pt x="0" y="7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29" name="Freeform 25">
              <a:extLst>
                <a:ext uri="{FF2B5EF4-FFF2-40B4-BE49-F238E27FC236}">
                  <a16:creationId xmlns:a16="http://schemas.microsoft.com/office/drawing/2014/main" id="{F53C1378-A716-4564-823A-5C00E4C5C5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4650" y="7396163"/>
              <a:ext cx="1301750" cy="2865438"/>
            </a:xfrm>
            <a:custGeom>
              <a:avLst/>
              <a:gdLst>
                <a:gd name="T0" fmla="*/ 1 w 402"/>
                <a:gd name="T1" fmla="*/ 3 h 884"/>
                <a:gd name="T2" fmla="*/ 30 w 402"/>
                <a:gd name="T3" fmla="*/ 5 h 884"/>
                <a:gd name="T4" fmla="*/ 46 w 402"/>
                <a:gd name="T5" fmla="*/ 16 h 884"/>
                <a:gd name="T6" fmla="*/ 176 w 402"/>
                <a:gd name="T7" fmla="*/ 111 h 884"/>
                <a:gd name="T8" fmla="*/ 333 w 402"/>
                <a:gd name="T9" fmla="*/ 342 h 884"/>
                <a:gd name="T10" fmla="*/ 348 w 402"/>
                <a:gd name="T11" fmla="*/ 555 h 884"/>
                <a:gd name="T12" fmla="*/ 357 w 402"/>
                <a:gd name="T13" fmla="*/ 729 h 884"/>
                <a:gd name="T14" fmla="*/ 400 w 402"/>
                <a:gd name="T15" fmla="*/ 868 h 884"/>
                <a:gd name="T16" fmla="*/ 400 w 402"/>
                <a:gd name="T17" fmla="*/ 884 h 884"/>
                <a:gd name="T18" fmla="*/ 342 w 402"/>
                <a:gd name="T19" fmla="*/ 770 h 884"/>
                <a:gd name="T20" fmla="*/ 317 w 402"/>
                <a:gd name="T21" fmla="*/ 554 h 884"/>
                <a:gd name="T22" fmla="*/ 313 w 402"/>
                <a:gd name="T23" fmla="*/ 366 h 884"/>
                <a:gd name="T24" fmla="*/ 207 w 402"/>
                <a:gd name="T25" fmla="*/ 162 h 884"/>
                <a:gd name="T26" fmla="*/ 103 w 402"/>
                <a:gd name="T27" fmla="*/ 89 h 884"/>
                <a:gd name="T28" fmla="*/ 31 w 402"/>
                <a:gd name="T29" fmla="*/ 24 h 884"/>
                <a:gd name="T30" fmla="*/ 0 w 402"/>
                <a:gd name="T31" fmla="*/ 3 h 884"/>
                <a:gd name="T32" fmla="*/ 1 w 402"/>
                <a:gd name="T33" fmla="*/ 3 h 8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02" h="884">
                  <a:moveTo>
                    <a:pt x="1" y="3"/>
                  </a:moveTo>
                  <a:cubicBezTo>
                    <a:pt x="11" y="4"/>
                    <a:pt x="21" y="3"/>
                    <a:pt x="30" y="5"/>
                  </a:cubicBezTo>
                  <a:cubicBezTo>
                    <a:pt x="36" y="6"/>
                    <a:pt x="42" y="11"/>
                    <a:pt x="46" y="16"/>
                  </a:cubicBezTo>
                  <a:cubicBezTo>
                    <a:pt x="84" y="56"/>
                    <a:pt x="131" y="82"/>
                    <a:pt x="176" y="111"/>
                  </a:cubicBezTo>
                  <a:cubicBezTo>
                    <a:pt x="260" y="166"/>
                    <a:pt x="312" y="244"/>
                    <a:pt x="333" y="342"/>
                  </a:cubicBezTo>
                  <a:cubicBezTo>
                    <a:pt x="347" y="412"/>
                    <a:pt x="345" y="484"/>
                    <a:pt x="348" y="555"/>
                  </a:cubicBezTo>
                  <a:cubicBezTo>
                    <a:pt x="350" y="613"/>
                    <a:pt x="351" y="671"/>
                    <a:pt x="357" y="729"/>
                  </a:cubicBezTo>
                  <a:cubicBezTo>
                    <a:pt x="362" y="778"/>
                    <a:pt x="377" y="825"/>
                    <a:pt x="400" y="868"/>
                  </a:cubicBezTo>
                  <a:cubicBezTo>
                    <a:pt x="402" y="873"/>
                    <a:pt x="401" y="879"/>
                    <a:pt x="400" y="884"/>
                  </a:cubicBezTo>
                  <a:cubicBezTo>
                    <a:pt x="371" y="850"/>
                    <a:pt x="354" y="811"/>
                    <a:pt x="342" y="770"/>
                  </a:cubicBezTo>
                  <a:cubicBezTo>
                    <a:pt x="322" y="699"/>
                    <a:pt x="319" y="627"/>
                    <a:pt x="317" y="554"/>
                  </a:cubicBezTo>
                  <a:cubicBezTo>
                    <a:pt x="316" y="491"/>
                    <a:pt x="315" y="428"/>
                    <a:pt x="313" y="366"/>
                  </a:cubicBezTo>
                  <a:cubicBezTo>
                    <a:pt x="309" y="281"/>
                    <a:pt x="271" y="214"/>
                    <a:pt x="207" y="162"/>
                  </a:cubicBezTo>
                  <a:cubicBezTo>
                    <a:pt x="174" y="135"/>
                    <a:pt x="139" y="111"/>
                    <a:pt x="103" y="89"/>
                  </a:cubicBezTo>
                  <a:cubicBezTo>
                    <a:pt x="75" y="72"/>
                    <a:pt x="50" y="52"/>
                    <a:pt x="31" y="24"/>
                  </a:cubicBezTo>
                  <a:cubicBezTo>
                    <a:pt x="24" y="14"/>
                    <a:pt x="17" y="0"/>
                    <a:pt x="0" y="3"/>
                  </a:cubicBezTo>
                  <a:lnTo>
                    <a:pt x="1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30" name="Freeform 26">
              <a:extLst>
                <a:ext uri="{FF2B5EF4-FFF2-40B4-BE49-F238E27FC236}">
                  <a16:creationId xmlns:a16="http://schemas.microsoft.com/office/drawing/2014/main" id="{86914F0F-EFE6-4CD3-9C32-7AFC1552924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2225" y="7405688"/>
              <a:ext cx="1573213" cy="3714750"/>
            </a:xfrm>
            <a:custGeom>
              <a:avLst/>
              <a:gdLst>
                <a:gd name="T0" fmla="*/ 109 w 486"/>
                <a:gd name="T1" fmla="*/ 0 h 1146"/>
                <a:gd name="T2" fmla="*/ 87 w 486"/>
                <a:gd name="T3" fmla="*/ 47 h 1146"/>
                <a:gd name="T4" fmla="*/ 35 w 486"/>
                <a:gd name="T5" fmla="*/ 237 h 1146"/>
                <a:gd name="T6" fmla="*/ 47 w 486"/>
                <a:gd name="T7" fmla="*/ 468 h 1146"/>
                <a:gd name="T8" fmla="*/ 245 w 486"/>
                <a:gd name="T9" fmla="*/ 807 h 1146"/>
                <a:gd name="T10" fmla="*/ 261 w 486"/>
                <a:gd name="T11" fmla="*/ 833 h 1146"/>
                <a:gd name="T12" fmla="*/ 361 w 486"/>
                <a:gd name="T13" fmla="*/ 1051 h 1146"/>
                <a:gd name="T14" fmla="*/ 435 w 486"/>
                <a:gd name="T15" fmla="*/ 1112 h 1146"/>
                <a:gd name="T16" fmla="*/ 464 w 486"/>
                <a:gd name="T17" fmla="*/ 1124 h 1146"/>
                <a:gd name="T18" fmla="*/ 486 w 486"/>
                <a:gd name="T19" fmla="*/ 1143 h 1146"/>
                <a:gd name="T20" fmla="*/ 381 w 486"/>
                <a:gd name="T21" fmla="*/ 1115 h 1146"/>
                <a:gd name="T22" fmla="*/ 312 w 486"/>
                <a:gd name="T23" fmla="*/ 1011 h 1146"/>
                <a:gd name="T24" fmla="*/ 260 w 486"/>
                <a:gd name="T25" fmla="*/ 852 h 1146"/>
                <a:gd name="T26" fmla="*/ 235 w 486"/>
                <a:gd name="T27" fmla="*/ 807 h 1146"/>
                <a:gd name="T28" fmla="*/ 56 w 486"/>
                <a:gd name="T29" fmla="*/ 551 h 1146"/>
                <a:gd name="T30" fmla="*/ 4 w 486"/>
                <a:gd name="T31" fmla="*/ 293 h 1146"/>
                <a:gd name="T32" fmla="*/ 44 w 486"/>
                <a:gd name="T33" fmla="*/ 131 h 1146"/>
                <a:gd name="T34" fmla="*/ 81 w 486"/>
                <a:gd name="T35" fmla="*/ 31 h 1146"/>
                <a:gd name="T36" fmla="*/ 110 w 486"/>
                <a:gd name="T37" fmla="*/ 0 h 1146"/>
                <a:gd name="T38" fmla="*/ 109 w 486"/>
                <a:gd name="T39" fmla="*/ 0 h 1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86" h="1146">
                  <a:moveTo>
                    <a:pt x="109" y="0"/>
                  </a:moveTo>
                  <a:cubicBezTo>
                    <a:pt x="102" y="15"/>
                    <a:pt x="92" y="30"/>
                    <a:pt x="87" y="47"/>
                  </a:cubicBezTo>
                  <a:cubicBezTo>
                    <a:pt x="69" y="110"/>
                    <a:pt x="50" y="173"/>
                    <a:pt x="35" y="237"/>
                  </a:cubicBezTo>
                  <a:cubicBezTo>
                    <a:pt x="16" y="315"/>
                    <a:pt x="27" y="392"/>
                    <a:pt x="47" y="468"/>
                  </a:cubicBezTo>
                  <a:cubicBezTo>
                    <a:pt x="81" y="599"/>
                    <a:pt x="149" y="711"/>
                    <a:pt x="245" y="807"/>
                  </a:cubicBezTo>
                  <a:cubicBezTo>
                    <a:pt x="252" y="814"/>
                    <a:pt x="258" y="823"/>
                    <a:pt x="261" y="833"/>
                  </a:cubicBezTo>
                  <a:cubicBezTo>
                    <a:pt x="287" y="909"/>
                    <a:pt x="319" y="982"/>
                    <a:pt x="361" y="1051"/>
                  </a:cubicBezTo>
                  <a:cubicBezTo>
                    <a:pt x="379" y="1080"/>
                    <a:pt x="404" y="1100"/>
                    <a:pt x="435" y="1112"/>
                  </a:cubicBezTo>
                  <a:cubicBezTo>
                    <a:pt x="445" y="1116"/>
                    <a:pt x="455" y="1119"/>
                    <a:pt x="464" y="1124"/>
                  </a:cubicBezTo>
                  <a:cubicBezTo>
                    <a:pt x="473" y="1128"/>
                    <a:pt x="480" y="1135"/>
                    <a:pt x="486" y="1143"/>
                  </a:cubicBezTo>
                  <a:cubicBezTo>
                    <a:pt x="447" y="1146"/>
                    <a:pt x="411" y="1141"/>
                    <a:pt x="381" y="1115"/>
                  </a:cubicBezTo>
                  <a:cubicBezTo>
                    <a:pt x="348" y="1087"/>
                    <a:pt x="327" y="1051"/>
                    <a:pt x="312" y="1011"/>
                  </a:cubicBezTo>
                  <a:cubicBezTo>
                    <a:pt x="293" y="959"/>
                    <a:pt x="277" y="905"/>
                    <a:pt x="260" y="852"/>
                  </a:cubicBezTo>
                  <a:cubicBezTo>
                    <a:pt x="255" y="835"/>
                    <a:pt x="248" y="820"/>
                    <a:pt x="235" y="807"/>
                  </a:cubicBezTo>
                  <a:cubicBezTo>
                    <a:pt x="160" y="733"/>
                    <a:pt x="97" y="649"/>
                    <a:pt x="56" y="551"/>
                  </a:cubicBezTo>
                  <a:cubicBezTo>
                    <a:pt x="23" y="468"/>
                    <a:pt x="0" y="383"/>
                    <a:pt x="4" y="293"/>
                  </a:cubicBezTo>
                  <a:cubicBezTo>
                    <a:pt x="7" y="237"/>
                    <a:pt x="25" y="184"/>
                    <a:pt x="44" y="131"/>
                  </a:cubicBezTo>
                  <a:cubicBezTo>
                    <a:pt x="57" y="98"/>
                    <a:pt x="68" y="64"/>
                    <a:pt x="81" y="31"/>
                  </a:cubicBezTo>
                  <a:cubicBezTo>
                    <a:pt x="86" y="17"/>
                    <a:pt x="92" y="3"/>
                    <a:pt x="110" y="0"/>
                  </a:cubicBezTo>
                  <a:cubicBezTo>
                    <a:pt x="110" y="0"/>
                    <a:pt x="109" y="0"/>
                    <a:pt x="10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31" name="Freeform 31">
              <a:extLst>
                <a:ext uri="{FF2B5EF4-FFF2-40B4-BE49-F238E27FC236}">
                  <a16:creationId xmlns:a16="http://schemas.microsoft.com/office/drawing/2014/main" id="{5612BB38-894B-469B-ADF4-854CA25A82C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40063" y="10883900"/>
              <a:ext cx="768350" cy="877888"/>
            </a:xfrm>
            <a:custGeom>
              <a:avLst/>
              <a:gdLst>
                <a:gd name="T0" fmla="*/ 237 w 237"/>
                <a:gd name="T1" fmla="*/ 0 h 271"/>
                <a:gd name="T2" fmla="*/ 192 w 237"/>
                <a:gd name="T3" fmla="*/ 152 h 271"/>
                <a:gd name="T4" fmla="*/ 99 w 237"/>
                <a:gd name="T5" fmla="*/ 251 h 271"/>
                <a:gd name="T6" fmla="*/ 20 w 237"/>
                <a:gd name="T7" fmla="*/ 223 h 271"/>
                <a:gd name="T8" fmla="*/ 17 w 237"/>
                <a:gd name="T9" fmla="*/ 216 h 271"/>
                <a:gd name="T10" fmla="*/ 56 w 237"/>
                <a:gd name="T11" fmla="*/ 130 h 271"/>
                <a:gd name="T12" fmla="*/ 186 w 237"/>
                <a:gd name="T13" fmla="*/ 57 h 271"/>
                <a:gd name="T14" fmla="*/ 237 w 237"/>
                <a:gd name="T15" fmla="*/ 0 h 271"/>
                <a:gd name="T16" fmla="*/ 226 w 237"/>
                <a:gd name="T17" fmla="*/ 30 h 271"/>
                <a:gd name="T18" fmla="*/ 218 w 237"/>
                <a:gd name="T19" fmla="*/ 32 h 271"/>
                <a:gd name="T20" fmla="*/ 211 w 237"/>
                <a:gd name="T21" fmla="*/ 40 h 271"/>
                <a:gd name="T22" fmla="*/ 55 w 237"/>
                <a:gd name="T23" fmla="*/ 151 h 271"/>
                <a:gd name="T24" fmla="*/ 38 w 237"/>
                <a:gd name="T25" fmla="*/ 160 h 271"/>
                <a:gd name="T26" fmla="*/ 24 w 237"/>
                <a:gd name="T27" fmla="*/ 183 h 271"/>
                <a:gd name="T28" fmla="*/ 33 w 237"/>
                <a:gd name="T29" fmla="*/ 229 h 271"/>
                <a:gd name="T30" fmla="*/ 62 w 237"/>
                <a:gd name="T31" fmla="*/ 241 h 271"/>
                <a:gd name="T32" fmla="*/ 94 w 237"/>
                <a:gd name="T33" fmla="*/ 223 h 271"/>
                <a:gd name="T34" fmla="*/ 193 w 237"/>
                <a:gd name="T35" fmla="*/ 98 h 271"/>
                <a:gd name="T36" fmla="*/ 226 w 237"/>
                <a:gd name="T37" fmla="*/ 3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37" h="271">
                  <a:moveTo>
                    <a:pt x="237" y="0"/>
                  </a:moveTo>
                  <a:cubicBezTo>
                    <a:pt x="230" y="54"/>
                    <a:pt x="218" y="105"/>
                    <a:pt x="192" y="152"/>
                  </a:cubicBezTo>
                  <a:cubicBezTo>
                    <a:pt x="170" y="193"/>
                    <a:pt x="140" y="228"/>
                    <a:pt x="99" y="251"/>
                  </a:cubicBezTo>
                  <a:cubicBezTo>
                    <a:pt x="63" y="271"/>
                    <a:pt x="36" y="261"/>
                    <a:pt x="20" y="223"/>
                  </a:cubicBezTo>
                  <a:cubicBezTo>
                    <a:pt x="19" y="221"/>
                    <a:pt x="18" y="219"/>
                    <a:pt x="17" y="216"/>
                  </a:cubicBezTo>
                  <a:cubicBezTo>
                    <a:pt x="0" y="172"/>
                    <a:pt x="12" y="146"/>
                    <a:pt x="56" y="130"/>
                  </a:cubicBezTo>
                  <a:cubicBezTo>
                    <a:pt x="104" y="113"/>
                    <a:pt x="149" y="92"/>
                    <a:pt x="186" y="57"/>
                  </a:cubicBezTo>
                  <a:cubicBezTo>
                    <a:pt x="204" y="40"/>
                    <a:pt x="220" y="20"/>
                    <a:pt x="237" y="0"/>
                  </a:cubicBezTo>
                  <a:close/>
                  <a:moveTo>
                    <a:pt x="226" y="30"/>
                  </a:moveTo>
                  <a:cubicBezTo>
                    <a:pt x="220" y="31"/>
                    <a:pt x="219" y="31"/>
                    <a:pt x="218" y="32"/>
                  </a:cubicBezTo>
                  <a:cubicBezTo>
                    <a:pt x="216" y="34"/>
                    <a:pt x="213" y="37"/>
                    <a:pt x="211" y="40"/>
                  </a:cubicBezTo>
                  <a:cubicBezTo>
                    <a:pt x="168" y="89"/>
                    <a:pt x="120" y="132"/>
                    <a:pt x="55" y="151"/>
                  </a:cubicBezTo>
                  <a:cubicBezTo>
                    <a:pt x="49" y="153"/>
                    <a:pt x="42" y="155"/>
                    <a:pt x="38" y="160"/>
                  </a:cubicBezTo>
                  <a:cubicBezTo>
                    <a:pt x="32" y="166"/>
                    <a:pt x="24" y="175"/>
                    <a:pt x="24" y="183"/>
                  </a:cubicBezTo>
                  <a:cubicBezTo>
                    <a:pt x="24" y="198"/>
                    <a:pt x="27" y="214"/>
                    <a:pt x="33" y="229"/>
                  </a:cubicBezTo>
                  <a:cubicBezTo>
                    <a:pt x="37" y="242"/>
                    <a:pt x="49" y="247"/>
                    <a:pt x="62" y="241"/>
                  </a:cubicBezTo>
                  <a:cubicBezTo>
                    <a:pt x="74" y="237"/>
                    <a:pt x="85" y="231"/>
                    <a:pt x="94" y="223"/>
                  </a:cubicBezTo>
                  <a:cubicBezTo>
                    <a:pt x="136" y="188"/>
                    <a:pt x="166" y="144"/>
                    <a:pt x="193" y="98"/>
                  </a:cubicBezTo>
                  <a:cubicBezTo>
                    <a:pt x="205" y="77"/>
                    <a:pt x="214" y="54"/>
                    <a:pt x="226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32" name="Freeform 33">
              <a:extLst>
                <a:ext uri="{FF2B5EF4-FFF2-40B4-BE49-F238E27FC236}">
                  <a16:creationId xmlns:a16="http://schemas.microsoft.com/office/drawing/2014/main" id="{DB5AB023-FC7E-4BF6-8E4B-F15AB18B369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27238" y="11276013"/>
              <a:ext cx="958850" cy="550863"/>
            </a:xfrm>
            <a:custGeom>
              <a:avLst/>
              <a:gdLst>
                <a:gd name="T0" fmla="*/ 23 w 296"/>
                <a:gd name="T1" fmla="*/ 74 h 170"/>
                <a:gd name="T2" fmla="*/ 78 w 296"/>
                <a:gd name="T3" fmla="*/ 81 h 170"/>
                <a:gd name="T4" fmla="*/ 136 w 296"/>
                <a:gd name="T5" fmla="*/ 105 h 170"/>
                <a:gd name="T6" fmla="*/ 177 w 296"/>
                <a:gd name="T7" fmla="*/ 132 h 170"/>
                <a:gd name="T8" fmla="*/ 262 w 296"/>
                <a:gd name="T9" fmla="*/ 135 h 170"/>
                <a:gd name="T10" fmla="*/ 281 w 296"/>
                <a:gd name="T11" fmla="*/ 86 h 170"/>
                <a:gd name="T12" fmla="*/ 263 w 296"/>
                <a:gd name="T13" fmla="*/ 149 h 170"/>
                <a:gd name="T14" fmla="*/ 160 w 296"/>
                <a:gd name="T15" fmla="*/ 143 h 170"/>
                <a:gd name="T16" fmla="*/ 151 w 296"/>
                <a:gd name="T17" fmla="*/ 135 h 170"/>
                <a:gd name="T18" fmla="*/ 23 w 296"/>
                <a:gd name="T19" fmla="*/ 92 h 170"/>
                <a:gd name="T20" fmla="*/ 7 w 296"/>
                <a:gd name="T21" fmla="*/ 69 h 170"/>
                <a:gd name="T22" fmla="*/ 26 w 296"/>
                <a:gd name="T23" fmla="*/ 49 h 170"/>
                <a:gd name="T24" fmla="*/ 82 w 296"/>
                <a:gd name="T25" fmla="*/ 22 h 170"/>
                <a:gd name="T26" fmla="*/ 239 w 296"/>
                <a:gd name="T27" fmla="*/ 27 h 170"/>
                <a:gd name="T28" fmla="*/ 274 w 296"/>
                <a:gd name="T29" fmla="*/ 66 h 170"/>
                <a:gd name="T30" fmla="*/ 148 w 296"/>
                <a:gd name="T31" fmla="*/ 25 h 170"/>
                <a:gd name="T32" fmla="*/ 23 w 296"/>
                <a:gd name="T33" fmla="*/ 74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96" h="170">
                  <a:moveTo>
                    <a:pt x="23" y="74"/>
                  </a:moveTo>
                  <a:cubicBezTo>
                    <a:pt x="43" y="76"/>
                    <a:pt x="61" y="76"/>
                    <a:pt x="78" y="81"/>
                  </a:cubicBezTo>
                  <a:cubicBezTo>
                    <a:pt x="98" y="86"/>
                    <a:pt x="117" y="95"/>
                    <a:pt x="136" y="105"/>
                  </a:cubicBezTo>
                  <a:cubicBezTo>
                    <a:pt x="150" y="112"/>
                    <a:pt x="163" y="124"/>
                    <a:pt x="177" y="132"/>
                  </a:cubicBezTo>
                  <a:cubicBezTo>
                    <a:pt x="204" y="148"/>
                    <a:pt x="233" y="146"/>
                    <a:pt x="262" y="135"/>
                  </a:cubicBezTo>
                  <a:cubicBezTo>
                    <a:pt x="283" y="126"/>
                    <a:pt x="284" y="107"/>
                    <a:pt x="281" y="86"/>
                  </a:cubicBezTo>
                  <a:cubicBezTo>
                    <a:pt x="296" y="118"/>
                    <a:pt x="291" y="133"/>
                    <a:pt x="263" y="149"/>
                  </a:cubicBezTo>
                  <a:cubicBezTo>
                    <a:pt x="227" y="170"/>
                    <a:pt x="193" y="166"/>
                    <a:pt x="160" y="143"/>
                  </a:cubicBezTo>
                  <a:cubicBezTo>
                    <a:pt x="157" y="141"/>
                    <a:pt x="153" y="138"/>
                    <a:pt x="151" y="135"/>
                  </a:cubicBezTo>
                  <a:cubicBezTo>
                    <a:pt x="117" y="96"/>
                    <a:pt x="73" y="87"/>
                    <a:pt x="23" y="92"/>
                  </a:cubicBezTo>
                  <a:cubicBezTo>
                    <a:pt x="8" y="94"/>
                    <a:pt x="0" y="83"/>
                    <a:pt x="7" y="69"/>
                  </a:cubicBezTo>
                  <a:cubicBezTo>
                    <a:pt x="12" y="61"/>
                    <a:pt x="19" y="53"/>
                    <a:pt x="26" y="49"/>
                  </a:cubicBezTo>
                  <a:cubicBezTo>
                    <a:pt x="44" y="38"/>
                    <a:pt x="62" y="28"/>
                    <a:pt x="82" y="22"/>
                  </a:cubicBezTo>
                  <a:cubicBezTo>
                    <a:pt x="134" y="5"/>
                    <a:pt x="187" y="0"/>
                    <a:pt x="239" y="27"/>
                  </a:cubicBezTo>
                  <a:cubicBezTo>
                    <a:pt x="255" y="35"/>
                    <a:pt x="267" y="48"/>
                    <a:pt x="274" y="66"/>
                  </a:cubicBezTo>
                  <a:cubicBezTo>
                    <a:pt x="239" y="31"/>
                    <a:pt x="194" y="26"/>
                    <a:pt x="148" y="25"/>
                  </a:cubicBezTo>
                  <a:cubicBezTo>
                    <a:pt x="101" y="24"/>
                    <a:pt x="59" y="39"/>
                    <a:pt x="23" y="7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33" name="Freeform 35">
              <a:extLst>
                <a:ext uri="{FF2B5EF4-FFF2-40B4-BE49-F238E27FC236}">
                  <a16:creationId xmlns:a16="http://schemas.microsoft.com/office/drawing/2014/main" id="{41C61E23-4A35-4BD9-8E18-93A218421F6E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7938" y="7994650"/>
              <a:ext cx="1058863" cy="1614488"/>
            </a:xfrm>
            <a:custGeom>
              <a:avLst/>
              <a:gdLst>
                <a:gd name="T0" fmla="*/ 327 w 327"/>
                <a:gd name="T1" fmla="*/ 0 h 498"/>
                <a:gd name="T2" fmla="*/ 0 w 327"/>
                <a:gd name="T3" fmla="*/ 498 h 498"/>
                <a:gd name="T4" fmla="*/ 18 w 327"/>
                <a:gd name="T5" fmla="*/ 477 h 498"/>
                <a:gd name="T6" fmla="*/ 156 w 327"/>
                <a:gd name="T7" fmla="*/ 332 h 498"/>
                <a:gd name="T8" fmla="*/ 327 w 327"/>
                <a:gd name="T9" fmla="*/ 0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7" h="498">
                  <a:moveTo>
                    <a:pt x="327" y="0"/>
                  </a:moveTo>
                  <a:cubicBezTo>
                    <a:pt x="294" y="214"/>
                    <a:pt x="177" y="374"/>
                    <a:pt x="0" y="498"/>
                  </a:cubicBezTo>
                  <a:cubicBezTo>
                    <a:pt x="7" y="490"/>
                    <a:pt x="13" y="483"/>
                    <a:pt x="18" y="477"/>
                  </a:cubicBezTo>
                  <a:cubicBezTo>
                    <a:pt x="64" y="429"/>
                    <a:pt x="113" y="382"/>
                    <a:pt x="156" y="332"/>
                  </a:cubicBezTo>
                  <a:cubicBezTo>
                    <a:pt x="239" y="234"/>
                    <a:pt x="299" y="125"/>
                    <a:pt x="32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34" name="Freeform 36">
              <a:extLst>
                <a:ext uri="{FF2B5EF4-FFF2-40B4-BE49-F238E27FC236}">
                  <a16:creationId xmlns:a16="http://schemas.microsoft.com/office/drawing/2014/main" id="{81D0AAD4-EF0F-4596-BA65-2F2F2E06C724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2325" y="6983413"/>
              <a:ext cx="1009650" cy="628650"/>
            </a:xfrm>
            <a:custGeom>
              <a:avLst/>
              <a:gdLst>
                <a:gd name="T0" fmla="*/ 312 w 312"/>
                <a:gd name="T1" fmla="*/ 106 h 194"/>
                <a:gd name="T2" fmla="*/ 206 w 312"/>
                <a:gd name="T3" fmla="*/ 50 h 194"/>
                <a:gd name="T4" fmla="*/ 153 w 312"/>
                <a:gd name="T5" fmla="*/ 20 h 194"/>
                <a:gd name="T6" fmla="*/ 121 w 312"/>
                <a:gd name="T7" fmla="*/ 26 h 194"/>
                <a:gd name="T8" fmla="*/ 62 w 312"/>
                <a:gd name="T9" fmla="*/ 89 h 194"/>
                <a:gd name="T10" fmla="*/ 19 w 312"/>
                <a:gd name="T11" fmla="*/ 164 h 194"/>
                <a:gd name="T12" fmla="*/ 19 w 312"/>
                <a:gd name="T13" fmla="*/ 194 h 194"/>
                <a:gd name="T14" fmla="*/ 3 w 312"/>
                <a:gd name="T15" fmla="*/ 165 h 194"/>
                <a:gd name="T16" fmla="*/ 21 w 312"/>
                <a:gd name="T17" fmla="*/ 117 h 194"/>
                <a:gd name="T18" fmla="*/ 112 w 312"/>
                <a:gd name="T19" fmla="*/ 12 h 194"/>
                <a:gd name="T20" fmla="*/ 151 w 312"/>
                <a:gd name="T21" fmla="*/ 5 h 194"/>
                <a:gd name="T22" fmla="*/ 209 w 312"/>
                <a:gd name="T23" fmla="*/ 33 h 194"/>
                <a:gd name="T24" fmla="*/ 287 w 312"/>
                <a:gd name="T25" fmla="*/ 81 h 194"/>
                <a:gd name="T26" fmla="*/ 312 w 312"/>
                <a:gd name="T27" fmla="*/ 106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12" h="194">
                  <a:moveTo>
                    <a:pt x="312" y="106"/>
                  </a:moveTo>
                  <a:cubicBezTo>
                    <a:pt x="277" y="87"/>
                    <a:pt x="241" y="68"/>
                    <a:pt x="206" y="50"/>
                  </a:cubicBezTo>
                  <a:cubicBezTo>
                    <a:pt x="188" y="40"/>
                    <a:pt x="170" y="30"/>
                    <a:pt x="153" y="20"/>
                  </a:cubicBezTo>
                  <a:cubicBezTo>
                    <a:pt x="138" y="12"/>
                    <a:pt x="132" y="14"/>
                    <a:pt x="121" y="26"/>
                  </a:cubicBezTo>
                  <a:cubicBezTo>
                    <a:pt x="103" y="48"/>
                    <a:pt x="83" y="69"/>
                    <a:pt x="62" y="89"/>
                  </a:cubicBezTo>
                  <a:cubicBezTo>
                    <a:pt x="40" y="110"/>
                    <a:pt x="21" y="132"/>
                    <a:pt x="19" y="164"/>
                  </a:cubicBezTo>
                  <a:cubicBezTo>
                    <a:pt x="19" y="173"/>
                    <a:pt x="19" y="183"/>
                    <a:pt x="19" y="194"/>
                  </a:cubicBezTo>
                  <a:cubicBezTo>
                    <a:pt x="7" y="188"/>
                    <a:pt x="0" y="178"/>
                    <a:pt x="3" y="165"/>
                  </a:cubicBezTo>
                  <a:cubicBezTo>
                    <a:pt x="6" y="149"/>
                    <a:pt x="11" y="130"/>
                    <a:pt x="21" y="117"/>
                  </a:cubicBezTo>
                  <a:cubicBezTo>
                    <a:pt x="49" y="81"/>
                    <a:pt x="81" y="47"/>
                    <a:pt x="112" y="12"/>
                  </a:cubicBezTo>
                  <a:cubicBezTo>
                    <a:pt x="122" y="1"/>
                    <a:pt x="138" y="0"/>
                    <a:pt x="151" y="5"/>
                  </a:cubicBezTo>
                  <a:cubicBezTo>
                    <a:pt x="171" y="13"/>
                    <a:pt x="190" y="23"/>
                    <a:pt x="209" y="33"/>
                  </a:cubicBezTo>
                  <a:cubicBezTo>
                    <a:pt x="235" y="48"/>
                    <a:pt x="261" y="65"/>
                    <a:pt x="287" y="81"/>
                  </a:cubicBezTo>
                  <a:cubicBezTo>
                    <a:pt x="298" y="88"/>
                    <a:pt x="309" y="94"/>
                    <a:pt x="312" y="10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35" name="Freeform 38">
              <a:extLst>
                <a:ext uri="{FF2B5EF4-FFF2-40B4-BE49-F238E27FC236}">
                  <a16:creationId xmlns:a16="http://schemas.microsoft.com/office/drawing/2014/main" id="{D96F8AF7-B0F4-4544-A571-CE00A4ED7A62}"/>
                </a:ext>
              </a:extLst>
            </p:cNvPr>
            <p:cNvSpPr>
              <a:spLocks/>
            </p:cNvSpPr>
            <p:nvPr/>
          </p:nvSpPr>
          <p:spPr bwMode="auto">
            <a:xfrm>
              <a:off x="3619500" y="7126288"/>
              <a:ext cx="407988" cy="1108075"/>
            </a:xfrm>
            <a:custGeom>
              <a:avLst/>
              <a:gdLst>
                <a:gd name="T0" fmla="*/ 0 w 126"/>
                <a:gd name="T1" fmla="*/ 0 h 342"/>
                <a:gd name="T2" fmla="*/ 92 w 126"/>
                <a:gd name="T3" fmla="*/ 124 h 342"/>
                <a:gd name="T4" fmla="*/ 124 w 126"/>
                <a:gd name="T5" fmla="*/ 257 h 342"/>
                <a:gd name="T6" fmla="*/ 99 w 126"/>
                <a:gd name="T7" fmla="*/ 342 h 342"/>
                <a:gd name="T8" fmla="*/ 0 w 126"/>
                <a:gd name="T9" fmla="*/ 0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342">
                  <a:moveTo>
                    <a:pt x="0" y="0"/>
                  </a:moveTo>
                  <a:cubicBezTo>
                    <a:pt x="39" y="36"/>
                    <a:pt x="69" y="77"/>
                    <a:pt x="92" y="124"/>
                  </a:cubicBezTo>
                  <a:cubicBezTo>
                    <a:pt x="113" y="166"/>
                    <a:pt x="126" y="209"/>
                    <a:pt x="124" y="257"/>
                  </a:cubicBezTo>
                  <a:cubicBezTo>
                    <a:pt x="123" y="287"/>
                    <a:pt x="115" y="315"/>
                    <a:pt x="99" y="342"/>
                  </a:cubicBezTo>
                  <a:cubicBezTo>
                    <a:pt x="120" y="212"/>
                    <a:pt x="84" y="99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36" name="Freeform 39">
              <a:extLst>
                <a:ext uri="{FF2B5EF4-FFF2-40B4-BE49-F238E27FC236}">
                  <a16:creationId xmlns:a16="http://schemas.microsoft.com/office/drawing/2014/main" id="{B7A4DCDB-B18A-49F6-8D30-C19F24825796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6388" y="11785600"/>
              <a:ext cx="339725" cy="612775"/>
            </a:xfrm>
            <a:custGeom>
              <a:avLst/>
              <a:gdLst>
                <a:gd name="T0" fmla="*/ 44 w 105"/>
                <a:gd name="T1" fmla="*/ 12 h 189"/>
                <a:gd name="T2" fmla="*/ 27 w 105"/>
                <a:gd name="T3" fmla="*/ 87 h 189"/>
                <a:gd name="T4" fmla="*/ 21 w 105"/>
                <a:gd name="T5" fmla="*/ 143 h 189"/>
                <a:gd name="T6" fmla="*/ 29 w 105"/>
                <a:gd name="T7" fmla="*/ 161 h 189"/>
                <a:gd name="T8" fmla="*/ 47 w 105"/>
                <a:gd name="T9" fmla="*/ 154 h 189"/>
                <a:gd name="T10" fmla="*/ 79 w 105"/>
                <a:gd name="T11" fmla="*/ 98 h 189"/>
                <a:gd name="T12" fmla="*/ 94 w 105"/>
                <a:gd name="T13" fmla="*/ 49 h 189"/>
                <a:gd name="T14" fmla="*/ 101 w 105"/>
                <a:gd name="T15" fmla="*/ 0 h 189"/>
                <a:gd name="T16" fmla="*/ 105 w 105"/>
                <a:gd name="T17" fmla="*/ 21 h 189"/>
                <a:gd name="T18" fmla="*/ 75 w 105"/>
                <a:gd name="T19" fmla="*/ 147 h 189"/>
                <a:gd name="T20" fmla="*/ 44 w 105"/>
                <a:gd name="T21" fmla="*/ 175 h 189"/>
                <a:gd name="T22" fmla="*/ 2 w 105"/>
                <a:gd name="T23" fmla="*/ 146 h 189"/>
                <a:gd name="T24" fmla="*/ 5 w 105"/>
                <a:gd name="T25" fmla="*/ 130 h 189"/>
                <a:gd name="T26" fmla="*/ 32 w 105"/>
                <a:gd name="T27" fmla="*/ 32 h 189"/>
                <a:gd name="T28" fmla="*/ 41 w 105"/>
                <a:gd name="T29" fmla="*/ 11 h 189"/>
                <a:gd name="T30" fmla="*/ 44 w 105"/>
                <a:gd name="T31" fmla="*/ 12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5" h="189">
                  <a:moveTo>
                    <a:pt x="44" y="12"/>
                  </a:moveTo>
                  <a:cubicBezTo>
                    <a:pt x="38" y="37"/>
                    <a:pt x="31" y="62"/>
                    <a:pt x="27" y="87"/>
                  </a:cubicBezTo>
                  <a:cubicBezTo>
                    <a:pt x="23" y="106"/>
                    <a:pt x="22" y="125"/>
                    <a:pt x="21" y="143"/>
                  </a:cubicBezTo>
                  <a:cubicBezTo>
                    <a:pt x="21" y="149"/>
                    <a:pt x="25" y="159"/>
                    <a:pt x="29" y="161"/>
                  </a:cubicBezTo>
                  <a:cubicBezTo>
                    <a:pt x="34" y="162"/>
                    <a:pt x="42" y="158"/>
                    <a:pt x="47" y="154"/>
                  </a:cubicBezTo>
                  <a:cubicBezTo>
                    <a:pt x="65" y="140"/>
                    <a:pt x="73" y="119"/>
                    <a:pt x="79" y="98"/>
                  </a:cubicBezTo>
                  <a:cubicBezTo>
                    <a:pt x="84" y="81"/>
                    <a:pt x="91" y="66"/>
                    <a:pt x="94" y="49"/>
                  </a:cubicBezTo>
                  <a:cubicBezTo>
                    <a:pt x="98" y="33"/>
                    <a:pt x="97" y="17"/>
                    <a:pt x="101" y="0"/>
                  </a:cubicBezTo>
                  <a:cubicBezTo>
                    <a:pt x="102" y="7"/>
                    <a:pt x="105" y="14"/>
                    <a:pt x="105" y="21"/>
                  </a:cubicBezTo>
                  <a:cubicBezTo>
                    <a:pt x="105" y="66"/>
                    <a:pt x="96" y="108"/>
                    <a:pt x="75" y="147"/>
                  </a:cubicBezTo>
                  <a:cubicBezTo>
                    <a:pt x="69" y="159"/>
                    <a:pt x="56" y="169"/>
                    <a:pt x="44" y="175"/>
                  </a:cubicBezTo>
                  <a:cubicBezTo>
                    <a:pt x="20" y="189"/>
                    <a:pt x="0" y="174"/>
                    <a:pt x="2" y="146"/>
                  </a:cubicBezTo>
                  <a:cubicBezTo>
                    <a:pt x="2" y="141"/>
                    <a:pt x="4" y="135"/>
                    <a:pt x="5" y="130"/>
                  </a:cubicBezTo>
                  <a:cubicBezTo>
                    <a:pt x="14" y="97"/>
                    <a:pt x="23" y="65"/>
                    <a:pt x="32" y="32"/>
                  </a:cubicBezTo>
                  <a:cubicBezTo>
                    <a:pt x="34" y="25"/>
                    <a:pt x="38" y="18"/>
                    <a:pt x="41" y="11"/>
                  </a:cubicBezTo>
                  <a:cubicBezTo>
                    <a:pt x="42" y="11"/>
                    <a:pt x="43" y="11"/>
                    <a:pt x="4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37" name="Freeform 40">
              <a:extLst>
                <a:ext uri="{FF2B5EF4-FFF2-40B4-BE49-F238E27FC236}">
                  <a16:creationId xmlns:a16="http://schemas.microsoft.com/office/drawing/2014/main" id="{05B6990D-6A15-492C-ABBB-277BC7E0CB98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438" y="9998075"/>
              <a:ext cx="515938" cy="619125"/>
            </a:xfrm>
            <a:custGeom>
              <a:avLst/>
              <a:gdLst>
                <a:gd name="T0" fmla="*/ 159 w 159"/>
                <a:gd name="T1" fmla="*/ 191 h 191"/>
                <a:gd name="T2" fmla="*/ 0 w 159"/>
                <a:gd name="T3" fmla="*/ 0 h 191"/>
                <a:gd name="T4" fmla="*/ 159 w 159"/>
                <a:gd name="T5" fmla="*/ 191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9" h="191">
                  <a:moveTo>
                    <a:pt x="159" y="191"/>
                  </a:moveTo>
                  <a:cubicBezTo>
                    <a:pt x="123" y="158"/>
                    <a:pt x="12" y="25"/>
                    <a:pt x="0" y="0"/>
                  </a:cubicBezTo>
                  <a:cubicBezTo>
                    <a:pt x="21" y="14"/>
                    <a:pt x="140" y="156"/>
                    <a:pt x="159" y="19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</p:grp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E3A72B7-D101-48AE-9E57-23C4D277A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6C455-D181-459A-8014-67AAEFFCA7C2}" type="datetimeFigureOut">
              <a:rPr lang="zh-CN" altLang="en-US" smtClean="0"/>
              <a:t>2021/6/2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F79F216-2EA1-4947-9590-4EA8E4F9F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077878E-846C-4E0B-94ED-C10E7AE40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21020-7931-4610-B95E-80A53469F59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3" name="图片占位符 22">
            <a:extLst>
              <a:ext uri="{FF2B5EF4-FFF2-40B4-BE49-F238E27FC236}">
                <a16:creationId xmlns:a16="http://schemas.microsoft.com/office/drawing/2014/main" id="{B6AB199A-6349-4779-B62A-DDD2D362AF2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60400" y="1130300"/>
            <a:ext cx="10858500" cy="2817813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29" name="文本框 128">
            <a:extLst>
              <a:ext uri="{FF2B5EF4-FFF2-40B4-BE49-F238E27FC236}">
                <a16:creationId xmlns:a16="http://schemas.microsoft.com/office/drawing/2014/main" id="{B86A77EB-4F1C-453E-B2A1-E46728EEFFF2}"/>
              </a:ext>
            </a:extLst>
          </p:cNvPr>
          <p:cNvSpPr txBox="1"/>
          <p:nvPr userDrawn="1"/>
        </p:nvSpPr>
        <p:spPr>
          <a:xfrm>
            <a:off x="645615" y="6156880"/>
            <a:ext cx="2821002" cy="338554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zh-CN" altLang="en-US" sz="1600" spc="300" dirty="0">
                <a:solidFill>
                  <a:schemeClr val="accent1">
                    <a:alpha val="25000"/>
                  </a:schemeClr>
                </a:solidFill>
                <a:latin typeface="管峻楷书简体" panose="02010600010101010101" pitchFamily="2" charset="-122"/>
                <a:ea typeface="管峻楷书简体" panose="02010600010101010101" pitchFamily="2" charset="-122"/>
              </a:rPr>
              <a:t>含弘光大  继往开来</a:t>
            </a:r>
          </a:p>
        </p:txBody>
      </p:sp>
      <p:sp>
        <p:nvSpPr>
          <p:cNvPr id="67" name="矩形: 圆角 66">
            <a:extLst>
              <a:ext uri="{FF2B5EF4-FFF2-40B4-BE49-F238E27FC236}">
                <a16:creationId xmlns:a16="http://schemas.microsoft.com/office/drawing/2014/main" id="{B2B9B9D3-3AA3-4019-B16F-FE0DB90D9600}"/>
              </a:ext>
            </a:extLst>
          </p:cNvPr>
          <p:cNvSpPr/>
          <p:nvPr userDrawn="1"/>
        </p:nvSpPr>
        <p:spPr>
          <a:xfrm>
            <a:off x="-431984" y="253874"/>
            <a:ext cx="2400992" cy="60590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8" name="组合 67">
            <a:extLst>
              <a:ext uri="{FF2B5EF4-FFF2-40B4-BE49-F238E27FC236}">
                <a16:creationId xmlns:a16="http://schemas.microsoft.com/office/drawing/2014/main" id="{716F929A-8B5D-4030-A951-E72B3EB30716}"/>
              </a:ext>
            </a:extLst>
          </p:cNvPr>
          <p:cNvGrpSpPr/>
          <p:nvPr userDrawn="1"/>
        </p:nvGrpSpPr>
        <p:grpSpPr>
          <a:xfrm>
            <a:off x="237423" y="135299"/>
            <a:ext cx="847682" cy="847682"/>
            <a:chOff x="237423" y="135299"/>
            <a:chExt cx="847682" cy="847682"/>
          </a:xfrm>
        </p:grpSpPr>
        <p:sp>
          <p:nvSpPr>
            <p:cNvPr id="69" name="椭圆 68">
              <a:extLst>
                <a:ext uri="{FF2B5EF4-FFF2-40B4-BE49-F238E27FC236}">
                  <a16:creationId xmlns:a16="http://schemas.microsoft.com/office/drawing/2014/main" id="{25291A66-5A29-4421-9953-B2BF3C27B646}"/>
                </a:ext>
              </a:extLst>
            </p:cNvPr>
            <p:cNvSpPr/>
            <p:nvPr/>
          </p:nvSpPr>
          <p:spPr>
            <a:xfrm>
              <a:off x="237423" y="135299"/>
              <a:ext cx="847682" cy="847682"/>
            </a:xfrm>
            <a:prstGeom prst="ellipse">
              <a:avLst/>
            </a:prstGeom>
            <a:pattFill prst="dkUpDiag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70" name="组合 69">
              <a:extLst>
                <a:ext uri="{FF2B5EF4-FFF2-40B4-BE49-F238E27FC236}">
                  <a16:creationId xmlns:a16="http://schemas.microsoft.com/office/drawing/2014/main" id="{B2099F41-4208-4647-A31E-98399862FCC9}"/>
                </a:ext>
              </a:extLst>
            </p:cNvPr>
            <p:cNvGrpSpPr/>
            <p:nvPr/>
          </p:nvGrpSpPr>
          <p:grpSpPr>
            <a:xfrm>
              <a:off x="293735" y="191234"/>
              <a:ext cx="735058" cy="735811"/>
              <a:chOff x="3497262" y="849313"/>
              <a:chExt cx="4651376" cy="4656138"/>
            </a:xfrm>
            <a:solidFill>
              <a:schemeClr val="accent1"/>
            </a:solidFill>
          </p:grpSpPr>
          <p:sp>
            <p:nvSpPr>
              <p:cNvPr id="71" name="Freeform 7">
                <a:extLst>
                  <a:ext uri="{FF2B5EF4-FFF2-40B4-BE49-F238E27FC236}">
                    <a16:creationId xmlns:a16="http://schemas.microsoft.com/office/drawing/2014/main" id="{64B5994A-180D-498A-BEEC-8341B5FA643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497262" y="849313"/>
                <a:ext cx="4651376" cy="4656138"/>
              </a:xfrm>
              <a:custGeom>
                <a:avLst/>
                <a:gdLst>
                  <a:gd name="T0" fmla="*/ 1839 w 1839"/>
                  <a:gd name="T1" fmla="*/ 954 h 1840"/>
                  <a:gd name="T2" fmla="*/ 1836 w 1839"/>
                  <a:gd name="T3" fmla="*/ 991 h 1840"/>
                  <a:gd name="T4" fmla="*/ 1539 w 1839"/>
                  <a:gd name="T5" fmla="*/ 1599 h 1840"/>
                  <a:gd name="T6" fmla="*/ 1101 w 1839"/>
                  <a:gd name="T7" fmla="*/ 1821 h 1840"/>
                  <a:gd name="T8" fmla="*/ 965 w 1839"/>
                  <a:gd name="T9" fmla="*/ 1838 h 1840"/>
                  <a:gd name="T10" fmla="*/ 955 w 1839"/>
                  <a:gd name="T11" fmla="*/ 1840 h 1840"/>
                  <a:gd name="T12" fmla="*/ 887 w 1839"/>
                  <a:gd name="T13" fmla="*/ 1840 h 1840"/>
                  <a:gd name="T14" fmla="*/ 850 w 1839"/>
                  <a:gd name="T15" fmla="*/ 1836 h 1840"/>
                  <a:gd name="T16" fmla="*/ 210 w 1839"/>
                  <a:gd name="T17" fmla="*/ 1500 h 1840"/>
                  <a:gd name="T18" fmla="*/ 21 w 1839"/>
                  <a:gd name="T19" fmla="*/ 1101 h 1840"/>
                  <a:gd name="T20" fmla="*/ 5 w 1839"/>
                  <a:gd name="T21" fmla="*/ 866 h 1840"/>
                  <a:gd name="T22" fmla="*/ 285 w 1839"/>
                  <a:gd name="T23" fmla="*/ 262 h 1840"/>
                  <a:gd name="T24" fmla="*/ 714 w 1839"/>
                  <a:gd name="T25" fmla="*/ 28 h 1840"/>
                  <a:gd name="T26" fmla="*/ 976 w 1839"/>
                  <a:gd name="T27" fmla="*/ 6 h 1840"/>
                  <a:gd name="T28" fmla="*/ 1757 w 1839"/>
                  <a:gd name="T29" fmla="*/ 544 h 1840"/>
                  <a:gd name="T30" fmla="*/ 1834 w 1839"/>
                  <a:gd name="T31" fmla="*/ 832 h 1840"/>
                  <a:gd name="T32" fmla="*/ 1837 w 1839"/>
                  <a:gd name="T33" fmla="*/ 879 h 1840"/>
                  <a:gd name="T34" fmla="*/ 1839 w 1839"/>
                  <a:gd name="T35" fmla="*/ 889 h 1840"/>
                  <a:gd name="T36" fmla="*/ 1839 w 1839"/>
                  <a:gd name="T37" fmla="*/ 954 h 1840"/>
                  <a:gd name="T38" fmla="*/ 920 w 1839"/>
                  <a:gd name="T39" fmla="*/ 1808 h 1840"/>
                  <a:gd name="T40" fmla="*/ 1807 w 1839"/>
                  <a:gd name="T41" fmla="*/ 923 h 1840"/>
                  <a:gd name="T42" fmla="*/ 923 w 1839"/>
                  <a:gd name="T43" fmla="*/ 36 h 1840"/>
                  <a:gd name="T44" fmla="*/ 35 w 1839"/>
                  <a:gd name="T45" fmla="*/ 920 h 1840"/>
                  <a:gd name="T46" fmla="*/ 920 w 1839"/>
                  <a:gd name="T47" fmla="*/ 1808 h 18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839" h="1840">
                    <a:moveTo>
                      <a:pt x="1839" y="954"/>
                    </a:moveTo>
                    <a:cubicBezTo>
                      <a:pt x="1838" y="966"/>
                      <a:pt x="1837" y="979"/>
                      <a:pt x="1836" y="991"/>
                    </a:cubicBezTo>
                    <a:cubicBezTo>
                      <a:pt x="1815" y="1232"/>
                      <a:pt x="1716" y="1435"/>
                      <a:pt x="1539" y="1599"/>
                    </a:cubicBezTo>
                    <a:cubicBezTo>
                      <a:pt x="1414" y="1714"/>
                      <a:pt x="1268" y="1787"/>
                      <a:pt x="1101" y="1821"/>
                    </a:cubicBezTo>
                    <a:cubicBezTo>
                      <a:pt x="1056" y="1830"/>
                      <a:pt x="1011" y="1836"/>
                      <a:pt x="965" y="1838"/>
                    </a:cubicBezTo>
                    <a:cubicBezTo>
                      <a:pt x="962" y="1838"/>
                      <a:pt x="958" y="1839"/>
                      <a:pt x="955" y="1840"/>
                    </a:cubicBezTo>
                    <a:cubicBezTo>
                      <a:pt x="932" y="1840"/>
                      <a:pt x="909" y="1840"/>
                      <a:pt x="887" y="1840"/>
                    </a:cubicBezTo>
                    <a:cubicBezTo>
                      <a:pt x="875" y="1838"/>
                      <a:pt x="862" y="1837"/>
                      <a:pt x="850" y="1836"/>
                    </a:cubicBezTo>
                    <a:cubicBezTo>
                      <a:pt x="590" y="1814"/>
                      <a:pt x="377" y="1701"/>
                      <a:pt x="210" y="1500"/>
                    </a:cubicBezTo>
                    <a:cubicBezTo>
                      <a:pt x="113" y="1384"/>
                      <a:pt x="51" y="1250"/>
                      <a:pt x="21" y="1101"/>
                    </a:cubicBezTo>
                    <a:cubicBezTo>
                      <a:pt x="6" y="1023"/>
                      <a:pt x="0" y="945"/>
                      <a:pt x="5" y="866"/>
                    </a:cubicBezTo>
                    <a:cubicBezTo>
                      <a:pt x="22" y="630"/>
                      <a:pt x="115" y="428"/>
                      <a:pt x="285" y="262"/>
                    </a:cubicBezTo>
                    <a:cubicBezTo>
                      <a:pt x="406" y="144"/>
                      <a:pt x="549" y="67"/>
                      <a:pt x="714" y="28"/>
                    </a:cubicBezTo>
                    <a:cubicBezTo>
                      <a:pt x="800" y="8"/>
                      <a:pt x="887" y="0"/>
                      <a:pt x="976" y="6"/>
                    </a:cubicBezTo>
                    <a:cubicBezTo>
                      <a:pt x="1317" y="27"/>
                      <a:pt x="1615" y="233"/>
                      <a:pt x="1757" y="544"/>
                    </a:cubicBezTo>
                    <a:cubicBezTo>
                      <a:pt x="1798" y="636"/>
                      <a:pt x="1824" y="731"/>
                      <a:pt x="1834" y="832"/>
                    </a:cubicBezTo>
                    <a:cubicBezTo>
                      <a:pt x="1835" y="847"/>
                      <a:pt x="1836" y="863"/>
                      <a:pt x="1837" y="879"/>
                    </a:cubicBezTo>
                    <a:cubicBezTo>
                      <a:pt x="1837" y="882"/>
                      <a:pt x="1838" y="886"/>
                      <a:pt x="1839" y="889"/>
                    </a:cubicBezTo>
                    <a:cubicBezTo>
                      <a:pt x="1839" y="911"/>
                      <a:pt x="1839" y="932"/>
                      <a:pt x="1839" y="954"/>
                    </a:cubicBezTo>
                    <a:close/>
                    <a:moveTo>
                      <a:pt x="920" y="1808"/>
                    </a:moveTo>
                    <a:cubicBezTo>
                      <a:pt x="1408" y="1808"/>
                      <a:pt x="1806" y="1411"/>
                      <a:pt x="1807" y="923"/>
                    </a:cubicBezTo>
                    <a:cubicBezTo>
                      <a:pt x="1807" y="435"/>
                      <a:pt x="1410" y="36"/>
                      <a:pt x="923" y="36"/>
                    </a:cubicBezTo>
                    <a:cubicBezTo>
                      <a:pt x="434" y="35"/>
                      <a:pt x="35" y="433"/>
                      <a:pt x="35" y="920"/>
                    </a:cubicBezTo>
                    <a:cubicBezTo>
                      <a:pt x="35" y="1409"/>
                      <a:pt x="432" y="1807"/>
                      <a:pt x="920" y="180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2" name="Freeform 9">
                <a:extLst>
                  <a:ext uri="{FF2B5EF4-FFF2-40B4-BE49-F238E27FC236}">
                    <a16:creationId xmlns:a16="http://schemas.microsoft.com/office/drawing/2014/main" id="{2FE5B999-6ED1-43FF-A46F-1E58417AA65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164013" y="1536700"/>
                <a:ext cx="3333750" cy="3371850"/>
              </a:xfrm>
              <a:custGeom>
                <a:avLst/>
                <a:gdLst>
                  <a:gd name="T0" fmla="*/ 426 w 1318"/>
                  <a:gd name="T1" fmla="*/ 1249 h 1332"/>
                  <a:gd name="T2" fmla="*/ 40 w 1318"/>
                  <a:gd name="T3" fmla="*/ 476 h 1332"/>
                  <a:gd name="T4" fmla="*/ 1280 w 1318"/>
                  <a:gd name="T5" fmla="*/ 499 h 1332"/>
                  <a:gd name="T6" fmla="*/ 886 w 1318"/>
                  <a:gd name="T7" fmla="*/ 1249 h 1332"/>
                  <a:gd name="T8" fmla="*/ 625 w 1318"/>
                  <a:gd name="T9" fmla="*/ 1329 h 1332"/>
                  <a:gd name="T10" fmla="*/ 876 w 1318"/>
                  <a:gd name="T11" fmla="*/ 1229 h 1332"/>
                  <a:gd name="T12" fmla="*/ 643 w 1318"/>
                  <a:gd name="T13" fmla="*/ 29 h 1332"/>
                  <a:gd name="T14" fmla="*/ 436 w 1318"/>
                  <a:gd name="T15" fmla="*/ 1228 h 1332"/>
                  <a:gd name="T16" fmla="*/ 316 w 1318"/>
                  <a:gd name="T17" fmla="*/ 1131 h 1332"/>
                  <a:gd name="T18" fmla="*/ 365 w 1318"/>
                  <a:gd name="T19" fmla="*/ 1074 h 1332"/>
                  <a:gd name="T20" fmla="*/ 410 w 1318"/>
                  <a:gd name="T21" fmla="*/ 650 h 1332"/>
                  <a:gd name="T22" fmla="*/ 450 w 1318"/>
                  <a:gd name="T23" fmla="*/ 607 h 1332"/>
                  <a:gd name="T24" fmla="*/ 608 w 1318"/>
                  <a:gd name="T25" fmla="*/ 676 h 1332"/>
                  <a:gd name="T26" fmla="*/ 536 w 1318"/>
                  <a:gd name="T27" fmla="*/ 748 h 1332"/>
                  <a:gd name="T28" fmla="*/ 528 w 1318"/>
                  <a:gd name="T29" fmla="*/ 1091 h 1332"/>
                  <a:gd name="T30" fmla="*/ 546 w 1318"/>
                  <a:gd name="T31" fmla="*/ 1115 h 1332"/>
                  <a:gd name="T32" fmla="*/ 564 w 1318"/>
                  <a:gd name="T33" fmla="*/ 1037 h 1332"/>
                  <a:gd name="T34" fmla="*/ 656 w 1318"/>
                  <a:gd name="T35" fmla="*/ 701 h 1332"/>
                  <a:gd name="T36" fmla="*/ 726 w 1318"/>
                  <a:gd name="T37" fmla="*/ 737 h 1332"/>
                  <a:gd name="T38" fmla="*/ 762 w 1318"/>
                  <a:gd name="T39" fmla="*/ 1087 h 1332"/>
                  <a:gd name="T40" fmla="*/ 780 w 1318"/>
                  <a:gd name="T41" fmla="*/ 1114 h 1332"/>
                  <a:gd name="T42" fmla="*/ 800 w 1318"/>
                  <a:gd name="T43" fmla="*/ 1079 h 1332"/>
                  <a:gd name="T44" fmla="*/ 799 w 1318"/>
                  <a:gd name="T45" fmla="*/ 793 h 1332"/>
                  <a:gd name="T46" fmla="*/ 718 w 1318"/>
                  <a:gd name="T47" fmla="*/ 677 h 1332"/>
                  <a:gd name="T48" fmla="*/ 778 w 1318"/>
                  <a:gd name="T49" fmla="*/ 637 h 1332"/>
                  <a:gd name="T50" fmla="*/ 842 w 1318"/>
                  <a:gd name="T51" fmla="*/ 586 h 1332"/>
                  <a:gd name="T52" fmla="*/ 917 w 1318"/>
                  <a:gd name="T53" fmla="*/ 643 h 1332"/>
                  <a:gd name="T54" fmla="*/ 935 w 1318"/>
                  <a:gd name="T55" fmla="*/ 977 h 1332"/>
                  <a:gd name="T56" fmla="*/ 986 w 1318"/>
                  <a:gd name="T57" fmla="*/ 1141 h 1332"/>
                  <a:gd name="T58" fmla="*/ 876 w 1318"/>
                  <a:gd name="T59" fmla="*/ 1229 h 1332"/>
                  <a:gd name="T60" fmla="*/ 723 w 1318"/>
                  <a:gd name="T61" fmla="*/ 882 h 1332"/>
                  <a:gd name="T62" fmla="*/ 707 w 1318"/>
                  <a:gd name="T63" fmla="*/ 882 h 1332"/>
                  <a:gd name="T64" fmla="*/ 690 w 1318"/>
                  <a:gd name="T65" fmla="*/ 939 h 1332"/>
                  <a:gd name="T66" fmla="*/ 668 w 1318"/>
                  <a:gd name="T67" fmla="*/ 861 h 1332"/>
                  <a:gd name="T68" fmla="*/ 627 w 1318"/>
                  <a:gd name="T69" fmla="*/ 849 h 1332"/>
                  <a:gd name="T70" fmla="*/ 660 w 1318"/>
                  <a:gd name="T71" fmla="*/ 840 h 1332"/>
                  <a:gd name="T72" fmla="*/ 743 w 1318"/>
                  <a:gd name="T73" fmla="*/ 798 h 1332"/>
                  <a:gd name="T74" fmla="*/ 661 w 1318"/>
                  <a:gd name="T75" fmla="*/ 765 h 1332"/>
                  <a:gd name="T76" fmla="*/ 632 w 1318"/>
                  <a:gd name="T77" fmla="*/ 752 h 1332"/>
                  <a:gd name="T78" fmla="*/ 609 w 1318"/>
                  <a:gd name="T79" fmla="*/ 746 h 1332"/>
                  <a:gd name="T80" fmla="*/ 612 w 1318"/>
                  <a:gd name="T81" fmla="*/ 790 h 1332"/>
                  <a:gd name="T82" fmla="*/ 655 w 1318"/>
                  <a:gd name="T83" fmla="*/ 796 h 1332"/>
                  <a:gd name="T84" fmla="*/ 606 w 1318"/>
                  <a:gd name="T85" fmla="*/ 833 h 1332"/>
                  <a:gd name="T86" fmla="*/ 619 w 1318"/>
                  <a:gd name="T87" fmla="*/ 871 h 1332"/>
                  <a:gd name="T88" fmla="*/ 611 w 1318"/>
                  <a:gd name="T89" fmla="*/ 928 h 1332"/>
                  <a:gd name="T90" fmla="*/ 647 w 1318"/>
                  <a:gd name="T91" fmla="*/ 971 h 1332"/>
                  <a:gd name="T92" fmla="*/ 651 w 1318"/>
                  <a:gd name="T93" fmla="*/ 1048 h 1332"/>
                  <a:gd name="T94" fmla="*/ 628 w 1318"/>
                  <a:gd name="T95" fmla="*/ 997 h 1332"/>
                  <a:gd name="T96" fmla="*/ 615 w 1318"/>
                  <a:gd name="T97" fmla="*/ 960 h 1332"/>
                  <a:gd name="T98" fmla="*/ 597 w 1318"/>
                  <a:gd name="T99" fmla="*/ 978 h 1332"/>
                  <a:gd name="T100" fmla="*/ 645 w 1318"/>
                  <a:gd name="T101" fmla="*/ 1079 h 1332"/>
                  <a:gd name="T102" fmla="*/ 649 w 1318"/>
                  <a:gd name="T103" fmla="*/ 1180 h 1332"/>
                  <a:gd name="T104" fmla="*/ 682 w 1318"/>
                  <a:gd name="T105" fmla="*/ 1189 h 1332"/>
                  <a:gd name="T106" fmla="*/ 696 w 1318"/>
                  <a:gd name="T107" fmla="*/ 1080 h 1332"/>
                  <a:gd name="T108" fmla="*/ 740 w 1318"/>
                  <a:gd name="T109" fmla="*/ 960 h 1332"/>
                  <a:gd name="T110" fmla="*/ 715 w 1318"/>
                  <a:gd name="T111" fmla="*/ 957 h 1332"/>
                  <a:gd name="T112" fmla="*/ 867 w 1318"/>
                  <a:gd name="T113" fmla="*/ 1275 h 1332"/>
                  <a:gd name="T114" fmla="*/ 475 w 1318"/>
                  <a:gd name="T115" fmla="*/ 1212 h 1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318" h="1332">
                    <a:moveTo>
                      <a:pt x="410" y="1281"/>
                    </a:moveTo>
                    <a:cubicBezTo>
                      <a:pt x="415" y="1271"/>
                      <a:pt x="420" y="1260"/>
                      <a:pt x="426" y="1249"/>
                    </a:cubicBezTo>
                    <a:cubicBezTo>
                      <a:pt x="254" y="1177"/>
                      <a:pt x="130" y="1058"/>
                      <a:pt x="61" y="885"/>
                    </a:cubicBezTo>
                    <a:cubicBezTo>
                      <a:pt x="7" y="752"/>
                      <a:pt x="0" y="614"/>
                      <a:pt x="40" y="476"/>
                    </a:cubicBezTo>
                    <a:cubicBezTo>
                      <a:pt x="122" y="192"/>
                      <a:pt x="382" y="0"/>
                      <a:pt x="672" y="8"/>
                    </a:cubicBezTo>
                    <a:cubicBezTo>
                      <a:pt x="972" y="17"/>
                      <a:pt x="1215" y="227"/>
                      <a:pt x="1280" y="499"/>
                    </a:cubicBezTo>
                    <a:cubicBezTo>
                      <a:pt x="1318" y="655"/>
                      <a:pt x="1299" y="805"/>
                      <a:pt x="1224" y="947"/>
                    </a:cubicBezTo>
                    <a:cubicBezTo>
                      <a:pt x="1150" y="1089"/>
                      <a:pt x="1036" y="1189"/>
                      <a:pt x="886" y="1249"/>
                    </a:cubicBezTo>
                    <a:cubicBezTo>
                      <a:pt x="892" y="1260"/>
                      <a:pt x="897" y="1271"/>
                      <a:pt x="903" y="1283"/>
                    </a:cubicBezTo>
                    <a:cubicBezTo>
                      <a:pt x="813" y="1318"/>
                      <a:pt x="720" y="1332"/>
                      <a:pt x="625" y="1329"/>
                    </a:cubicBezTo>
                    <a:cubicBezTo>
                      <a:pt x="559" y="1326"/>
                      <a:pt x="444" y="1301"/>
                      <a:pt x="410" y="1281"/>
                    </a:cubicBezTo>
                    <a:close/>
                    <a:moveTo>
                      <a:pt x="876" y="1229"/>
                    </a:moveTo>
                    <a:cubicBezTo>
                      <a:pt x="1097" y="1152"/>
                      <a:pt x="1310" y="903"/>
                      <a:pt x="1273" y="578"/>
                    </a:cubicBezTo>
                    <a:cubicBezTo>
                      <a:pt x="1238" y="266"/>
                      <a:pt x="968" y="22"/>
                      <a:pt x="643" y="29"/>
                    </a:cubicBezTo>
                    <a:cubicBezTo>
                      <a:pt x="319" y="36"/>
                      <a:pt x="54" y="295"/>
                      <a:pt x="37" y="617"/>
                    </a:cubicBezTo>
                    <a:cubicBezTo>
                      <a:pt x="21" y="923"/>
                      <a:pt x="227" y="1156"/>
                      <a:pt x="436" y="1228"/>
                    </a:cubicBezTo>
                    <a:cubicBezTo>
                      <a:pt x="440" y="1220"/>
                      <a:pt x="444" y="1212"/>
                      <a:pt x="449" y="1203"/>
                    </a:cubicBezTo>
                    <a:cubicBezTo>
                      <a:pt x="401" y="1184"/>
                      <a:pt x="357" y="1161"/>
                      <a:pt x="316" y="1131"/>
                    </a:cubicBezTo>
                    <a:cubicBezTo>
                      <a:pt x="335" y="1132"/>
                      <a:pt x="346" y="1122"/>
                      <a:pt x="353" y="1106"/>
                    </a:cubicBezTo>
                    <a:cubicBezTo>
                      <a:pt x="357" y="1095"/>
                      <a:pt x="362" y="1085"/>
                      <a:pt x="365" y="1074"/>
                    </a:cubicBezTo>
                    <a:cubicBezTo>
                      <a:pt x="389" y="985"/>
                      <a:pt x="401" y="895"/>
                      <a:pt x="406" y="804"/>
                    </a:cubicBezTo>
                    <a:cubicBezTo>
                      <a:pt x="408" y="752"/>
                      <a:pt x="409" y="701"/>
                      <a:pt x="410" y="650"/>
                    </a:cubicBezTo>
                    <a:cubicBezTo>
                      <a:pt x="410" y="646"/>
                      <a:pt x="412" y="642"/>
                      <a:pt x="415" y="640"/>
                    </a:cubicBezTo>
                    <a:cubicBezTo>
                      <a:pt x="426" y="628"/>
                      <a:pt x="437" y="616"/>
                      <a:pt x="450" y="607"/>
                    </a:cubicBezTo>
                    <a:cubicBezTo>
                      <a:pt x="465" y="596"/>
                      <a:pt x="482" y="588"/>
                      <a:pt x="500" y="577"/>
                    </a:cubicBezTo>
                    <a:cubicBezTo>
                      <a:pt x="523" y="626"/>
                      <a:pt x="560" y="656"/>
                      <a:pt x="608" y="676"/>
                    </a:cubicBezTo>
                    <a:cubicBezTo>
                      <a:pt x="597" y="684"/>
                      <a:pt x="587" y="691"/>
                      <a:pt x="578" y="697"/>
                    </a:cubicBezTo>
                    <a:cubicBezTo>
                      <a:pt x="558" y="710"/>
                      <a:pt x="545" y="727"/>
                      <a:pt x="536" y="748"/>
                    </a:cubicBezTo>
                    <a:cubicBezTo>
                      <a:pt x="524" y="774"/>
                      <a:pt x="518" y="802"/>
                      <a:pt x="519" y="831"/>
                    </a:cubicBezTo>
                    <a:cubicBezTo>
                      <a:pt x="522" y="918"/>
                      <a:pt x="525" y="1004"/>
                      <a:pt x="528" y="1091"/>
                    </a:cubicBezTo>
                    <a:cubicBezTo>
                      <a:pt x="528" y="1096"/>
                      <a:pt x="529" y="1101"/>
                      <a:pt x="530" y="1106"/>
                    </a:cubicBezTo>
                    <a:cubicBezTo>
                      <a:pt x="531" y="1116"/>
                      <a:pt x="537" y="1119"/>
                      <a:pt x="546" y="1115"/>
                    </a:cubicBezTo>
                    <a:cubicBezTo>
                      <a:pt x="556" y="1111"/>
                      <a:pt x="562" y="1104"/>
                      <a:pt x="562" y="1094"/>
                    </a:cubicBezTo>
                    <a:cubicBezTo>
                      <a:pt x="563" y="1075"/>
                      <a:pt x="564" y="1056"/>
                      <a:pt x="564" y="1037"/>
                    </a:cubicBezTo>
                    <a:cubicBezTo>
                      <a:pt x="565" y="971"/>
                      <a:pt x="564" y="905"/>
                      <a:pt x="566" y="839"/>
                    </a:cubicBezTo>
                    <a:cubicBezTo>
                      <a:pt x="567" y="775"/>
                      <a:pt x="597" y="728"/>
                      <a:pt x="656" y="701"/>
                    </a:cubicBezTo>
                    <a:cubicBezTo>
                      <a:pt x="659" y="700"/>
                      <a:pt x="662" y="698"/>
                      <a:pt x="665" y="699"/>
                    </a:cubicBezTo>
                    <a:cubicBezTo>
                      <a:pt x="690" y="705"/>
                      <a:pt x="712" y="714"/>
                      <a:pt x="726" y="737"/>
                    </a:cubicBezTo>
                    <a:cubicBezTo>
                      <a:pt x="747" y="772"/>
                      <a:pt x="760" y="810"/>
                      <a:pt x="761" y="851"/>
                    </a:cubicBezTo>
                    <a:cubicBezTo>
                      <a:pt x="762" y="929"/>
                      <a:pt x="762" y="1008"/>
                      <a:pt x="762" y="1087"/>
                    </a:cubicBezTo>
                    <a:cubicBezTo>
                      <a:pt x="762" y="1091"/>
                      <a:pt x="762" y="1094"/>
                      <a:pt x="763" y="1098"/>
                    </a:cubicBezTo>
                    <a:cubicBezTo>
                      <a:pt x="764" y="1108"/>
                      <a:pt x="771" y="1114"/>
                      <a:pt x="780" y="1114"/>
                    </a:cubicBezTo>
                    <a:cubicBezTo>
                      <a:pt x="790" y="1114"/>
                      <a:pt x="797" y="1108"/>
                      <a:pt x="799" y="1099"/>
                    </a:cubicBezTo>
                    <a:cubicBezTo>
                      <a:pt x="800" y="1092"/>
                      <a:pt x="800" y="1085"/>
                      <a:pt x="800" y="1079"/>
                    </a:cubicBezTo>
                    <a:cubicBezTo>
                      <a:pt x="801" y="1051"/>
                      <a:pt x="801" y="1024"/>
                      <a:pt x="801" y="996"/>
                    </a:cubicBezTo>
                    <a:cubicBezTo>
                      <a:pt x="803" y="929"/>
                      <a:pt x="805" y="861"/>
                      <a:pt x="799" y="793"/>
                    </a:cubicBezTo>
                    <a:cubicBezTo>
                      <a:pt x="795" y="742"/>
                      <a:pt x="772" y="705"/>
                      <a:pt x="727" y="682"/>
                    </a:cubicBezTo>
                    <a:cubicBezTo>
                      <a:pt x="724" y="680"/>
                      <a:pt x="721" y="679"/>
                      <a:pt x="718" y="677"/>
                    </a:cubicBezTo>
                    <a:cubicBezTo>
                      <a:pt x="716" y="676"/>
                      <a:pt x="714" y="675"/>
                      <a:pt x="712" y="674"/>
                    </a:cubicBezTo>
                    <a:cubicBezTo>
                      <a:pt x="736" y="664"/>
                      <a:pt x="760" y="655"/>
                      <a:pt x="778" y="637"/>
                    </a:cubicBezTo>
                    <a:cubicBezTo>
                      <a:pt x="796" y="619"/>
                      <a:pt x="811" y="599"/>
                      <a:pt x="827" y="580"/>
                    </a:cubicBezTo>
                    <a:cubicBezTo>
                      <a:pt x="831" y="582"/>
                      <a:pt x="836" y="584"/>
                      <a:pt x="842" y="586"/>
                    </a:cubicBezTo>
                    <a:cubicBezTo>
                      <a:pt x="869" y="597"/>
                      <a:pt x="891" y="615"/>
                      <a:pt x="912" y="634"/>
                    </a:cubicBezTo>
                    <a:cubicBezTo>
                      <a:pt x="915" y="636"/>
                      <a:pt x="917" y="640"/>
                      <a:pt x="917" y="643"/>
                    </a:cubicBezTo>
                    <a:cubicBezTo>
                      <a:pt x="918" y="676"/>
                      <a:pt x="917" y="709"/>
                      <a:pt x="919" y="742"/>
                    </a:cubicBezTo>
                    <a:cubicBezTo>
                      <a:pt x="924" y="820"/>
                      <a:pt x="929" y="898"/>
                      <a:pt x="935" y="977"/>
                    </a:cubicBezTo>
                    <a:cubicBezTo>
                      <a:pt x="938" y="1014"/>
                      <a:pt x="942" y="1052"/>
                      <a:pt x="958" y="1087"/>
                    </a:cubicBezTo>
                    <a:cubicBezTo>
                      <a:pt x="966" y="1105"/>
                      <a:pt x="976" y="1123"/>
                      <a:pt x="986" y="1141"/>
                    </a:cubicBezTo>
                    <a:cubicBezTo>
                      <a:pt x="948" y="1166"/>
                      <a:pt x="907" y="1187"/>
                      <a:pt x="863" y="1204"/>
                    </a:cubicBezTo>
                    <a:cubicBezTo>
                      <a:pt x="868" y="1213"/>
                      <a:pt x="872" y="1221"/>
                      <a:pt x="876" y="1229"/>
                    </a:cubicBezTo>
                    <a:close/>
                    <a:moveTo>
                      <a:pt x="715" y="957"/>
                    </a:moveTo>
                    <a:cubicBezTo>
                      <a:pt x="734" y="933"/>
                      <a:pt x="731" y="908"/>
                      <a:pt x="723" y="882"/>
                    </a:cubicBezTo>
                    <a:cubicBezTo>
                      <a:pt x="722" y="879"/>
                      <a:pt x="717" y="876"/>
                      <a:pt x="714" y="873"/>
                    </a:cubicBezTo>
                    <a:cubicBezTo>
                      <a:pt x="712" y="876"/>
                      <a:pt x="708" y="879"/>
                      <a:pt x="707" y="882"/>
                    </a:cubicBezTo>
                    <a:cubicBezTo>
                      <a:pt x="704" y="893"/>
                      <a:pt x="702" y="905"/>
                      <a:pt x="699" y="916"/>
                    </a:cubicBezTo>
                    <a:cubicBezTo>
                      <a:pt x="697" y="924"/>
                      <a:pt x="693" y="931"/>
                      <a:pt x="690" y="939"/>
                    </a:cubicBezTo>
                    <a:cubicBezTo>
                      <a:pt x="688" y="921"/>
                      <a:pt x="688" y="904"/>
                      <a:pt x="687" y="887"/>
                    </a:cubicBezTo>
                    <a:cubicBezTo>
                      <a:pt x="687" y="871"/>
                      <a:pt x="683" y="866"/>
                      <a:pt x="668" y="861"/>
                    </a:cubicBezTo>
                    <a:cubicBezTo>
                      <a:pt x="659" y="858"/>
                      <a:pt x="650" y="856"/>
                      <a:pt x="641" y="854"/>
                    </a:cubicBezTo>
                    <a:cubicBezTo>
                      <a:pt x="636" y="852"/>
                      <a:pt x="631" y="850"/>
                      <a:pt x="627" y="849"/>
                    </a:cubicBezTo>
                    <a:cubicBezTo>
                      <a:pt x="627" y="847"/>
                      <a:pt x="627" y="846"/>
                      <a:pt x="627" y="845"/>
                    </a:cubicBezTo>
                    <a:cubicBezTo>
                      <a:pt x="638" y="843"/>
                      <a:pt x="649" y="841"/>
                      <a:pt x="660" y="840"/>
                    </a:cubicBezTo>
                    <a:cubicBezTo>
                      <a:pt x="677" y="838"/>
                      <a:pt x="695" y="837"/>
                      <a:pt x="712" y="837"/>
                    </a:cubicBezTo>
                    <a:cubicBezTo>
                      <a:pt x="735" y="836"/>
                      <a:pt x="741" y="814"/>
                      <a:pt x="743" y="798"/>
                    </a:cubicBezTo>
                    <a:cubicBezTo>
                      <a:pt x="744" y="783"/>
                      <a:pt x="736" y="773"/>
                      <a:pt x="716" y="770"/>
                    </a:cubicBezTo>
                    <a:cubicBezTo>
                      <a:pt x="698" y="767"/>
                      <a:pt x="679" y="766"/>
                      <a:pt x="661" y="765"/>
                    </a:cubicBezTo>
                    <a:cubicBezTo>
                      <a:pt x="654" y="764"/>
                      <a:pt x="647" y="764"/>
                      <a:pt x="640" y="763"/>
                    </a:cubicBezTo>
                    <a:cubicBezTo>
                      <a:pt x="633" y="762"/>
                      <a:pt x="630" y="759"/>
                      <a:pt x="632" y="752"/>
                    </a:cubicBezTo>
                    <a:cubicBezTo>
                      <a:pt x="633" y="750"/>
                      <a:pt x="632" y="746"/>
                      <a:pt x="631" y="745"/>
                    </a:cubicBezTo>
                    <a:cubicBezTo>
                      <a:pt x="626" y="740"/>
                      <a:pt x="613" y="740"/>
                      <a:pt x="609" y="746"/>
                    </a:cubicBezTo>
                    <a:cubicBezTo>
                      <a:pt x="605" y="754"/>
                      <a:pt x="601" y="763"/>
                      <a:pt x="599" y="771"/>
                    </a:cubicBezTo>
                    <a:cubicBezTo>
                      <a:pt x="597" y="782"/>
                      <a:pt x="602" y="788"/>
                      <a:pt x="612" y="790"/>
                    </a:cubicBezTo>
                    <a:cubicBezTo>
                      <a:pt x="624" y="791"/>
                      <a:pt x="635" y="791"/>
                      <a:pt x="646" y="790"/>
                    </a:cubicBezTo>
                    <a:cubicBezTo>
                      <a:pt x="652" y="790"/>
                      <a:pt x="654" y="791"/>
                      <a:pt x="655" y="796"/>
                    </a:cubicBezTo>
                    <a:cubicBezTo>
                      <a:pt x="657" y="806"/>
                      <a:pt x="653" y="811"/>
                      <a:pt x="642" y="815"/>
                    </a:cubicBezTo>
                    <a:cubicBezTo>
                      <a:pt x="630" y="820"/>
                      <a:pt x="617" y="826"/>
                      <a:pt x="606" y="833"/>
                    </a:cubicBezTo>
                    <a:cubicBezTo>
                      <a:pt x="596" y="840"/>
                      <a:pt x="597" y="848"/>
                      <a:pt x="604" y="856"/>
                    </a:cubicBezTo>
                    <a:cubicBezTo>
                      <a:pt x="609" y="862"/>
                      <a:pt x="614" y="867"/>
                      <a:pt x="619" y="871"/>
                    </a:cubicBezTo>
                    <a:cubicBezTo>
                      <a:pt x="623" y="875"/>
                      <a:pt x="624" y="878"/>
                      <a:pt x="621" y="884"/>
                    </a:cubicBezTo>
                    <a:cubicBezTo>
                      <a:pt x="614" y="897"/>
                      <a:pt x="610" y="912"/>
                      <a:pt x="611" y="928"/>
                    </a:cubicBezTo>
                    <a:cubicBezTo>
                      <a:pt x="612" y="938"/>
                      <a:pt x="616" y="945"/>
                      <a:pt x="624" y="951"/>
                    </a:cubicBezTo>
                    <a:cubicBezTo>
                      <a:pt x="632" y="957"/>
                      <a:pt x="640" y="964"/>
                      <a:pt x="647" y="971"/>
                    </a:cubicBezTo>
                    <a:cubicBezTo>
                      <a:pt x="649" y="973"/>
                      <a:pt x="651" y="976"/>
                      <a:pt x="651" y="979"/>
                    </a:cubicBezTo>
                    <a:cubicBezTo>
                      <a:pt x="651" y="1001"/>
                      <a:pt x="651" y="1024"/>
                      <a:pt x="651" y="1048"/>
                    </a:cubicBezTo>
                    <a:cubicBezTo>
                      <a:pt x="648" y="1044"/>
                      <a:pt x="645" y="1040"/>
                      <a:pt x="641" y="1036"/>
                    </a:cubicBezTo>
                    <a:cubicBezTo>
                      <a:pt x="633" y="1024"/>
                      <a:pt x="627" y="1012"/>
                      <a:pt x="628" y="997"/>
                    </a:cubicBezTo>
                    <a:cubicBezTo>
                      <a:pt x="628" y="988"/>
                      <a:pt x="626" y="979"/>
                      <a:pt x="624" y="971"/>
                    </a:cubicBezTo>
                    <a:cubicBezTo>
                      <a:pt x="622" y="966"/>
                      <a:pt x="617" y="960"/>
                      <a:pt x="615" y="960"/>
                    </a:cubicBezTo>
                    <a:cubicBezTo>
                      <a:pt x="610" y="961"/>
                      <a:pt x="605" y="965"/>
                      <a:pt x="600" y="969"/>
                    </a:cubicBezTo>
                    <a:cubicBezTo>
                      <a:pt x="598" y="971"/>
                      <a:pt x="597" y="975"/>
                      <a:pt x="597" y="978"/>
                    </a:cubicBezTo>
                    <a:cubicBezTo>
                      <a:pt x="598" y="991"/>
                      <a:pt x="598" y="1004"/>
                      <a:pt x="599" y="1017"/>
                    </a:cubicBezTo>
                    <a:cubicBezTo>
                      <a:pt x="602" y="1047"/>
                      <a:pt x="616" y="1069"/>
                      <a:pt x="645" y="1079"/>
                    </a:cubicBezTo>
                    <a:cubicBezTo>
                      <a:pt x="651" y="1081"/>
                      <a:pt x="651" y="1085"/>
                      <a:pt x="651" y="1090"/>
                    </a:cubicBezTo>
                    <a:cubicBezTo>
                      <a:pt x="651" y="1120"/>
                      <a:pt x="651" y="1150"/>
                      <a:pt x="649" y="1180"/>
                    </a:cubicBezTo>
                    <a:cubicBezTo>
                      <a:pt x="649" y="1191"/>
                      <a:pt x="653" y="1196"/>
                      <a:pt x="662" y="1200"/>
                    </a:cubicBezTo>
                    <a:cubicBezTo>
                      <a:pt x="676" y="1207"/>
                      <a:pt x="681" y="1204"/>
                      <a:pt x="682" y="1189"/>
                    </a:cubicBezTo>
                    <a:cubicBezTo>
                      <a:pt x="684" y="1158"/>
                      <a:pt x="685" y="1127"/>
                      <a:pt x="686" y="1096"/>
                    </a:cubicBezTo>
                    <a:cubicBezTo>
                      <a:pt x="686" y="1088"/>
                      <a:pt x="689" y="1084"/>
                      <a:pt x="696" y="1080"/>
                    </a:cubicBezTo>
                    <a:cubicBezTo>
                      <a:pt x="711" y="1072"/>
                      <a:pt x="725" y="1062"/>
                      <a:pt x="731" y="1044"/>
                    </a:cubicBezTo>
                    <a:cubicBezTo>
                      <a:pt x="739" y="1017"/>
                      <a:pt x="739" y="989"/>
                      <a:pt x="740" y="960"/>
                    </a:cubicBezTo>
                    <a:cubicBezTo>
                      <a:pt x="737" y="959"/>
                      <a:pt x="735" y="958"/>
                      <a:pt x="732" y="958"/>
                    </a:cubicBezTo>
                    <a:cubicBezTo>
                      <a:pt x="727" y="958"/>
                      <a:pt x="722" y="958"/>
                      <a:pt x="715" y="957"/>
                    </a:cubicBezTo>
                    <a:close/>
                    <a:moveTo>
                      <a:pt x="445" y="1274"/>
                    </a:moveTo>
                    <a:cubicBezTo>
                      <a:pt x="586" y="1320"/>
                      <a:pt x="726" y="1321"/>
                      <a:pt x="867" y="1275"/>
                    </a:cubicBezTo>
                    <a:cubicBezTo>
                      <a:pt x="857" y="1253"/>
                      <a:pt x="847" y="1233"/>
                      <a:pt x="837" y="1213"/>
                    </a:cubicBezTo>
                    <a:cubicBezTo>
                      <a:pt x="716" y="1251"/>
                      <a:pt x="596" y="1250"/>
                      <a:pt x="475" y="1212"/>
                    </a:cubicBezTo>
                    <a:cubicBezTo>
                      <a:pt x="465" y="1233"/>
                      <a:pt x="455" y="1253"/>
                      <a:pt x="445" y="127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3" name="Freeform 10">
                <a:extLst>
                  <a:ext uri="{FF2B5EF4-FFF2-40B4-BE49-F238E27FC236}">
                    <a16:creationId xmlns:a16="http://schemas.microsoft.com/office/drawing/2014/main" id="{A766AC95-9881-4E76-B444-5229E6664BF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932238" y="2098675"/>
                <a:ext cx="374650" cy="471488"/>
              </a:xfrm>
              <a:custGeom>
                <a:avLst/>
                <a:gdLst>
                  <a:gd name="T0" fmla="*/ 129 w 148"/>
                  <a:gd name="T1" fmla="*/ 97 h 186"/>
                  <a:gd name="T2" fmla="*/ 138 w 148"/>
                  <a:gd name="T3" fmla="*/ 90 h 186"/>
                  <a:gd name="T4" fmla="*/ 148 w 148"/>
                  <a:gd name="T5" fmla="*/ 88 h 186"/>
                  <a:gd name="T6" fmla="*/ 147 w 148"/>
                  <a:gd name="T7" fmla="*/ 97 h 186"/>
                  <a:gd name="T8" fmla="*/ 142 w 148"/>
                  <a:gd name="T9" fmla="*/ 106 h 186"/>
                  <a:gd name="T10" fmla="*/ 114 w 148"/>
                  <a:gd name="T11" fmla="*/ 150 h 186"/>
                  <a:gd name="T12" fmla="*/ 62 w 148"/>
                  <a:gd name="T13" fmla="*/ 185 h 186"/>
                  <a:gd name="T14" fmla="*/ 31 w 148"/>
                  <a:gd name="T15" fmla="*/ 185 h 186"/>
                  <a:gd name="T16" fmla="*/ 10 w 148"/>
                  <a:gd name="T17" fmla="*/ 147 h 186"/>
                  <a:gd name="T18" fmla="*/ 21 w 148"/>
                  <a:gd name="T19" fmla="*/ 147 h 186"/>
                  <a:gd name="T20" fmla="*/ 36 w 148"/>
                  <a:gd name="T21" fmla="*/ 154 h 186"/>
                  <a:gd name="T22" fmla="*/ 47 w 148"/>
                  <a:gd name="T23" fmla="*/ 140 h 186"/>
                  <a:gd name="T24" fmla="*/ 49 w 148"/>
                  <a:gd name="T25" fmla="*/ 134 h 186"/>
                  <a:gd name="T26" fmla="*/ 43 w 148"/>
                  <a:gd name="T27" fmla="*/ 107 h 186"/>
                  <a:gd name="T28" fmla="*/ 36 w 148"/>
                  <a:gd name="T29" fmla="*/ 101 h 186"/>
                  <a:gd name="T30" fmla="*/ 10 w 148"/>
                  <a:gd name="T31" fmla="*/ 102 h 186"/>
                  <a:gd name="T32" fmla="*/ 4 w 148"/>
                  <a:gd name="T33" fmla="*/ 105 h 186"/>
                  <a:gd name="T34" fmla="*/ 0 w 148"/>
                  <a:gd name="T35" fmla="*/ 95 h 186"/>
                  <a:gd name="T36" fmla="*/ 5 w 148"/>
                  <a:gd name="T37" fmla="*/ 84 h 186"/>
                  <a:gd name="T38" fmla="*/ 33 w 148"/>
                  <a:gd name="T39" fmla="*/ 25 h 186"/>
                  <a:gd name="T40" fmla="*/ 43 w 148"/>
                  <a:gd name="T41" fmla="*/ 8 h 186"/>
                  <a:gd name="T42" fmla="*/ 61 w 148"/>
                  <a:gd name="T43" fmla="*/ 1 h 186"/>
                  <a:gd name="T44" fmla="*/ 69 w 148"/>
                  <a:gd name="T45" fmla="*/ 14 h 186"/>
                  <a:gd name="T46" fmla="*/ 67 w 148"/>
                  <a:gd name="T47" fmla="*/ 42 h 186"/>
                  <a:gd name="T48" fmla="*/ 79 w 148"/>
                  <a:gd name="T49" fmla="*/ 48 h 186"/>
                  <a:gd name="T50" fmla="*/ 85 w 148"/>
                  <a:gd name="T51" fmla="*/ 36 h 186"/>
                  <a:gd name="T52" fmla="*/ 126 w 148"/>
                  <a:gd name="T53" fmla="*/ 17 h 186"/>
                  <a:gd name="T54" fmla="*/ 138 w 148"/>
                  <a:gd name="T55" fmla="*/ 40 h 186"/>
                  <a:gd name="T56" fmla="*/ 127 w 148"/>
                  <a:gd name="T57" fmla="*/ 92 h 186"/>
                  <a:gd name="T58" fmla="*/ 127 w 148"/>
                  <a:gd name="T59" fmla="*/ 95 h 186"/>
                  <a:gd name="T60" fmla="*/ 129 w 148"/>
                  <a:gd name="T61" fmla="*/ 97 h 186"/>
                  <a:gd name="T62" fmla="*/ 72 w 148"/>
                  <a:gd name="T63" fmla="*/ 131 h 186"/>
                  <a:gd name="T64" fmla="*/ 69 w 148"/>
                  <a:gd name="T65" fmla="*/ 133 h 186"/>
                  <a:gd name="T66" fmla="*/ 78 w 148"/>
                  <a:gd name="T67" fmla="*/ 142 h 186"/>
                  <a:gd name="T68" fmla="*/ 97 w 148"/>
                  <a:gd name="T69" fmla="*/ 139 h 186"/>
                  <a:gd name="T70" fmla="*/ 110 w 148"/>
                  <a:gd name="T71" fmla="*/ 118 h 186"/>
                  <a:gd name="T72" fmla="*/ 130 w 148"/>
                  <a:gd name="T73" fmla="*/ 37 h 186"/>
                  <a:gd name="T74" fmla="*/ 118 w 148"/>
                  <a:gd name="T75" fmla="*/ 23 h 186"/>
                  <a:gd name="T76" fmla="*/ 91 w 148"/>
                  <a:gd name="T77" fmla="*/ 41 h 186"/>
                  <a:gd name="T78" fmla="*/ 92 w 148"/>
                  <a:gd name="T79" fmla="*/ 65 h 186"/>
                  <a:gd name="T80" fmla="*/ 109 w 148"/>
                  <a:gd name="T81" fmla="*/ 97 h 186"/>
                  <a:gd name="T82" fmla="*/ 107 w 148"/>
                  <a:gd name="T83" fmla="*/ 109 h 186"/>
                  <a:gd name="T84" fmla="*/ 96 w 148"/>
                  <a:gd name="T85" fmla="*/ 104 h 186"/>
                  <a:gd name="T86" fmla="*/ 85 w 148"/>
                  <a:gd name="T87" fmla="*/ 92 h 186"/>
                  <a:gd name="T88" fmla="*/ 80 w 148"/>
                  <a:gd name="T89" fmla="*/ 88 h 186"/>
                  <a:gd name="T90" fmla="*/ 78 w 148"/>
                  <a:gd name="T91" fmla="*/ 89 h 186"/>
                  <a:gd name="T92" fmla="*/ 79 w 148"/>
                  <a:gd name="T93" fmla="*/ 99 h 186"/>
                  <a:gd name="T94" fmla="*/ 87 w 148"/>
                  <a:gd name="T95" fmla="*/ 113 h 186"/>
                  <a:gd name="T96" fmla="*/ 89 w 148"/>
                  <a:gd name="T97" fmla="*/ 126 h 186"/>
                  <a:gd name="T98" fmla="*/ 77 w 148"/>
                  <a:gd name="T99" fmla="*/ 131 h 186"/>
                  <a:gd name="T100" fmla="*/ 72 w 148"/>
                  <a:gd name="T101" fmla="*/ 131 h 186"/>
                  <a:gd name="T102" fmla="*/ 40 w 148"/>
                  <a:gd name="T103" fmla="*/ 71 h 186"/>
                  <a:gd name="T104" fmla="*/ 62 w 148"/>
                  <a:gd name="T105" fmla="*/ 82 h 186"/>
                  <a:gd name="T106" fmla="*/ 68 w 148"/>
                  <a:gd name="T107" fmla="*/ 81 h 186"/>
                  <a:gd name="T108" fmla="*/ 69 w 148"/>
                  <a:gd name="T109" fmla="*/ 73 h 186"/>
                  <a:gd name="T110" fmla="*/ 54 w 148"/>
                  <a:gd name="T111" fmla="*/ 61 h 186"/>
                  <a:gd name="T112" fmla="*/ 40 w 148"/>
                  <a:gd name="T113" fmla="*/ 71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48" h="186">
                    <a:moveTo>
                      <a:pt x="129" y="97"/>
                    </a:moveTo>
                    <a:cubicBezTo>
                      <a:pt x="132" y="94"/>
                      <a:pt x="134" y="91"/>
                      <a:pt x="138" y="90"/>
                    </a:cubicBezTo>
                    <a:cubicBezTo>
                      <a:pt x="141" y="88"/>
                      <a:pt x="144" y="88"/>
                      <a:pt x="148" y="88"/>
                    </a:cubicBezTo>
                    <a:cubicBezTo>
                      <a:pt x="148" y="91"/>
                      <a:pt x="148" y="94"/>
                      <a:pt x="147" y="97"/>
                    </a:cubicBezTo>
                    <a:cubicBezTo>
                      <a:pt x="146" y="100"/>
                      <a:pt x="144" y="104"/>
                      <a:pt x="142" y="106"/>
                    </a:cubicBezTo>
                    <a:cubicBezTo>
                      <a:pt x="127" y="118"/>
                      <a:pt x="120" y="134"/>
                      <a:pt x="114" y="150"/>
                    </a:cubicBezTo>
                    <a:cubicBezTo>
                      <a:pt x="104" y="175"/>
                      <a:pt x="89" y="185"/>
                      <a:pt x="62" y="185"/>
                    </a:cubicBezTo>
                    <a:cubicBezTo>
                      <a:pt x="52" y="185"/>
                      <a:pt x="42" y="186"/>
                      <a:pt x="31" y="185"/>
                    </a:cubicBezTo>
                    <a:cubicBezTo>
                      <a:pt x="12" y="184"/>
                      <a:pt x="1" y="164"/>
                      <a:pt x="10" y="147"/>
                    </a:cubicBezTo>
                    <a:cubicBezTo>
                      <a:pt x="14" y="140"/>
                      <a:pt x="18" y="143"/>
                      <a:pt x="21" y="147"/>
                    </a:cubicBezTo>
                    <a:cubicBezTo>
                      <a:pt x="24" y="153"/>
                      <a:pt x="29" y="155"/>
                      <a:pt x="36" y="154"/>
                    </a:cubicBezTo>
                    <a:cubicBezTo>
                      <a:pt x="44" y="152"/>
                      <a:pt x="46" y="147"/>
                      <a:pt x="47" y="140"/>
                    </a:cubicBezTo>
                    <a:cubicBezTo>
                      <a:pt x="47" y="138"/>
                      <a:pt x="48" y="136"/>
                      <a:pt x="49" y="134"/>
                    </a:cubicBezTo>
                    <a:cubicBezTo>
                      <a:pt x="55" y="118"/>
                      <a:pt x="55" y="118"/>
                      <a:pt x="43" y="107"/>
                    </a:cubicBezTo>
                    <a:cubicBezTo>
                      <a:pt x="41" y="105"/>
                      <a:pt x="38" y="103"/>
                      <a:pt x="36" y="101"/>
                    </a:cubicBezTo>
                    <a:cubicBezTo>
                      <a:pt x="23" y="89"/>
                      <a:pt x="23" y="89"/>
                      <a:pt x="10" y="102"/>
                    </a:cubicBezTo>
                    <a:cubicBezTo>
                      <a:pt x="9" y="103"/>
                      <a:pt x="6" y="104"/>
                      <a:pt x="4" y="105"/>
                    </a:cubicBezTo>
                    <a:cubicBezTo>
                      <a:pt x="3" y="101"/>
                      <a:pt x="0" y="98"/>
                      <a:pt x="0" y="95"/>
                    </a:cubicBezTo>
                    <a:cubicBezTo>
                      <a:pt x="0" y="91"/>
                      <a:pt x="3" y="87"/>
                      <a:pt x="5" y="84"/>
                    </a:cubicBezTo>
                    <a:cubicBezTo>
                      <a:pt x="16" y="65"/>
                      <a:pt x="28" y="48"/>
                      <a:pt x="33" y="25"/>
                    </a:cubicBezTo>
                    <a:cubicBezTo>
                      <a:pt x="34" y="19"/>
                      <a:pt x="39" y="13"/>
                      <a:pt x="43" y="8"/>
                    </a:cubicBezTo>
                    <a:cubicBezTo>
                      <a:pt x="47" y="1"/>
                      <a:pt x="54" y="0"/>
                      <a:pt x="61" y="1"/>
                    </a:cubicBezTo>
                    <a:cubicBezTo>
                      <a:pt x="67" y="3"/>
                      <a:pt x="70" y="8"/>
                      <a:pt x="69" y="14"/>
                    </a:cubicBezTo>
                    <a:cubicBezTo>
                      <a:pt x="69" y="23"/>
                      <a:pt x="68" y="32"/>
                      <a:pt x="67" y="42"/>
                    </a:cubicBezTo>
                    <a:cubicBezTo>
                      <a:pt x="70" y="43"/>
                      <a:pt x="74" y="45"/>
                      <a:pt x="79" y="48"/>
                    </a:cubicBezTo>
                    <a:cubicBezTo>
                      <a:pt x="81" y="44"/>
                      <a:pt x="83" y="40"/>
                      <a:pt x="85" y="36"/>
                    </a:cubicBezTo>
                    <a:cubicBezTo>
                      <a:pt x="92" y="22"/>
                      <a:pt x="111" y="14"/>
                      <a:pt x="126" y="17"/>
                    </a:cubicBezTo>
                    <a:cubicBezTo>
                      <a:pt x="135" y="20"/>
                      <a:pt x="140" y="29"/>
                      <a:pt x="138" y="40"/>
                    </a:cubicBezTo>
                    <a:cubicBezTo>
                      <a:pt x="135" y="58"/>
                      <a:pt x="131" y="75"/>
                      <a:pt x="127" y="92"/>
                    </a:cubicBezTo>
                    <a:cubicBezTo>
                      <a:pt x="127" y="93"/>
                      <a:pt x="127" y="94"/>
                      <a:pt x="127" y="95"/>
                    </a:cubicBezTo>
                    <a:cubicBezTo>
                      <a:pt x="127" y="96"/>
                      <a:pt x="128" y="96"/>
                      <a:pt x="129" y="97"/>
                    </a:cubicBezTo>
                    <a:close/>
                    <a:moveTo>
                      <a:pt x="72" y="131"/>
                    </a:moveTo>
                    <a:cubicBezTo>
                      <a:pt x="71" y="132"/>
                      <a:pt x="70" y="132"/>
                      <a:pt x="69" y="133"/>
                    </a:cubicBezTo>
                    <a:cubicBezTo>
                      <a:pt x="72" y="136"/>
                      <a:pt x="75" y="142"/>
                      <a:pt x="78" y="142"/>
                    </a:cubicBezTo>
                    <a:cubicBezTo>
                      <a:pt x="84" y="143"/>
                      <a:pt x="93" y="143"/>
                      <a:pt x="97" y="139"/>
                    </a:cubicBezTo>
                    <a:cubicBezTo>
                      <a:pt x="103" y="134"/>
                      <a:pt x="108" y="126"/>
                      <a:pt x="110" y="118"/>
                    </a:cubicBezTo>
                    <a:cubicBezTo>
                      <a:pt x="118" y="92"/>
                      <a:pt x="124" y="64"/>
                      <a:pt x="130" y="37"/>
                    </a:cubicBezTo>
                    <a:cubicBezTo>
                      <a:pt x="131" y="30"/>
                      <a:pt x="125" y="23"/>
                      <a:pt x="118" y="23"/>
                    </a:cubicBezTo>
                    <a:cubicBezTo>
                      <a:pt x="105" y="24"/>
                      <a:pt x="97" y="31"/>
                      <a:pt x="91" y="41"/>
                    </a:cubicBezTo>
                    <a:cubicBezTo>
                      <a:pt x="86" y="50"/>
                      <a:pt x="87" y="57"/>
                      <a:pt x="92" y="65"/>
                    </a:cubicBezTo>
                    <a:cubicBezTo>
                      <a:pt x="99" y="75"/>
                      <a:pt x="104" y="86"/>
                      <a:pt x="109" y="97"/>
                    </a:cubicBezTo>
                    <a:cubicBezTo>
                      <a:pt x="110" y="100"/>
                      <a:pt x="108" y="105"/>
                      <a:pt x="107" y="109"/>
                    </a:cubicBezTo>
                    <a:cubicBezTo>
                      <a:pt x="103" y="107"/>
                      <a:pt x="99" y="107"/>
                      <a:pt x="96" y="104"/>
                    </a:cubicBezTo>
                    <a:cubicBezTo>
                      <a:pt x="91" y="101"/>
                      <a:pt x="88" y="96"/>
                      <a:pt x="85" y="92"/>
                    </a:cubicBezTo>
                    <a:cubicBezTo>
                      <a:pt x="83" y="91"/>
                      <a:pt x="82" y="89"/>
                      <a:pt x="80" y="88"/>
                    </a:cubicBezTo>
                    <a:cubicBezTo>
                      <a:pt x="79" y="88"/>
                      <a:pt x="78" y="89"/>
                      <a:pt x="78" y="89"/>
                    </a:cubicBezTo>
                    <a:cubicBezTo>
                      <a:pt x="78" y="92"/>
                      <a:pt x="78" y="96"/>
                      <a:pt x="79" y="99"/>
                    </a:cubicBezTo>
                    <a:cubicBezTo>
                      <a:pt x="82" y="104"/>
                      <a:pt x="85" y="108"/>
                      <a:pt x="87" y="113"/>
                    </a:cubicBezTo>
                    <a:cubicBezTo>
                      <a:pt x="89" y="117"/>
                      <a:pt x="91" y="123"/>
                      <a:pt x="89" y="126"/>
                    </a:cubicBezTo>
                    <a:cubicBezTo>
                      <a:pt x="87" y="129"/>
                      <a:pt x="81" y="130"/>
                      <a:pt x="77" y="131"/>
                    </a:cubicBezTo>
                    <a:cubicBezTo>
                      <a:pt x="75" y="132"/>
                      <a:pt x="74" y="131"/>
                      <a:pt x="72" y="131"/>
                    </a:cubicBezTo>
                    <a:close/>
                    <a:moveTo>
                      <a:pt x="40" y="71"/>
                    </a:moveTo>
                    <a:cubicBezTo>
                      <a:pt x="49" y="75"/>
                      <a:pt x="55" y="79"/>
                      <a:pt x="62" y="82"/>
                    </a:cubicBezTo>
                    <a:cubicBezTo>
                      <a:pt x="64" y="83"/>
                      <a:pt x="68" y="82"/>
                      <a:pt x="68" y="81"/>
                    </a:cubicBezTo>
                    <a:cubicBezTo>
                      <a:pt x="69" y="79"/>
                      <a:pt x="70" y="75"/>
                      <a:pt x="69" y="73"/>
                    </a:cubicBezTo>
                    <a:cubicBezTo>
                      <a:pt x="64" y="68"/>
                      <a:pt x="60" y="63"/>
                      <a:pt x="54" y="61"/>
                    </a:cubicBezTo>
                    <a:cubicBezTo>
                      <a:pt x="51" y="60"/>
                      <a:pt x="46" y="66"/>
                      <a:pt x="40" y="7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4" name="Freeform 11">
                <a:extLst>
                  <a:ext uri="{FF2B5EF4-FFF2-40B4-BE49-F238E27FC236}">
                    <a16:creationId xmlns:a16="http://schemas.microsoft.com/office/drawing/2014/main" id="{82CE97B1-ACEB-461A-B3B0-E3B9863EBC4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860925" y="1165225"/>
                <a:ext cx="396875" cy="512763"/>
              </a:xfrm>
              <a:custGeom>
                <a:avLst/>
                <a:gdLst>
                  <a:gd name="T0" fmla="*/ 117 w 157"/>
                  <a:gd name="T1" fmla="*/ 182 h 203"/>
                  <a:gd name="T2" fmla="*/ 105 w 157"/>
                  <a:gd name="T3" fmla="*/ 203 h 203"/>
                  <a:gd name="T4" fmla="*/ 95 w 157"/>
                  <a:gd name="T5" fmla="*/ 182 h 203"/>
                  <a:gd name="T6" fmla="*/ 70 w 157"/>
                  <a:gd name="T7" fmla="*/ 170 h 203"/>
                  <a:gd name="T8" fmla="*/ 52 w 157"/>
                  <a:gd name="T9" fmla="*/ 167 h 203"/>
                  <a:gd name="T10" fmla="*/ 26 w 157"/>
                  <a:gd name="T11" fmla="*/ 179 h 203"/>
                  <a:gd name="T12" fmla="*/ 25 w 157"/>
                  <a:gd name="T13" fmla="*/ 115 h 203"/>
                  <a:gd name="T14" fmla="*/ 45 w 157"/>
                  <a:gd name="T15" fmla="*/ 104 h 203"/>
                  <a:gd name="T16" fmla="*/ 38 w 157"/>
                  <a:gd name="T17" fmla="*/ 76 h 203"/>
                  <a:gd name="T18" fmla="*/ 11 w 157"/>
                  <a:gd name="T19" fmla="*/ 56 h 203"/>
                  <a:gd name="T20" fmla="*/ 39 w 157"/>
                  <a:gd name="T21" fmla="*/ 40 h 203"/>
                  <a:gd name="T22" fmla="*/ 47 w 157"/>
                  <a:gd name="T23" fmla="*/ 8 h 203"/>
                  <a:gd name="T24" fmla="*/ 59 w 157"/>
                  <a:gd name="T25" fmla="*/ 31 h 203"/>
                  <a:gd name="T26" fmla="*/ 68 w 157"/>
                  <a:gd name="T27" fmla="*/ 1 h 203"/>
                  <a:gd name="T28" fmla="*/ 86 w 157"/>
                  <a:gd name="T29" fmla="*/ 33 h 203"/>
                  <a:gd name="T30" fmla="*/ 69 w 157"/>
                  <a:gd name="T31" fmla="*/ 64 h 203"/>
                  <a:gd name="T32" fmla="*/ 82 w 157"/>
                  <a:gd name="T33" fmla="*/ 72 h 203"/>
                  <a:gd name="T34" fmla="*/ 146 w 157"/>
                  <a:gd name="T35" fmla="*/ 60 h 203"/>
                  <a:gd name="T36" fmla="*/ 151 w 157"/>
                  <a:gd name="T37" fmla="*/ 150 h 203"/>
                  <a:gd name="T38" fmla="*/ 112 w 157"/>
                  <a:gd name="T39" fmla="*/ 167 h 203"/>
                  <a:gd name="T40" fmla="*/ 117 w 157"/>
                  <a:gd name="T41" fmla="*/ 145 h 203"/>
                  <a:gd name="T42" fmla="*/ 144 w 157"/>
                  <a:gd name="T43" fmla="*/ 140 h 203"/>
                  <a:gd name="T44" fmla="*/ 110 w 157"/>
                  <a:gd name="T45" fmla="*/ 61 h 203"/>
                  <a:gd name="T46" fmla="*/ 69 w 157"/>
                  <a:gd name="T47" fmla="*/ 117 h 203"/>
                  <a:gd name="T48" fmla="*/ 84 w 157"/>
                  <a:gd name="T49" fmla="*/ 95 h 203"/>
                  <a:gd name="T50" fmla="*/ 101 w 157"/>
                  <a:gd name="T51" fmla="*/ 106 h 203"/>
                  <a:gd name="T52" fmla="*/ 106 w 157"/>
                  <a:gd name="T53" fmla="*/ 130 h 203"/>
                  <a:gd name="T54" fmla="*/ 47 w 157"/>
                  <a:gd name="T55" fmla="*/ 149 h 203"/>
                  <a:gd name="T56" fmla="*/ 74 w 157"/>
                  <a:gd name="T57" fmla="*/ 142 h 203"/>
                  <a:gd name="T58" fmla="*/ 72 w 157"/>
                  <a:gd name="T59" fmla="*/ 133 h 203"/>
                  <a:gd name="T60" fmla="*/ 52 w 157"/>
                  <a:gd name="T61" fmla="*/ 130 h 203"/>
                  <a:gd name="T62" fmla="*/ 89 w 157"/>
                  <a:gd name="T63" fmla="*/ 158 h 203"/>
                  <a:gd name="T64" fmla="*/ 77 w 157"/>
                  <a:gd name="T65" fmla="*/ 160 h 203"/>
                  <a:gd name="T66" fmla="*/ 89 w 157"/>
                  <a:gd name="T67" fmla="*/ 158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57" h="203">
                    <a:moveTo>
                      <a:pt x="112" y="167"/>
                    </a:moveTo>
                    <a:cubicBezTo>
                      <a:pt x="114" y="174"/>
                      <a:pt x="116" y="178"/>
                      <a:pt x="117" y="182"/>
                    </a:cubicBezTo>
                    <a:cubicBezTo>
                      <a:pt x="117" y="185"/>
                      <a:pt x="119" y="189"/>
                      <a:pt x="117" y="191"/>
                    </a:cubicBezTo>
                    <a:cubicBezTo>
                      <a:pt x="114" y="196"/>
                      <a:pt x="109" y="202"/>
                      <a:pt x="105" y="203"/>
                    </a:cubicBezTo>
                    <a:cubicBezTo>
                      <a:pt x="98" y="203"/>
                      <a:pt x="97" y="195"/>
                      <a:pt x="96" y="189"/>
                    </a:cubicBezTo>
                    <a:cubicBezTo>
                      <a:pt x="96" y="187"/>
                      <a:pt x="96" y="185"/>
                      <a:pt x="95" y="182"/>
                    </a:cubicBezTo>
                    <a:cubicBezTo>
                      <a:pt x="93" y="182"/>
                      <a:pt x="92" y="182"/>
                      <a:pt x="91" y="182"/>
                    </a:cubicBezTo>
                    <a:cubicBezTo>
                      <a:pt x="75" y="187"/>
                      <a:pt x="73" y="186"/>
                      <a:pt x="70" y="170"/>
                    </a:cubicBezTo>
                    <a:cubicBezTo>
                      <a:pt x="69" y="163"/>
                      <a:pt x="63" y="158"/>
                      <a:pt x="56" y="160"/>
                    </a:cubicBezTo>
                    <a:cubicBezTo>
                      <a:pt x="54" y="161"/>
                      <a:pt x="53" y="164"/>
                      <a:pt x="52" y="167"/>
                    </a:cubicBezTo>
                    <a:cubicBezTo>
                      <a:pt x="51" y="172"/>
                      <a:pt x="50" y="181"/>
                      <a:pt x="49" y="181"/>
                    </a:cubicBezTo>
                    <a:cubicBezTo>
                      <a:pt x="41" y="182"/>
                      <a:pt x="33" y="183"/>
                      <a:pt x="26" y="179"/>
                    </a:cubicBezTo>
                    <a:cubicBezTo>
                      <a:pt x="9" y="171"/>
                      <a:pt x="0" y="136"/>
                      <a:pt x="10" y="119"/>
                    </a:cubicBezTo>
                    <a:cubicBezTo>
                      <a:pt x="14" y="111"/>
                      <a:pt x="18" y="110"/>
                      <a:pt x="25" y="115"/>
                    </a:cubicBezTo>
                    <a:cubicBezTo>
                      <a:pt x="30" y="118"/>
                      <a:pt x="33" y="117"/>
                      <a:pt x="36" y="114"/>
                    </a:cubicBezTo>
                    <a:cubicBezTo>
                      <a:pt x="39" y="110"/>
                      <a:pt x="42" y="107"/>
                      <a:pt x="45" y="104"/>
                    </a:cubicBezTo>
                    <a:cubicBezTo>
                      <a:pt x="52" y="98"/>
                      <a:pt x="53" y="91"/>
                      <a:pt x="49" y="82"/>
                    </a:cubicBezTo>
                    <a:cubicBezTo>
                      <a:pt x="46" y="78"/>
                      <a:pt x="44" y="75"/>
                      <a:pt x="38" y="76"/>
                    </a:cubicBezTo>
                    <a:cubicBezTo>
                      <a:pt x="26" y="77"/>
                      <a:pt x="16" y="71"/>
                      <a:pt x="12" y="61"/>
                    </a:cubicBezTo>
                    <a:cubicBezTo>
                      <a:pt x="11" y="59"/>
                      <a:pt x="11" y="57"/>
                      <a:pt x="11" y="56"/>
                    </a:cubicBezTo>
                    <a:cubicBezTo>
                      <a:pt x="18" y="55"/>
                      <a:pt x="25" y="56"/>
                      <a:pt x="31" y="54"/>
                    </a:cubicBezTo>
                    <a:cubicBezTo>
                      <a:pt x="37" y="52"/>
                      <a:pt x="39" y="48"/>
                      <a:pt x="39" y="40"/>
                    </a:cubicBezTo>
                    <a:cubicBezTo>
                      <a:pt x="38" y="32"/>
                      <a:pt x="39" y="23"/>
                      <a:pt x="41" y="15"/>
                    </a:cubicBezTo>
                    <a:cubicBezTo>
                      <a:pt x="41" y="12"/>
                      <a:pt x="45" y="10"/>
                      <a:pt x="47" y="8"/>
                    </a:cubicBezTo>
                    <a:cubicBezTo>
                      <a:pt x="48" y="10"/>
                      <a:pt x="51" y="12"/>
                      <a:pt x="52" y="14"/>
                    </a:cubicBezTo>
                    <a:cubicBezTo>
                      <a:pt x="54" y="19"/>
                      <a:pt x="56" y="25"/>
                      <a:pt x="59" y="31"/>
                    </a:cubicBezTo>
                    <a:cubicBezTo>
                      <a:pt x="70" y="24"/>
                      <a:pt x="72" y="19"/>
                      <a:pt x="68" y="8"/>
                    </a:cubicBezTo>
                    <a:cubicBezTo>
                      <a:pt x="67" y="6"/>
                      <a:pt x="68" y="3"/>
                      <a:pt x="68" y="1"/>
                    </a:cubicBezTo>
                    <a:cubicBezTo>
                      <a:pt x="70" y="1"/>
                      <a:pt x="73" y="0"/>
                      <a:pt x="75" y="1"/>
                    </a:cubicBezTo>
                    <a:cubicBezTo>
                      <a:pt x="88" y="6"/>
                      <a:pt x="93" y="21"/>
                      <a:pt x="86" y="33"/>
                    </a:cubicBezTo>
                    <a:cubicBezTo>
                      <a:pt x="82" y="40"/>
                      <a:pt x="77" y="46"/>
                      <a:pt x="73" y="52"/>
                    </a:cubicBezTo>
                    <a:cubicBezTo>
                      <a:pt x="71" y="56"/>
                      <a:pt x="69" y="60"/>
                      <a:pt x="69" y="64"/>
                    </a:cubicBezTo>
                    <a:cubicBezTo>
                      <a:pt x="69" y="67"/>
                      <a:pt x="70" y="72"/>
                      <a:pt x="72" y="74"/>
                    </a:cubicBezTo>
                    <a:cubicBezTo>
                      <a:pt x="73" y="75"/>
                      <a:pt x="79" y="73"/>
                      <a:pt x="82" y="72"/>
                    </a:cubicBezTo>
                    <a:cubicBezTo>
                      <a:pt x="93" y="66"/>
                      <a:pt x="104" y="59"/>
                      <a:pt x="115" y="54"/>
                    </a:cubicBezTo>
                    <a:cubicBezTo>
                      <a:pt x="126" y="50"/>
                      <a:pt x="136" y="54"/>
                      <a:pt x="146" y="60"/>
                    </a:cubicBezTo>
                    <a:cubicBezTo>
                      <a:pt x="149" y="62"/>
                      <a:pt x="152" y="66"/>
                      <a:pt x="152" y="69"/>
                    </a:cubicBezTo>
                    <a:cubicBezTo>
                      <a:pt x="155" y="96"/>
                      <a:pt x="157" y="123"/>
                      <a:pt x="151" y="150"/>
                    </a:cubicBezTo>
                    <a:cubicBezTo>
                      <a:pt x="148" y="166"/>
                      <a:pt x="139" y="171"/>
                      <a:pt x="123" y="169"/>
                    </a:cubicBezTo>
                    <a:cubicBezTo>
                      <a:pt x="120" y="168"/>
                      <a:pt x="117" y="168"/>
                      <a:pt x="112" y="167"/>
                    </a:cubicBezTo>
                    <a:close/>
                    <a:moveTo>
                      <a:pt x="106" y="130"/>
                    </a:moveTo>
                    <a:cubicBezTo>
                      <a:pt x="111" y="136"/>
                      <a:pt x="116" y="140"/>
                      <a:pt x="117" y="145"/>
                    </a:cubicBezTo>
                    <a:cubicBezTo>
                      <a:pt x="118" y="154"/>
                      <a:pt x="119" y="155"/>
                      <a:pt x="127" y="154"/>
                    </a:cubicBezTo>
                    <a:cubicBezTo>
                      <a:pt x="136" y="154"/>
                      <a:pt x="141" y="149"/>
                      <a:pt x="144" y="140"/>
                    </a:cubicBezTo>
                    <a:cubicBezTo>
                      <a:pt x="150" y="120"/>
                      <a:pt x="146" y="99"/>
                      <a:pt x="144" y="79"/>
                    </a:cubicBezTo>
                    <a:cubicBezTo>
                      <a:pt x="142" y="61"/>
                      <a:pt x="126" y="53"/>
                      <a:pt x="110" y="61"/>
                    </a:cubicBezTo>
                    <a:cubicBezTo>
                      <a:pt x="93" y="70"/>
                      <a:pt x="77" y="80"/>
                      <a:pt x="66" y="96"/>
                    </a:cubicBezTo>
                    <a:cubicBezTo>
                      <a:pt x="59" y="105"/>
                      <a:pt x="59" y="108"/>
                      <a:pt x="69" y="117"/>
                    </a:cubicBezTo>
                    <a:cubicBezTo>
                      <a:pt x="71" y="114"/>
                      <a:pt x="74" y="111"/>
                      <a:pt x="76" y="108"/>
                    </a:cubicBezTo>
                    <a:cubicBezTo>
                      <a:pt x="79" y="104"/>
                      <a:pt x="81" y="99"/>
                      <a:pt x="84" y="95"/>
                    </a:cubicBezTo>
                    <a:cubicBezTo>
                      <a:pt x="89" y="89"/>
                      <a:pt x="99" y="88"/>
                      <a:pt x="104" y="93"/>
                    </a:cubicBezTo>
                    <a:cubicBezTo>
                      <a:pt x="109" y="99"/>
                      <a:pt x="103" y="102"/>
                      <a:pt x="101" y="106"/>
                    </a:cubicBezTo>
                    <a:cubicBezTo>
                      <a:pt x="99" y="108"/>
                      <a:pt x="98" y="111"/>
                      <a:pt x="96" y="114"/>
                    </a:cubicBezTo>
                    <a:cubicBezTo>
                      <a:pt x="106" y="117"/>
                      <a:pt x="112" y="122"/>
                      <a:pt x="106" y="130"/>
                    </a:cubicBezTo>
                    <a:close/>
                    <a:moveTo>
                      <a:pt x="50" y="122"/>
                    </a:moveTo>
                    <a:cubicBezTo>
                      <a:pt x="41" y="131"/>
                      <a:pt x="40" y="139"/>
                      <a:pt x="47" y="149"/>
                    </a:cubicBezTo>
                    <a:cubicBezTo>
                      <a:pt x="52" y="157"/>
                      <a:pt x="58" y="150"/>
                      <a:pt x="63" y="148"/>
                    </a:cubicBezTo>
                    <a:cubicBezTo>
                      <a:pt x="67" y="147"/>
                      <a:pt x="71" y="145"/>
                      <a:pt x="74" y="142"/>
                    </a:cubicBezTo>
                    <a:cubicBezTo>
                      <a:pt x="83" y="135"/>
                      <a:pt x="87" y="125"/>
                      <a:pt x="86" y="113"/>
                    </a:cubicBezTo>
                    <a:cubicBezTo>
                      <a:pt x="80" y="119"/>
                      <a:pt x="75" y="126"/>
                      <a:pt x="72" y="133"/>
                    </a:cubicBezTo>
                    <a:cubicBezTo>
                      <a:pt x="69" y="138"/>
                      <a:pt x="68" y="143"/>
                      <a:pt x="62" y="142"/>
                    </a:cubicBezTo>
                    <a:cubicBezTo>
                      <a:pt x="55" y="141"/>
                      <a:pt x="53" y="137"/>
                      <a:pt x="52" y="130"/>
                    </a:cubicBezTo>
                    <a:cubicBezTo>
                      <a:pt x="52" y="128"/>
                      <a:pt x="51" y="125"/>
                      <a:pt x="50" y="122"/>
                    </a:cubicBezTo>
                    <a:close/>
                    <a:moveTo>
                      <a:pt x="89" y="158"/>
                    </a:moveTo>
                    <a:cubicBezTo>
                      <a:pt x="86" y="155"/>
                      <a:pt x="84" y="153"/>
                      <a:pt x="82" y="151"/>
                    </a:cubicBezTo>
                    <a:cubicBezTo>
                      <a:pt x="80" y="154"/>
                      <a:pt x="77" y="157"/>
                      <a:pt x="77" y="160"/>
                    </a:cubicBezTo>
                    <a:cubicBezTo>
                      <a:pt x="76" y="162"/>
                      <a:pt x="80" y="165"/>
                      <a:pt x="82" y="167"/>
                    </a:cubicBezTo>
                    <a:cubicBezTo>
                      <a:pt x="84" y="164"/>
                      <a:pt x="86" y="162"/>
                      <a:pt x="89" y="1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5" name="Freeform 12">
                <a:extLst>
                  <a:ext uri="{FF2B5EF4-FFF2-40B4-BE49-F238E27FC236}">
                    <a16:creationId xmlns:a16="http://schemas.microsoft.com/office/drawing/2014/main" id="{6653162A-4542-492E-9077-A78E697D9D7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315200" y="2152650"/>
                <a:ext cx="554038" cy="392113"/>
              </a:xfrm>
              <a:custGeom>
                <a:avLst/>
                <a:gdLst>
                  <a:gd name="T0" fmla="*/ 151 w 219"/>
                  <a:gd name="T1" fmla="*/ 35 h 155"/>
                  <a:gd name="T2" fmla="*/ 185 w 219"/>
                  <a:gd name="T3" fmla="*/ 42 h 155"/>
                  <a:gd name="T4" fmla="*/ 203 w 219"/>
                  <a:gd name="T5" fmla="*/ 42 h 155"/>
                  <a:gd name="T6" fmla="*/ 209 w 219"/>
                  <a:gd name="T7" fmla="*/ 48 h 155"/>
                  <a:gd name="T8" fmla="*/ 202 w 219"/>
                  <a:gd name="T9" fmla="*/ 53 h 155"/>
                  <a:gd name="T10" fmla="*/ 190 w 219"/>
                  <a:gd name="T11" fmla="*/ 54 h 155"/>
                  <a:gd name="T12" fmla="*/ 169 w 219"/>
                  <a:gd name="T13" fmla="*/ 64 h 155"/>
                  <a:gd name="T14" fmla="*/ 194 w 219"/>
                  <a:gd name="T15" fmla="*/ 69 h 155"/>
                  <a:gd name="T16" fmla="*/ 219 w 219"/>
                  <a:gd name="T17" fmla="*/ 70 h 155"/>
                  <a:gd name="T18" fmla="*/ 193 w 219"/>
                  <a:gd name="T19" fmla="*/ 82 h 155"/>
                  <a:gd name="T20" fmla="*/ 145 w 219"/>
                  <a:gd name="T21" fmla="*/ 92 h 155"/>
                  <a:gd name="T22" fmla="*/ 144 w 219"/>
                  <a:gd name="T23" fmla="*/ 104 h 155"/>
                  <a:gd name="T24" fmla="*/ 157 w 219"/>
                  <a:gd name="T25" fmla="*/ 142 h 155"/>
                  <a:gd name="T26" fmla="*/ 153 w 219"/>
                  <a:gd name="T27" fmla="*/ 154 h 155"/>
                  <a:gd name="T28" fmla="*/ 140 w 219"/>
                  <a:gd name="T29" fmla="*/ 151 h 155"/>
                  <a:gd name="T30" fmla="*/ 126 w 219"/>
                  <a:gd name="T31" fmla="*/ 136 h 155"/>
                  <a:gd name="T32" fmla="*/ 115 w 219"/>
                  <a:gd name="T33" fmla="*/ 106 h 155"/>
                  <a:gd name="T34" fmla="*/ 118 w 219"/>
                  <a:gd name="T35" fmla="*/ 105 h 155"/>
                  <a:gd name="T36" fmla="*/ 131 w 219"/>
                  <a:gd name="T37" fmla="*/ 125 h 155"/>
                  <a:gd name="T38" fmla="*/ 142 w 219"/>
                  <a:gd name="T39" fmla="*/ 134 h 155"/>
                  <a:gd name="T40" fmla="*/ 142 w 219"/>
                  <a:gd name="T41" fmla="*/ 119 h 155"/>
                  <a:gd name="T42" fmla="*/ 123 w 219"/>
                  <a:gd name="T43" fmla="*/ 97 h 155"/>
                  <a:gd name="T44" fmla="*/ 120 w 219"/>
                  <a:gd name="T45" fmla="*/ 94 h 155"/>
                  <a:gd name="T46" fmla="*/ 99 w 219"/>
                  <a:gd name="T47" fmla="*/ 66 h 155"/>
                  <a:gd name="T48" fmla="*/ 61 w 219"/>
                  <a:gd name="T49" fmla="*/ 43 h 155"/>
                  <a:gd name="T50" fmla="*/ 19 w 219"/>
                  <a:gd name="T51" fmla="*/ 36 h 155"/>
                  <a:gd name="T52" fmla="*/ 3 w 219"/>
                  <a:gd name="T53" fmla="*/ 33 h 155"/>
                  <a:gd name="T54" fmla="*/ 4 w 219"/>
                  <a:gd name="T55" fmla="*/ 17 h 155"/>
                  <a:gd name="T56" fmla="*/ 31 w 219"/>
                  <a:gd name="T57" fmla="*/ 3 h 155"/>
                  <a:gd name="T58" fmla="*/ 46 w 219"/>
                  <a:gd name="T59" fmla="*/ 4 h 155"/>
                  <a:gd name="T60" fmla="*/ 38 w 219"/>
                  <a:gd name="T61" fmla="*/ 24 h 155"/>
                  <a:gd name="T62" fmla="*/ 57 w 219"/>
                  <a:gd name="T63" fmla="*/ 34 h 155"/>
                  <a:gd name="T64" fmla="*/ 109 w 219"/>
                  <a:gd name="T65" fmla="*/ 66 h 155"/>
                  <a:gd name="T66" fmla="*/ 124 w 219"/>
                  <a:gd name="T67" fmla="*/ 61 h 155"/>
                  <a:gd name="T68" fmla="*/ 113 w 219"/>
                  <a:gd name="T69" fmla="*/ 59 h 155"/>
                  <a:gd name="T70" fmla="*/ 112 w 219"/>
                  <a:gd name="T71" fmla="*/ 57 h 155"/>
                  <a:gd name="T72" fmla="*/ 142 w 219"/>
                  <a:gd name="T73" fmla="*/ 48 h 155"/>
                  <a:gd name="T74" fmla="*/ 168 w 219"/>
                  <a:gd name="T75" fmla="*/ 51 h 155"/>
                  <a:gd name="T76" fmla="*/ 129 w 219"/>
                  <a:gd name="T77" fmla="*/ 45 h 155"/>
                  <a:gd name="T78" fmla="*/ 111 w 219"/>
                  <a:gd name="T79" fmla="*/ 52 h 155"/>
                  <a:gd name="T80" fmla="*/ 102 w 219"/>
                  <a:gd name="T81" fmla="*/ 53 h 155"/>
                  <a:gd name="T82" fmla="*/ 100 w 219"/>
                  <a:gd name="T83" fmla="*/ 50 h 155"/>
                  <a:gd name="T84" fmla="*/ 113 w 219"/>
                  <a:gd name="T85" fmla="*/ 43 h 155"/>
                  <a:gd name="T86" fmla="*/ 110 w 219"/>
                  <a:gd name="T87" fmla="*/ 40 h 155"/>
                  <a:gd name="T88" fmla="*/ 101 w 219"/>
                  <a:gd name="T89" fmla="*/ 41 h 155"/>
                  <a:gd name="T90" fmla="*/ 91 w 219"/>
                  <a:gd name="T91" fmla="*/ 37 h 155"/>
                  <a:gd name="T92" fmla="*/ 97 w 219"/>
                  <a:gd name="T93" fmla="*/ 24 h 155"/>
                  <a:gd name="T94" fmla="*/ 119 w 219"/>
                  <a:gd name="T95" fmla="*/ 19 h 155"/>
                  <a:gd name="T96" fmla="*/ 115 w 219"/>
                  <a:gd name="T97" fmla="*/ 29 h 155"/>
                  <a:gd name="T98" fmla="*/ 136 w 219"/>
                  <a:gd name="T99" fmla="*/ 28 h 155"/>
                  <a:gd name="T100" fmla="*/ 156 w 219"/>
                  <a:gd name="T101" fmla="*/ 13 h 155"/>
                  <a:gd name="T102" fmla="*/ 168 w 219"/>
                  <a:gd name="T103" fmla="*/ 13 h 155"/>
                  <a:gd name="T104" fmla="*/ 164 w 219"/>
                  <a:gd name="T105" fmla="*/ 27 h 155"/>
                  <a:gd name="T106" fmla="*/ 152 w 219"/>
                  <a:gd name="T107" fmla="*/ 33 h 155"/>
                  <a:gd name="T108" fmla="*/ 151 w 219"/>
                  <a:gd name="T109" fmla="*/ 35 h 155"/>
                  <a:gd name="T110" fmla="*/ 126 w 219"/>
                  <a:gd name="T111" fmla="*/ 76 h 155"/>
                  <a:gd name="T112" fmla="*/ 124 w 219"/>
                  <a:gd name="T113" fmla="*/ 80 h 155"/>
                  <a:gd name="T114" fmla="*/ 137 w 219"/>
                  <a:gd name="T115" fmla="*/ 86 h 155"/>
                  <a:gd name="T116" fmla="*/ 138 w 219"/>
                  <a:gd name="T117" fmla="*/ 79 h 155"/>
                  <a:gd name="T118" fmla="*/ 126 w 219"/>
                  <a:gd name="T119" fmla="*/ 76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219" h="155">
                    <a:moveTo>
                      <a:pt x="151" y="35"/>
                    </a:moveTo>
                    <a:cubicBezTo>
                      <a:pt x="162" y="39"/>
                      <a:pt x="172" y="45"/>
                      <a:pt x="185" y="42"/>
                    </a:cubicBezTo>
                    <a:cubicBezTo>
                      <a:pt x="191" y="41"/>
                      <a:pt x="197" y="41"/>
                      <a:pt x="203" y="42"/>
                    </a:cubicBezTo>
                    <a:cubicBezTo>
                      <a:pt x="205" y="42"/>
                      <a:pt x="207" y="46"/>
                      <a:pt x="209" y="48"/>
                    </a:cubicBezTo>
                    <a:cubicBezTo>
                      <a:pt x="207" y="50"/>
                      <a:pt x="205" y="53"/>
                      <a:pt x="202" y="53"/>
                    </a:cubicBezTo>
                    <a:cubicBezTo>
                      <a:pt x="198" y="54"/>
                      <a:pt x="194" y="54"/>
                      <a:pt x="190" y="54"/>
                    </a:cubicBezTo>
                    <a:cubicBezTo>
                      <a:pt x="181" y="53"/>
                      <a:pt x="175" y="57"/>
                      <a:pt x="169" y="64"/>
                    </a:cubicBezTo>
                    <a:cubicBezTo>
                      <a:pt x="177" y="70"/>
                      <a:pt x="185" y="72"/>
                      <a:pt x="194" y="69"/>
                    </a:cubicBezTo>
                    <a:cubicBezTo>
                      <a:pt x="203" y="66"/>
                      <a:pt x="211" y="64"/>
                      <a:pt x="219" y="70"/>
                    </a:cubicBezTo>
                    <a:cubicBezTo>
                      <a:pt x="213" y="82"/>
                      <a:pt x="204" y="86"/>
                      <a:pt x="193" y="82"/>
                    </a:cubicBezTo>
                    <a:cubicBezTo>
                      <a:pt x="175" y="77"/>
                      <a:pt x="159" y="82"/>
                      <a:pt x="145" y="92"/>
                    </a:cubicBezTo>
                    <a:cubicBezTo>
                      <a:pt x="139" y="96"/>
                      <a:pt x="142" y="100"/>
                      <a:pt x="144" y="104"/>
                    </a:cubicBezTo>
                    <a:cubicBezTo>
                      <a:pt x="153" y="115"/>
                      <a:pt x="157" y="128"/>
                      <a:pt x="157" y="142"/>
                    </a:cubicBezTo>
                    <a:cubicBezTo>
                      <a:pt x="157" y="146"/>
                      <a:pt x="155" y="153"/>
                      <a:pt x="153" y="154"/>
                    </a:cubicBezTo>
                    <a:cubicBezTo>
                      <a:pt x="149" y="155"/>
                      <a:pt x="143" y="153"/>
                      <a:pt x="140" y="151"/>
                    </a:cubicBezTo>
                    <a:cubicBezTo>
                      <a:pt x="134" y="147"/>
                      <a:pt x="129" y="142"/>
                      <a:pt x="126" y="136"/>
                    </a:cubicBezTo>
                    <a:cubicBezTo>
                      <a:pt x="121" y="126"/>
                      <a:pt x="119" y="116"/>
                      <a:pt x="115" y="106"/>
                    </a:cubicBezTo>
                    <a:cubicBezTo>
                      <a:pt x="116" y="106"/>
                      <a:pt x="117" y="105"/>
                      <a:pt x="118" y="105"/>
                    </a:cubicBezTo>
                    <a:cubicBezTo>
                      <a:pt x="122" y="111"/>
                      <a:pt x="126" y="118"/>
                      <a:pt x="131" y="125"/>
                    </a:cubicBezTo>
                    <a:cubicBezTo>
                      <a:pt x="134" y="128"/>
                      <a:pt x="138" y="131"/>
                      <a:pt x="142" y="134"/>
                    </a:cubicBezTo>
                    <a:cubicBezTo>
                      <a:pt x="142" y="129"/>
                      <a:pt x="144" y="124"/>
                      <a:pt x="142" y="119"/>
                    </a:cubicBezTo>
                    <a:cubicBezTo>
                      <a:pt x="138" y="110"/>
                      <a:pt x="135" y="99"/>
                      <a:pt x="123" y="97"/>
                    </a:cubicBezTo>
                    <a:cubicBezTo>
                      <a:pt x="122" y="97"/>
                      <a:pt x="120" y="95"/>
                      <a:pt x="120" y="94"/>
                    </a:cubicBezTo>
                    <a:cubicBezTo>
                      <a:pt x="119" y="80"/>
                      <a:pt x="108" y="73"/>
                      <a:pt x="99" y="66"/>
                    </a:cubicBezTo>
                    <a:cubicBezTo>
                      <a:pt x="87" y="58"/>
                      <a:pt x="74" y="50"/>
                      <a:pt x="61" y="43"/>
                    </a:cubicBezTo>
                    <a:cubicBezTo>
                      <a:pt x="48" y="36"/>
                      <a:pt x="34" y="34"/>
                      <a:pt x="19" y="36"/>
                    </a:cubicBezTo>
                    <a:cubicBezTo>
                      <a:pt x="14" y="37"/>
                      <a:pt x="5" y="37"/>
                      <a:pt x="3" y="33"/>
                    </a:cubicBezTo>
                    <a:cubicBezTo>
                      <a:pt x="0" y="30"/>
                      <a:pt x="2" y="22"/>
                      <a:pt x="4" y="17"/>
                    </a:cubicBezTo>
                    <a:cubicBezTo>
                      <a:pt x="10" y="3"/>
                      <a:pt x="17" y="0"/>
                      <a:pt x="31" y="3"/>
                    </a:cubicBezTo>
                    <a:cubicBezTo>
                      <a:pt x="36" y="3"/>
                      <a:pt x="40" y="4"/>
                      <a:pt x="46" y="4"/>
                    </a:cubicBezTo>
                    <a:cubicBezTo>
                      <a:pt x="43" y="11"/>
                      <a:pt x="41" y="17"/>
                      <a:pt x="38" y="24"/>
                    </a:cubicBezTo>
                    <a:cubicBezTo>
                      <a:pt x="44" y="27"/>
                      <a:pt x="51" y="31"/>
                      <a:pt x="57" y="34"/>
                    </a:cubicBezTo>
                    <a:cubicBezTo>
                      <a:pt x="75" y="45"/>
                      <a:pt x="92" y="55"/>
                      <a:pt x="109" y="66"/>
                    </a:cubicBezTo>
                    <a:cubicBezTo>
                      <a:pt x="117" y="71"/>
                      <a:pt x="120" y="69"/>
                      <a:pt x="124" y="61"/>
                    </a:cubicBezTo>
                    <a:cubicBezTo>
                      <a:pt x="120" y="61"/>
                      <a:pt x="116" y="60"/>
                      <a:pt x="113" y="59"/>
                    </a:cubicBezTo>
                    <a:cubicBezTo>
                      <a:pt x="113" y="58"/>
                      <a:pt x="112" y="58"/>
                      <a:pt x="112" y="57"/>
                    </a:cubicBezTo>
                    <a:cubicBezTo>
                      <a:pt x="122" y="54"/>
                      <a:pt x="132" y="51"/>
                      <a:pt x="142" y="48"/>
                    </a:cubicBezTo>
                    <a:cubicBezTo>
                      <a:pt x="147" y="60"/>
                      <a:pt x="157" y="61"/>
                      <a:pt x="168" y="51"/>
                    </a:cubicBezTo>
                    <a:cubicBezTo>
                      <a:pt x="160" y="42"/>
                      <a:pt x="142" y="39"/>
                      <a:pt x="129" y="45"/>
                    </a:cubicBezTo>
                    <a:cubicBezTo>
                      <a:pt x="123" y="47"/>
                      <a:pt x="117" y="50"/>
                      <a:pt x="111" y="52"/>
                    </a:cubicBezTo>
                    <a:cubicBezTo>
                      <a:pt x="109" y="53"/>
                      <a:pt x="105" y="52"/>
                      <a:pt x="102" y="53"/>
                    </a:cubicBezTo>
                    <a:cubicBezTo>
                      <a:pt x="102" y="52"/>
                      <a:pt x="101" y="51"/>
                      <a:pt x="100" y="50"/>
                    </a:cubicBezTo>
                    <a:cubicBezTo>
                      <a:pt x="104" y="47"/>
                      <a:pt x="109" y="45"/>
                      <a:pt x="113" y="43"/>
                    </a:cubicBezTo>
                    <a:cubicBezTo>
                      <a:pt x="112" y="42"/>
                      <a:pt x="111" y="41"/>
                      <a:pt x="110" y="40"/>
                    </a:cubicBezTo>
                    <a:cubicBezTo>
                      <a:pt x="107" y="40"/>
                      <a:pt x="104" y="41"/>
                      <a:pt x="101" y="41"/>
                    </a:cubicBezTo>
                    <a:cubicBezTo>
                      <a:pt x="98" y="40"/>
                      <a:pt x="92" y="39"/>
                      <a:pt x="91" y="37"/>
                    </a:cubicBezTo>
                    <a:cubicBezTo>
                      <a:pt x="89" y="31"/>
                      <a:pt x="91" y="26"/>
                      <a:pt x="97" y="24"/>
                    </a:cubicBezTo>
                    <a:cubicBezTo>
                      <a:pt x="104" y="22"/>
                      <a:pt x="111" y="21"/>
                      <a:pt x="119" y="19"/>
                    </a:cubicBezTo>
                    <a:cubicBezTo>
                      <a:pt x="117" y="23"/>
                      <a:pt x="116" y="26"/>
                      <a:pt x="115" y="29"/>
                    </a:cubicBezTo>
                    <a:cubicBezTo>
                      <a:pt x="123" y="34"/>
                      <a:pt x="130" y="32"/>
                      <a:pt x="136" y="28"/>
                    </a:cubicBezTo>
                    <a:cubicBezTo>
                      <a:pt x="143" y="23"/>
                      <a:pt x="149" y="17"/>
                      <a:pt x="156" y="13"/>
                    </a:cubicBezTo>
                    <a:cubicBezTo>
                      <a:pt x="159" y="11"/>
                      <a:pt x="165" y="11"/>
                      <a:pt x="168" y="13"/>
                    </a:cubicBezTo>
                    <a:cubicBezTo>
                      <a:pt x="172" y="15"/>
                      <a:pt x="169" y="25"/>
                      <a:pt x="164" y="27"/>
                    </a:cubicBezTo>
                    <a:cubicBezTo>
                      <a:pt x="160" y="29"/>
                      <a:pt x="156" y="31"/>
                      <a:pt x="152" y="33"/>
                    </a:cubicBezTo>
                    <a:cubicBezTo>
                      <a:pt x="151" y="34"/>
                      <a:pt x="151" y="34"/>
                      <a:pt x="151" y="35"/>
                    </a:cubicBezTo>
                    <a:close/>
                    <a:moveTo>
                      <a:pt x="126" y="76"/>
                    </a:moveTo>
                    <a:cubicBezTo>
                      <a:pt x="125" y="77"/>
                      <a:pt x="125" y="78"/>
                      <a:pt x="124" y="80"/>
                    </a:cubicBezTo>
                    <a:cubicBezTo>
                      <a:pt x="128" y="82"/>
                      <a:pt x="132" y="84"/>
                      <a:pt x="137" y="86"/>
                    </a:cubicBezTo>
                    <a:cubicBezTo>
                      <a:pt x="137" y="83"/>
                      <a:pt x="139" y="81"/>
                      <a:pt x="138" y="79"/>
                    </a:cubicBezTo>
                    <a:cubicBezTo>
                      <a:pt x="135" y="72"/>
                      <a:pt x="130" y="74"/>
                      <a:pt x="126" y="7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6" name="Freeform 13">
                <a:extLst>
                  <a:ext uri="{FF2B5EF4-FFF2-40B4-BE49-F238E27FC236}">
                    <a16:creationId xmlns:a16="http://schemas.microsoft.com/office/drawing/2014/main" id="{CAF05502-1758-4029-A257-FBB44707CD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57725" y="4679950"/>
                <a:ext cx="366713" cy="349250"/>
              </a:xfrm>
              <a:custGeom>
                <a:avLst/>
                <a:gdLst>
                  <a:gd name="T0" fmla="*/ 59 w 145"/>
                  <a:gd name="T1" fmla="*/ 69 h 138"/>
                  <a:gd name="T2" fmla="*/ 18 w 145"/>
                  <a:gd name="T3" fmla="*/ 105 h 138"/>
                  <a:gd name="T4" fmla="*/ 0 w 145"/>
                  <a:gd name="T5" fmla="*/ 104 h 138"/>
                  <a:gd name="T6" fmla="*/ 18 w 145"/>
                  <a:gd name="T7" fmla="*/ 38 h 138"/>
                  <a:gd name="T8" fmla="*/ 23 w 145"/>
                  <a:gd name="T9" fmla="*/ 21 h 138"/>
                  <a:gd name="T10" fmla="*/ 21 w 145"/>
                  <a:gd name="T11" fmla="*/ 5 h 138"/>
                  <a:gd name="T12" fmla="*/ 20 w 145"/>
                  <a:gd name="T13" fmla="*/ 1 h 138"/>
                  <a:gd name="T14" fmla="*/ 24 w 145"/>
                  <a:gd name="T15" fmla="*/ 0 h 138"/>
                  <a:gd name="T16" fmla="*/ 62 w 145"/>
                  <a:gd name="T17" fmla="*/ 23 h 138"/>
                  <a:gd name="T18" fmla="*/ 56 w 145"/>
                  <a:gd name="T19" fmla="*/ 25 h 138"/>
                  <a:gd name="T20" fmla="*/ 43 w 145"/>
                  <a:gd name="T21" fmla="*/ 33 h 138"/>
                  <a:gd name="T22" fmla="*/ 31 w 145"/>
                  <a:gd name="T23" fmla="*/ 84 h 138"/>
                  <a:gd name="T24" fmla="*/ 63 w 145"/>
                  <a:gd name="T25" fmla="*/ 56 h 138"/>
                  <a:gd name="T26" fmla="*/ 66 w 145"/>
                  <a:gd name="T27" fmla="*/ 33 h 138"/>
                  <a:gd name="T28" fmla="*/ 64 w 145"/>
                  <a:gd name="T29" fmla="*/ 28 h 138"/>
                  <a:gd name="T30" fmla="*/ 66 w 145"/>
                  <a:gd name="T31" fmla="*/ 26 h 138"/>
                  <a:gd name="T32" fmla="*/ 106 w 145"/>
                  <a:gd name="T33" fmla="*/ 50 h 138"/>
                  <a:gd name="T34" fmla="*/ 106 w 145"/>
                  <a:gd name="T35" fmla="*/ 52 h 138"/>
                  <a:gd name="T36" fmla="*/ 100 w 145"/>
                  <a:gd name="T37" fmla="*/ 52 h 138"/>
                  <a:gd name="T38" fmla="*/ 88 w 145"/>
                  <a:gd name="T39" fmla="*/ 58 h 138"/>
                  <a:gd name="T40" fmla="*/ 76 w 145"/>
                  <a:gd name="T41" fmla="*/ 110 h 138"/>
                  <a:gd name="T42" fmla="*/ 96 w 145"/>
                  <a:gd name="T43" fmla="*/ 93 h 138"/>
                  <a:gd name="T44" fmla="*/ 113 w 145"/>
                  <a:gd name="T45" fmla="*/ 79 h 138"/>
                  <a:gd name="T46" fmla="*/ 113 w 145"/>
                  <a:gd name="T47" fmla="*/ 60 h 138"/>
                  <a:gd name="T48" fmla="*/ 112 w 145"/>
                  <a:gd name="T49" fmla="*/ 56 h 138"/>
                  <a:gd name="T50" fmla="*/ 145 w 145"/>
                  <a:gd name="T51" fmla="*/ 73 h 138"/>
                  <a:gd name="T52" fmla="*/ 139 w 145"/>
                  <a:gd name="T53" fmla="*/ 76 h 138"/>
                  <a:gd name="T54" fmla="*/ 123 w 145"/>
                  <a:gd name="T55" fmla="*/ 80 h 138"/>
                  <a:gd name="T56" fmla="*/ 62 w 145"/>
                  <a:gd name="T57" fmla="*/ 132 h 138"/>
                  <a:gd name="T58" fmla="*/ 44 w 145"/>
                  <a:gd name="T59" fmla="*/ 131 h 138"/>
                  <a:gd name="T60" fmla="*/ 61 w 145"/>
                  <a:gd name="T61" fmla="*/ 70 h 138"/>
                  <a:gd name="T62" fmla="*/ 59 w 145"/>
                  <a:gd name="T63" fmla="*/ 69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45" h="138">
                    <a:moveTo>
                      <a:pt x="59" y="69"/>
                    </a:moveTo>
                    <a:cubicBezTo>
                      <a:pt x="45" y="81"/>
                      <a:pt x="31" y="92"/>
                      <a:pt x="18" y="105"/>
                    </a:cubicBezTo>
                    <a:cubicBezTo>
                      <a:pt x="11" y="110"/>
                      <a:pt x="6" y="112"/>
                      <a:pt x="0" y="104"/>
                    </a:cubicBezTo>
                    <a:cubicBezTo>
                      <a:pt x="6" y="83"/>
                      <a:pt x="12" y="61"/>
                      <a:pt x="18" y="38"/>
                    </a:cubicBezTo>
                    <a:cubicBezTo>
                      <a:pt x="19" y="33"/>
                      <a:pt x="22" y="27"/>
                      <a:pt x="23" y="21"/>
                    </a:cubicBezTo>
                    <a:cubicBezTo>
                      <a:pt x="23" y="16"/>
                      <a:pt x="21" y="10"/>
                      <a:pt x="21" y="5"/>
                    </a:cubicBezTo>
                    <a:cubicBezTo>
                      <a:pt x="21" y="4"/>
                      <a:pt x="20" y="2"/>
                      <a:pt x="20" y="1"/>
                    </a:cubicBezTo>
                    <a:cubicBezTo>
                      <a:pt x="21" y="0"/>
                      <a:pt x="23" y="0"/>
                      <a:pt x="24" y="0"/>
                    </a:cubicBezTo>
                    <a:cubicBezTo>
                      <a:pt x="36" y="8"/>
                      <a:pt x="48" y="15"/>
                      <a:pt x="62" y="23"/>
                    </a:cubicBezTo>
                    <a:cubicBezTo>
                      <a:pt x="59" y="24"/>
                      <a:pt x="57" y="26"/>
                      <a:pt x="56" y="25"/>
                    </a:cubicBezTo>
                    <a:cubicBezTo>
                      <a:pt x="48" y="21"/>
                      <a:pt x="45" y="26"/>
                      <a:pt x="43" y="33"/>
                    </a:cubicBezTo>
                    <a:cubicBezTo>
                      <a:pt x="39" y="50"/>
                      <a:pt x="34" y="66"/>
                      <a:pt x="31" y="84"/>
                    </a:cubicBezTo>
                    <a:cubicBezTo>
                      <a:pt x="42" y="75"/>
                      <a:pt x="53" y="66"/>
                      <a:pt x="63" y="56"/>
                    </a:cubicBezTo>
                    <a:cubicBezTo>
                      <a:pt x="69" y="50"/>
                      <a:pt x="70" y="41"/>
                      <a:pt x="66" y="33"/>
                    </a:cubicBezTo>
                    <a:cubicBezTo>
                      <a:pt x="66" y="31"/>
                      <a:pt x="65" y="29"/>
                      <a:pt x="64" y="28"/>
                    </a:cubicBezTo>
                    <a:cubicBezTo>
                      <a:pt x="65" y="27"/>
                      <a:pt x="65" y="26"/>
                      <a:pt x="66" y="26"/>
                    </a:cubicBezTo>
                    <a:cubicBezTo>
                      <a:pt x="79" y="34"/>
                      <a:pt x="93" y="42"/>
                      <a:pt x="106" y="50"/>
                    </a:cubicBezTo>
                    <a:cubicBezTo>
                      <a:pt x="106" y="50"/>
                      <a:pt x="106" y="51"/>
                      <a:pt x="106" y="52"/>
                    </a:cubicBezTo>
                    <a:cubicBezTo>
                      <a:pt x="104" y="52"/>
                      <a:pt x="102" y="53"/>
                      <a:pt x="100" y="52"/>
                    </a:cubicBezTo>
                    <a:cubicBezTo>
                      <a:pt x="94" y="49"/>
                      <a:pt x="90" y="51"/>
                      <a:pt x="88" y="58"/>
                    </a:cubicBezTo>
                    <a:cubicBezTo>
                      <a:pt x="84" y="75"/>
                      <a:pt x="79" y="92"/>
                      <a:pt x="76" y="110"/>
                    </a:cubicBezTo>
                    <a:cubicBezTo>
                      <a:pt x="83" y="104"/>
                      <a:pt x="89" y="98"/>
                      <a:pt x="96" y="93"/>
                    </a:cubicBezTo>
                    <a:cubicBezTo>
                      <a:pt x="102" y="88"/>
                      <a:pt x="107" y="83"/>
                      <a:pt x="113" y="79"/>
                    </a:cubicBezTo>
                    <a:cubicBezTo>
                      <a:pt x="122" y="71"/>
                      <a:pt x="122" y="68"/>
                      <a:pt x="113" y="60"/>
                    </a:cubicBezTo>
                    <a:cubicBezTo>
                      <a:pt x="113" y="59"/>
                      <a:pt x="112" y="58"/>
                      <a:pt x="112" y="56"/>
                    </a:cubicBezTo>
                    <a:cubicBezTo>
                      <a:pt x="124" y="59"/>
                      <a:pt x="133" y="67"/>
                      <a:pt x="145" y="73"/>
                    </a:cubicBezTo>
                    <a:cubicBezTo>
                      <a:pt x="142" y="74"/>
                      <a:pt x="140" y="76"/>
                      <a:pt x="139" y="76"/>
                    </a:cubicBezTo>
                    <a:cubicBezTo>
                      <a:pt x="132" y="72"/>
                      <a:pt x="127" y="76"/>
                      <a:pt x="123" y="80"/>
                    </a:cubicBezTo>
                    <a:cubicBezTo>
                      <a:pt x="102" y="97"/>
                      <a:pt x="82" y="114"/>
                      <a:pt x="62" y="132"/>
                    </a:cubicBezTo>
                    <a:cubicBezTo>
                      <a:pt x="56" y="137"/>
                      <a:pt x="51" y="138"/>
                      <a:pt x="44" y="131"/>
                    </a:cubicBezTo>
                    <a:cubicBezTo>
                      <a:pt x="50" y="111"/>
                      <a:pt x="55" y="91"/>
                      <a:pt x="61" y="70"/>
                    </a:cubicBezTo>
                    <a:cubicBezTo>
                      <a:pt x="60" y="70"/>
                      <a:pt x="60" y="70"/>
                      <a:pt x="59" y="6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7" name="Freeform 14">
                <a:extLst>
                  <a:ext uri="{FF2B5EF4-FFF2-40B4-BE49-F238E27FC236}">
                    <a16:creationId xmlns:a16="http://schemas.microsoft.com/office/drawing/2014/main" id="{0E2CADD7-9B7A-42EB-B598-074DDF771A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88100" y="1263650"/>
                <a:ext cx="366713" cy="339725"/>
              </a:xfrm>
              <a:custGeom>
                <a:avLst/>
                <a:gdLst>
                  <a:gd name="T0" fmla="*/ 66 w 145"/>
                  <a:gd name="T1" fmla="*/ 79 h 134"/>
                  <a:gd name="T2" fmla="*/ 45 w 145"/>
                  <a:gd name="T3" fmla="*/ 79 h 134"/>
                  <a:gd name="T4" fmla="*/ 23 w 145"/>
                  <a:gd name="T5" fmla="*/ 48 h 134"/>
                  <a:gd name="T6" fmla="*/ 28 w 145"/>
                  <a:gd name="T7" fmla="*/ 42 h 134"/>
                  <a:gd name="T8" fmla="*/ 33 w 145"/>
                  <a:gd name="T9" fmla="*/ 46 h 134"/>
                  <a:gd name="T10" fmla="*/ 77 w 145"/>
                  <a:gd name="T11" fmla="*/ 56 h 134"/>
                  <a:gd name="T12" fmla="*/ 81 w 145"/>
                  <a:gd name="T13" fmla="*/ 53 h 134"/>
                  <a:gd name="T14" fmla="*/ 93 w 145"/>
                  <a:gd name="T15" fmla="*/ 10 h 134"/>
                  <a:gd name="T16" fmla="*/ 96 w 145"/>
                  <a:gd name="T17" fmla="*/ 0 h 134"/>
                  <a:gd name="T18" fmla="*/ 106 w 145"/>
                  <a:gd name="T19" fmla="*/ 4 h 134"/>
                  <a:gd name="T20" fmla="*/ 116 w 145"/>
                  <a:gd name="T21" fmla="*/ 44 h 134"/>
                  <a:gd name="T22" fmla="*/ 124 w 145"/>
                  <a:gd name="T23" fmla="*/ 58 h 134"/>
                  <a:gd name="T24" fmla="*/ 143 w 145"/>
                  <a:gd name="T25" fmla="*/ 69 h 134"/>
                  <a:gd name="T26" fmla="*/ 136 w 145"/>
                  <a:gd name="T27" fmla="*/ 79 h 134"/>
                  <a:gd name="T28" fmla="*/ 124 w 145"/>
                  <a:gd name="T29" fmla="*/ 77 h 134"/>
                  <a:gd name="T30" fmla="*/ 90 w 145"/>
                  <a:gd name="T31" fmla="*/ 86 h 134"/>
                  <a:gd name="T32" fmla="*/ 52 w 145"/>
                  <a:gd name="T33" fmla="*/ 121 h 134"/>
                  <a:gd name="T34" fmla="*/ 10 w 145"/>
                  <a:gd name="T35" fmla="*/ 131 h 134"/>
                  <a:gd name="T36" fmla="*/ 2 w 145"/>
                  <a:gd name="T37" fmla="*/ 117 h 134"/>
                  <a:gd name="T38" fmla="*/ 14 w 145"/>
                  <a:gd name="T39" fmla="*/ 109 h 134"/>
                  <a:gd name="T40" fmla="*/ 33 w 145"/>
                  <a:gd name="T41" fmla="*/ 105 h 134"/>
                  <a:gd name="T42" fmla="*/ 66 w 145"/>
                  <a:gd name="T43" fmla="*/ 79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45" h="134">
                    <a:moveTo>
                      <a:pt x="66" y="79"/>
                    </a:moveTo>
                    <a:cubicBezTo>
                      <a:pt x="58" y="79"/>
                      <a:pt x="51" y="79"/>
                      <a:pt x="45" y="79"/>
                    </a:cubicBezTo>
                    <a:cubicBezTo>
                      <a:pt x="23" y="78"/>
                      <a:pt x="20" y="64"/>
                      <a:pt x="23" y="48"/>
                    </a:cubicBezTo>
                    <a:cubicBezTo>
                      <a:pt x="23" y="45"/>
                      <a:pt x="26" y="43"/>
                      <a:pt x="28" y="42"/>
                    </a:cubicBezTo>
                    <a:cubicBezTo>
                      <a:pt x="29" y="42"/>
                      <a:pt x="32" y="44"/>
                      <a:pt x="33" y="46"/>
                    </a:cubicBezTo>
                    <a:cubicBezTo>
                      <a:pt x="41" y="56"/>
                      <a:pt x="66" y="62"/>
                      <a:pt x="77" y="56"/>
                    </a:cubicBezTo>
                    <a:cubicBezTo>
                      <a:pt x="79" y="55"/>
                      <a:pt x="80" y="54"/>
                      <a:pt x="81" y="53"/>
                    </a:cubicBezTo>
                    <a:cubicBezTo>
                      <a:pt x="88" y="40"/>
                      <a:pt x="94" y="26"/>
                      <a:pt x="93" y="10"/>
                    </a:cubicBezTo>
                    <a:cubicBezTo>
                      <a:pt x="93" y="7"/>
                      <a:pt x="95" y="3"/>
                      <a:pt x="96" y="0"/>
                    </a:cubicBezTo>
                    <a:cubicBezTo>
                      <a:pt x="99" y="1"/>
                      <a:pt x="104" y="1"/>
                      <a:pt x="106" y="4"/>
                    </a:cubicBezTo>
                    <a:cubicBezTo>
                      <a:pt x="119" y="19"/>
                      <a:pt x="124" y="27"/>
                      <a:pt x="116" y="44"/>
                    </a:cubicBezTo>
                    <a:cubicBezTo>
                      <a:pt x="110" y="55"/>
                      <a:pt x="112" y="57"/>
                      <a:pt x="124" y="58"/>
                    </a:cubicBezTo>
                    <a:cubicBezTo>
                      <a:pt x="132" y="59"/>
                      <a:pt x="140" y="61"/>
                      <a:pt x="143" y="69"/>
                    </a:cubicBezTo>
                    <a:cubicBezTo>
                      <a:pt x="145" y="76"/>
                      <a:pt x="142" y="79"/>
                      <a:pt x="136" y="79"/>
                    </a:cubicBezTo>
                    <a:cubicBezTo>
                      <a:pt x="132" y="78"/>
                      <a:pt x="128" y="78"/>
                      <a:pt x="124" y="77"/>
                    </a:cubicBezTo>
                    <a:cubicBezTo>
                      <a:pt x="111" y="72"/>
                      <a:pt x="100" y="75"/>
                      <a:pt x="90" y="86"/>
                    </a:cubicBezTo>
                    <a:cubicBezTo>
                      <a:pt x="78" y="98"/>
                      <a:pt x="65" y="109"/>
                      <a:pt x="52" y="121"/>
                    </a:cubicBezTo>
                    <a:cubicBezTo>
                      <a:pt x="40" y="134"/>
                      <a:pt x="25" y="133"/>
                      <a:pt x="10" y="131"/>
                    </a:cubicBezTo>
                    <a:cubicBezTo>
                      <a:pt x="3" y="130"/>
                      <a:pt x="0" y="124"/>
                      <a:pt x="2" y="117"/>
                    </a:cubicBezTo>
                    <a:cubicBezTo>
                      <a:pt x="3" y="111"/>
                      <a:pt x="7" y="108"/>
                      <a:pt x="14" y="109"/>
                    </a:cubicBezTo>
                    <a:cubicBezTo>
                      <a:pt x="20" y="109"/>
                      <a:pt x="27" y="108"/>
                      <a:pt x="33" y="105"/>
                    </a:cubicBezTo>
                    <a:cubicBezTo>
                      <a:pt x="45" y="99"/>
                      <a:pt x="57" y="92"/>
                      <a:pt x="66" y="7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8" name="Freeform 15">
                <a:extLst>
                  <a:ext uri="{FF2B5EF4-FFF2-40B4-BE49-F238E27FC236}">
                    <a16:creationId xmlns:a16="http://schemas.microsoft.com/office/drawing/2014/main" id="{2B9FC146-FE20-4359-89BB-2AA603517F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6413" y="4483100"/>
                <a:ext cx="387350" cy="379413"/>
              </a:xfrm>
              <a:custGeom>
                <a:avLst/>
                <a:gdLst>
                  <a:gd name="T0" fmla="*/ 66 w 153"/>
                  <a:gd name="T1" fmla="*/ 60 h 150"/>
                  <a:gd name="T2" fmla="*/ 92 w 153"/>
                  <a:gd name="T3" fmla="*/ 82 h 150"/>
                  <a:gd name="T4" fmla="*/ 112 w 153"/>
                  <a:gd name="T5" fmla="*/ 58 h 150"/>
                  <a:gd name="T6" fmla="*/ 112 w 153"/>
                  <a:gd name="T7" fmla="*/ 41 h 150"/>
                  <a:gd name="T8" fmla="*/ 153 w 153"/>
                  <a:gd name="T9" fmla="*/ 76 h 150"/>
                  <a:gd name="T10" fmla="*/ 143 w 153"/>
                  <a:gd name="T11" fmla="*/ 73 h 150"/>
                  <a:gd name="T12" fmla="*/ 130 w 153"/>
                  <a:gd name="T13" fmla="*/ 75 h 150"/>
                  <a:gd name="T14" fmla="*/ 84 w 153"/>
                  <a:gd name="T15" fmla="*/ 129 h 150"/>
                  <a:gd name="T16" fmla="*/ 84 w 153"/>
                  <a:gd name="T17" fmla="*/ 143 h 150"/>
                  <a:gd name="T18" fmla="*/ 86 w 153"/>
                  <a:gd name="T19" fmla="*/ 150 h 150"/>
                  <a:gd name="T20" fmla="*/ 47 w 153"/>
                  <a:gd name="T21" fmla="*/ 114 h 150"/>
                  <a:gd name="T22" fmla="*/ 71 w 153"/>
                  <a:gd name="T23" fmla="*/ 108 h 150"/>
                  <a:gd name="T24" fmla="*/ 88 w 153"/>
                  <a:gd name="T25" fmla="*/ 87 h 150"/>
                  <a:gd name="T26" fmla="*/ 62 w 153"/>
                  <a:gd name="T27" fmla="*/ 64 h 150"/>
                  <a:gd name="T28" fmla="*/ 39 w 153"/>
                  <a:gd name="T29" fmla="*/ 93 h 150"/>
                  <a:gd name="T30" fmla="*/ 39 w 153"/>
                  <a:gd name="T31" fmla="*/ 104 h 150"/>
                  <a:gd name="T32" fmla="*/ 41 w 153"/>
                  <a:gd name="T33" fmla="*/ 110 h 150"/>
                  <a:gd name="T34" fmla="*/ 39 w 153"/>
                  <a:gd name="T35" fmla="*/ 112 h 150"/>
                  <a:gd name="T36" fmla="*/ 0 w 153"/>
                  <a:gd name="T37" fmla="*/ 78 h 150"/>
                  <a:gd name="T38" fmla="*/ 1 w 153"/>
                  <a:gd name="T39" fmla="*/ 76 h 150"/>
                  <a:gd name="T40" fmla="*/ 6 w 153"/>
                  <a:gd name="T41" fmla="*/ 77 h 150"/>
                  <a:gd name="T42" fmla="*/ 22 w 153"/>
                  <a:gd name="T43" fmla="*/ 74 h 150"/>
                  <a:gd name="T44" fmla="*/ 65 w 153"/>
                  <a:gd name="T45" fmla="*/ 24 h 150"/>
                  <a:gd name="T46" fmla="*/ 66 w 153"/>
                  <a:gd name="T47" fmla="*/ 6 h 150"/>
                  <a:gd name="T48" fmla="*/ 67 w 153"/>
                  <a:gd name="T49" fmla="*/ 0 h 150"/>
                  <a:gd name="T50" fmla="*/ 107 w 153"/>
                  <a:gd name="T51" fmla="*/ 35 h 150"/>
                  <a:gd name="T52" fmla="*/ 99 w 153"/>
                  <a:gd name="T53" fmla="*/ 35 h 150"/>
                  <a:gd name="T54" fmla="*/ 85 w 153"/>
                  <a:gd name="T55" fmla="*/ 38 h 150"/>
                  <a:gd name="T56" fmla="*/ 66 w 153"/>
                  <a:gd name="T57" fmla="*/ 60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53" h="150">
                    <a:moveTo>
                      <a:pt x="66" y="60"/>
                    </a:moveTo>
                    <a:cubicBezTo>
                      <a:pt x="75" y="68"/>
                      <a:pt x="83" y="75"/>
                      <a:pt x="92" y="82"/>
                    </a:cubicBezTo>
                    <a:cubicBezTo>
                      <a:pt x="99" y="74"/>
                      <a:pt x="107" y="66"/>
                      <a:pt x="112" y="58"/>
                    </a:cubicBezTo>
                    <a:cubicBezTo>
                      <a:pt x="115" y="54"/>
                      <a:pt x="112" y="47"/>
                      <a:pt x="112" y="41"/>
                    </a:cubicBezTo>
                    <a:cubicBezTo>
                      <a:pt x="115" y="41"/>
                      <a:pt x="141" y="61"/>
                      <a:pt x="153" y="76"/>
                    </a:cubicBezTo>
                    <a:cubicBezTo>
                      <a:pt x="148" y="74"/>
                      <a:pt x="146" y="74"/>
                      <a:pt x="143" y="73"/>
                    </a:cubicBezTo>
                    <a:cubicBezTo>
                      <a:pt x="138" y="70"/>
                      <a:pt x="134" y="71"/>
                      <a:pt x="130" y="75"/>
                    </a:cubicBezTo>
                    <a:cubicBezTo>
                      <a:pt x="115" y="93"/>
                      <a:pt x="100" y="111"/>
                      <a:pt x="84" y="129"/>
                    </a:cubicBezTo>
                    <a:cubicBezTo>
                      <a:pt x="80" y="134"/>
                      <a:pt x="80" y="138"/>
                      <a:pt x="84" y="143"/>
                    </a:cubicBezTo>
                    <a:cubicBezTo>
                      <a:pt x="85" y="145"/>
                      <a:pt x="86" y="147"/>
                      <a:pt x="86" y="150"/>
                    </a:cubicBezTo>
                    <a:cubicBezTo>
                      <a:pt x="72" y="139"/>
                      <a:pt x="58" y="129"/>
                      <a:pt x="47" y="114"/>
                    </a:cubicBezTo>
                    <a:cubicBezTo>
                      <a:pt x="59" y="123"/>
                      <a:pt x="65" y="115"/>
                      <a:pt x="71" y="108"/>
                    </a:cubicBezTo>
                    <a:cubicBezTo>
                      <a:pt x="76" y="101"/>
                      <a:pt x="82" y="94"/>
                      <a:pt x="88" y="87"/>
                    </a:cubicBezTo>
                    <a:cubicBezTo>
                      <a:pt x="80" y="79"/>
                      <a:pt x="71" y="72"/>
                      <a:pt x="62" y="64"/>
                    </a:cubicBezTo>
                    <a:cubicBezTo>
                      <a:pt x="54" y="74"/>
                      <a:pt x="46" y="83"/>
                      <a:pt x="39" y="93"/>
                    </a:cubicBezTo>
                    <a:cubicBezTo>
                      <a:pt x="37" y="95"/>
                      <a:pt x="38" y="100"/>
                      <a:pt x="39" y="104"/>
                    </a:cubicBezTo>
                    <a:cubicBezTo>
                      <a:pt x="39" y="106"/>
                      <a:pt x="40" y="108"/>
                      <a:pt x="41" y="110"/>
                    </a:cubicBezTo>
                    <a:cubicBezTo>
                      <a:pt x="41" y="110"/>
                      <a:pt x="40" y="111"/>
                      <a:pt x="39" y="112"/>
                    </a:cubicBezTo>
                    <a:cubicBezTo>
                      <a:pt x="26" y="100"/>
                      <a:pt x="13" y="89"/>
                      <a:pt x="0" y="78"/>
                    </a:cubicBezTo>
                    <a:cubicBezTo>
                      <a:pt x="0" y="78"/>
                      <a:pt x="1" y="77"/>
                      <a:pt x="1" y="76"/>
                    </a:cubicBezTo>
                    <a:cubicBezTo>
                      <a:pt x="3" y="76"/>
                      <a:pt x="5" y="76"/>
                      <a:pt x="6" y="77"/>
                    </a:cubicBezTo>
                    <a:cubicBezTo>
                      <a:pt x="13" y="82"/>
                      <a:pt x="18" y="79"/>
                      <a:pt x="22" y="74"/>
                    </a:cubicBezTo>
                    <a:cubicBezTo>
                      <a:pt x="36" y="57"/>
                      <a:pt x="50" y="40"/>
                      <a:pt x="65" y="24"/>
                    </a:cubicBezTo>
                    <a:cubicBezTo>
                      <a:pt x="70" y="18"/>
                      <a:pt x="72" y="12"/>
                      <a:pt x="66" y="6"/>
                    </a:cubicBezTo>
                    <a:cubicBezTo>
                      <a:pt x="65" y="5"/>
                      <a:pt x="65" y="3"/>
                      <a:pt x="67" y="0"/>
                    </a:cubicBezTo>
                    <a:cubicBezTo>
                      <a:pt x="80" y="11"/>
                      <a:pt x="92" y="22"/>
                      <a:pt x="107" y="35"/>
                    </a:cubicBezTo>
                    <a:cubicBezTo>
                      <a:pt x="103" y="35"/>
                      <a:pt x="101" y="36"/>
                      <a:pt x="99" y="35"/>
                    </a:cubicBezTo>
                    <a:cubicBezTo>
                      <a:pt x="93" y="31"/>
                      <a:pt x="89" y="33"/>
                      <a:pt x="85" y="38"/>
                    </a:cubicBezTo>
                    <a:cubicBezTo>
                      <a:pt x="79" y="45"/>
                      <a:pt x="73" y="52"/>
                      <a:pt x="66" y="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9" name="Freeform 16">
                <a:extLst>
                  <a:ext uri="{FF2B5EF4-FFF2-40B4-BE49-F238E27FC236}">
                    <a16:creationId xmlns:a16="http://schemas.microsoft.com/office/drawing/2014/main" id="{B72313B1-EE51-49E0-ADEA-E0F1B25C3AD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073900" y="4445000"/>
                <a:ext cx="347663" cy="314325"/>
              </a:xfrm>
              <a:custGeom>
                <a:avLst/>
                <a:gdLst>
                  <a:gd name="T0" fmla="*/ 109 w 138"/>
                  <a:gd name="T1" fmla="*/ 88 h 124"/>
                  <a:gd name="T2" fmla="*/ 72 w 138"/>
                  <a:gd name="T3" fmla="*/ 124 h 124"/>
                  <a:gd name="T4" fmla="*/ 70 w 138"/>
                  <a:gd name="T5" fmla="*/ 123 h 124"/>
                  <a:gd name="T6" fmla="*/ 72 w 138"/>
                  <a:gd name="T7" fmla="*/ 117 h 124"/>
                  <a:gd name="T8" fmla="*/ 70 w 138"/>
                  <a:gd name="T9" fmla="*/ 102 h 124"/>
                  <a:gd name="T10" fmla="*/ 25 w 138"/>
                  <a:gd name="T11" fmla="*/ 57 h 124"/>
                  <a:gd name="T12" fmla="*/ 4 w 138"/>
                  <a:gd name="T13" fmla="*/ 54 h 124"/>
                  <a:gd name="T14" fmla="*/ 0 w 138"/>
                  <a:gd name="T15" fmla="*/ 55 h 124"/>
                  <a:gd name="T16" fmla="*/ 1 w 138"/>
                  <a:gd name="T17" fmla="*/ 50 h 124"/>
                  <a:gd name="T18" fmla="*/ 42 w 138"/>
                  <a:gd name="T19" fmla="*/ 10 h 124"/>
                  <a:gd name="T20" fmla="*/ 66 w 138"/>
                  <a:gd name="T21" fmla="*/ 0 h 124"/>
                  <a:gd name="T22" fmla="*/ 86 w 138"/>
                  <a:gd name="T23" fmla="*/ 32 h 124"/>
                  <a:gd name="T24" fmla="*/ 75 w 138"/>
                  <a:gd name="T25" fmla="*/ 51 h 124"/>
                  <a:gd name="T26" fmla="*/ 116 w 138"/>
                  <a:gd name="T27" fmla="*/ 52 h 124"/>
                  <a:gd name="T28" fmla="*/ 127 w 138"/>
                  <a:gd name="T29" fmla="*/ 53 h 124"/>
                  <a:gd name="T30" fmla="*/ 125 w 138"/>
                  <a:gd name="T31" fmla="*/ 44 h 124"/>
                  <a:gd name="T32" fmla="*/ 126 w 138"/>
                  <a:gd name="T33" fmla="*/ 38 h 124"/>
                  <a:gd name="T34" fmla="*/ 130 w 138"/>
                  <a:gd name="T35" fmla="*/ 67 h 124"/>
                  <a:gd name="T36" fmla="*/ 100 w 138"/>
                  <a:gd name="T37" fmla="*/ 72 h 124"/>
                  <a:gd name="T38" fmla="*/ 88 w 138"/>
                  <a:gd name="T39" fmla="*/ 60 h 124"/>
                  <a:gd name="T40" fmla="*/ 64 w 138"/>
                  <a:gd name="T41" fmla="*/ 63 h 124"/>
                  <a:gd name="T42" fmla="*/ 90 w 138"/>
                  <a:gd name="T43" fmla="*/ 88 h 124"/>
                  <a:gd name="T44" fmla="*/ 101 w 138"/>
                  <a:gd name="T45" fmla="*/ 87 h 124"/>
                  <a:gd name="T46" fmla="*/ 108 w 138"/>
                  <a:gd name="T47" fmla="*/ 85 h 124"/>
                  <a:gd name="T48" fmla="*/ 109 w 138"/>
                  <a:gd name="T49" fmla="*/ 88 h 124"/>
                  <a:gd name="T50" fmla="*/ 58 w 138"/>
                  <a:gd name="T51" fmla="*/ 61 h 124"/>
                  <a:gd name="T52" fmla="*/ 71 w 138"/>
                  <a:gd name="T53" fmla="*/ 36 h 124"/>
                  <a:gd name="T54" fmla="*/ 53 w 138"/>
                  <a:gd name="T55" fmla="*/ 19 h 124"/>
                  <a:gd name="T56" fmla="*/ 35 w 138"/>
                  <a:gd name="T57" fmla="*/ 26 h 124"/>
                  <a:gd name="T58" fmla="*/ 40 w 138"/>
                  <a:gd name="T59" fmla="*/ 39 h 124"/>
                  <a:gd name="T60" fmla="*/ 58 w 138"/>
                  <a:gd name="T61" fmla="*/ 61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38" h="124">
                    <a:moveTo>
                      <a:pt x="109" y="88"/>
                    </a:moveTo>
                    <a:cubicBezTo>
                      <a:pt x="97" y="100"/>
                      <a:pt x="85" y="112"/>
                      <a:pt x="72" y="124"/>
                    </a:cubicBezTo>
                    <a:cubicBezTo>
                      <a:pt x="72" y="124"/>
                      <a:pt x="71" y="124"/>
                      <a:pt x="70" y="123"/>
                    </a:cubicBezTo>
                    <a:cubicBezTo>
                      <a:pt x="71" y="121"/>
                      <a:pt x="71" y="119"/>
                      <a:pt x="72" y="117"/>
                    </a:cubicBezTo>
                    <a:cubicBezTo>
                      <a:pt x="76" y="112"/>
                      <a:pt x="75" y="107"/>
                      <a:pt x="70" y="102"/>
                    </a:cubicBezTo>
                    <a:cubicBezTo>
                      <a:pt x="55" y="87"/>
                      <a:pt x="40" y="72"/>
                      <a:pt x="25" y="57"/>
                    </a:cubicBezTo>
                    <a:cubicBezTo>
                      <a:pt x="18" y="50"/>
                      <a:pt x="12" y="46"/>
                      <a:pt x="4" y="54"/>
                    </a:cubicBezTo>
                    <a:cubicBezTo>
                      <a:pt x="4" y="55"/>
                      <a:pt x="2" y="55"/>
                      <a:pt x="0" y="55"/>
                    </a:cubicBezTo>
                    <a:cubicBezTo>
                      <a:pt x="1" y="53"/>
                      <a:pt x="1" y="51"/>
                      <a:pt x="1" y="50"/>
                    </a:cubicBezTo>
                    <a:cubicBezTo>
                      <a:pt x="15" y="37"/>
                      <a:pt x="28" y="23"/>
                      <a:pt x="42" y="10"/>
                    </a:cubicBezTo>
                    <a:cubicBezTo>
                      <a:pt x="49" y="5"/>
                      <a:pt x="58" y="1"/>
                      <a:pt x="66" y="0"/>
                    </a:cubicBezTo>
                    <a:cubicBezTo>
                      <a:pt x="83" y="0"/>
                      <a:pt x="93" y="17"/>
                      <a:pt x="86" y="32"/>
                    </a:cubicBezTo>
                    <a:cubicBezTo>
                      <a:pt x="84" y="38"/>
                      <a:pt x="79" y="43"/>
                      <a:pt x="75" y="51"/>
                    </a:cubicBezTo>
                    <a:cubicBezTo>
                      <a:pt x="90" y="39"/>
                      <a:pt x="103" y="44"/>
                      <a:pt x="116" y="52"/>
                    </a:cubicBezTo>
                    <a:cubicBezTo>
                      <a:pt x="119" y="53"/>
                      <a:pt x="123" y="53"/>
                      <a:pt x="127" y="53"/>
                    </a:cubicBezTo>
                    <a:cubicBezTo>
                      <a:pt x="126" y="50"/>
                      <a:pt x="126" y="47"/>
                      <a:pt x="125" y="44"/>
                    </a:cubicBezTo>
                    <a:cubicBezTo>
                      <a:pt x="125" y="42"/>
                      <a:pt x="125" y="40"/>
                      <a:pt x="126" y="38"/>
                    </a:cubicBezTo>
                    <a:cubicBezTo>
                      <a:pt x="136" y="47"/>
                      <a:pt x="138" y="57"/>
                      <a:pt x="130" y="67"/>
                    </a:cubicBezTo>
                    <a:cubicBezTo>
                      <a:pt x="121" y="78"/>
                      <a:pt x="110" y="79"/>
                      <a:pt x="100" y="72"/>
                    </a:cubicBezTo>
                    <a:cubicBezTo>
                      <a:pt x="96" y="68"/>
                      <a:pt x="92" y="64"/>
                      <a:pt x="88" y="60"/>
                    </a:cubicBezTo>
                    <a:cubicBezTo>
                      <a:pt x="79" y="54"/>
                      <a:pt x="73" y="55"/>
                      <a:pt x="64" y="63"/>
                    </a:cubicBezTo>
                    <a:cubicBezTo>
                      <a:pt x="73" y="71"/>
                      <a:pt x="81" y="80"/>
                      <a:pt x="90" y="88"/>
                    </a:cubicBezTo>
                    <a:cubicBezTo>
                      <a:pt x="92" y="90"/>
                      <a:pt x="97" y="88"/>
                      <a:pt x="101" y="87"/>
                    </a:cubicBezTo>
                    <a:cubicBezTo>
                      <a:pt x="104" y="87"/>
                      <a:pt x="106" y="86"/>
                      <a:pt x="108" y="85"/>
                    </a:cubicBezTo>
                    <a:cubicBezTo>
                      <a:pt x="108" y="86"/>
                      <a:pt x="108" y="87"/>
                      <a:pt x="109" y="88"/>
                    </a:cubicBezTo>
                    <a:close/>
                    <a:moveTo>
                      <a:pt x="58" y="61"/>
                    </a:moveTo>
                    <a:cubicBezTo>
                      <a:pt x="67" y="52"/>
                      <a:pt x="73" y="46"/>
                      <a:pt x="71" y="36"/>
                    </a:cubicBezTo>
                    <a:cubicBezTo>
                      <a:pt x="69" y="27"/>
                      <a:pt x="62" y="21"/>
                      <a:pt x="53" y="19"/>
                    </a:cubicBezTo>
                    <a:cubicBezTo>
                      <a:pt x="46" y="16"/>
                      <a:pt x="39" y="19"/>
                      <a:pt x="35" y="26"/>
                    </a:cubicBezTo>
                    <a:cubicBezTo>
                      <a:pt x="31" y="32"/>
                      <a:pt x="36" y="35"/>
                      <a:pt x="40" y="39"/>
                    </a:cubicBezTo>
                    <a:cubicBezTo>
                      <a:pt x="46" y="46"/>
                      <a:pt x="52" y="53"/>
                      <a:pt x="58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0" name="Freeform 17">
                <a:extLst>
                  <a:ext uri="{FF2B5EF4-FFF2-40B4-BE49-F238E27FC236}">
                    <a16:creationId xmlns:a16="http://schemas.microsoft.com/office/drawing/2014/main" id="{7D47685E-AAB7-49D3-9405-4DE6B7F405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73875" y="4589463"/>
                <a:ext cx="346075" cy="346075"/>
              </a:xfrm>
              <a:custGeom>
                <a:avLst/>
                <a:gdLst>
                  <a:gd name="T0" fmla="*/ 0 w 137"/>
                  <a:gd name="T1" fmla="*/ 55 h 137"/>
                  <a:gd name="T2" fmla="*/ 73 w 137"/>
                  <a:gd name="T3" fmla="*/ 0 h 137"/>
                  <a:gd name="T4" fmla="*/ 95 w 137"/>
                  <a:gd name="T5" fmla="*/ 27 h 137"/>
                  <a:gd name="T6" fmla="*/ 94 w 137"/>
                  <a:gd name="T7" fmla="*/ 30 h 137"/>
                  <a:gd name="T8" fmla="*/ 87 w 137"/>
                  <a:gd name="T9" fmla="*/ 28 h 137"/>
                  <a:gd name="T10" fmla="*/ 43 w 137"/>
                  <a:gd name="T11" fmla="*/ 31 h 137"/>
                  <a:gd name="T12" fmla="*/ 41 w 137"/>
                  <a:gd name="T13" fmla="*/ 45 h 137"/>
                  <a:gd name="T14" fmla="*/ 60 w 137"/>
                  <a:gd name="T15" fmla="*/ 70 h 137"/>
                  <a:gd name="T16" fmla="*/ 69 w 137"/>
                  <a:gd name="T17" fmla="*/ 54 h 137"/>
                  <a:gd name="T18" fmla="*/ 69 w 137"/>
                  <a:gd name="T19" fmla="*/ 38 h 137"/>
                  <a:gd name="T20" fmla="*/ 71 w 137"/>
                  <a:gd name="T21" fmla="*/ 37 h 137"/>
                  <a:gd name="T22" fmla="*/ 96 w 137"/>
                  <a:gd name="T23" fmla="*/ 69 h 137"/>
                  <a:gd name="T24" fmla="*/ 96 w 137"/>
                  <a:gd name="T25" fmla="*/ 72 h 137"/>
                  <a:gd name="T26" fmla="*/ 63 w 137"/>
                  <a:gd name="T27" fmla="*/ 74 h 137"/>
                  <a:gd name="T28" fmla="*/ 84 w 137"/>
                  <a:gd name="T29" fmla="*/ 101 h 137"/>
                  <a:gd name="T30" fmla="*/ 98 w 137"/>
                  <a:gd name="T31" fmla="*/ 102 h 137"/>
                  <a:gd name="T32" fmla="*/ 112 w 137"/>
                  <a:gd name="T33" fmla="*/ 59 h 137"/>
                  <a:gd name="T34" fmla="*/ 112 w 137"/>
                  <a:gd name="T35" fmla="*/ 50 h 137"/>
                  <a:gd name="T36" fmla="*/ 115 w 137"/>
                  <a:gd name="T37" fmla="*/ 50 h 137"/>
                  <a:gd name="T38" fmla="*/ 116 w 137"/>
                  <a:gd name="T39" fmla="*/ 51 h 137"/>
                  <a:gd name="T40" fmla="*/ 137 w 137"/>
                  <a:gd name="T41" fmla="*/ 80 h 137"/>
                  <a:gd name="T42" fmla="*/ 62 w 137"/>
                  <a:gd name="T43" fmla="*/ 137 h 137"/>
                  <a:gd name="T44" fmla="*/ 60 w 137"/>
                  <a:gd name="T45" fmla="*/ 136 h 137"/>
                  <a:gd name="T46" fmla="*/ 62 w 137"/>
                  <a:gd name="T47" fmla="*/ 131 h 137"/>
                  <a:gd name="T48" fmla="*/ 63 w 137"/>
                  <a:gd name="T49" fmla="*/ 114 h 137"/>
                  <a:gd name="T50" fmla="*/ 23 w 137"/>
                  <a:gd name="T51" fmla="*/ 62 h 137"/>
                  <a:gd name="T52" fmla="*/ 6 w 137"/>
                  <a:gd name="T53" fmla="*/ 57 h 137"/>
                  <a:gd name="T54" fmla="*/ 1 w 137"/>
                  <a:gd name="T55" fmla="*/ 58 h 137"/>
                  <a:gd name="T56" fmla="*/ 0 w 137"/>
                  <a:gd name="T57" fmla="*/ 55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7" h="137">
                    <a:moveTo>
                      <a:pt x="0" y="55"/>
                    </a:moveTo>
                    <a:cubicBezTo>
                      <a:pt x="24" y="37"/>
                      <a:pt x="48" y="19"/>
                      <a:pt x="73" y="0"/>
                    </a:cubicBezTo>
                    <a:cubicBezTo>
                      <a:pt x="81" y="9"/>
                      <a:pt x="88" y="18"/>
                      <a:pt x="95" y="27"/>
                    </a:cubicBezTo>
                    <a:cubicBezTo>
                      <a:pt x="95" y="28"/>
                      <a:pt x="95" y="29"/>
                      <a:pt x="94" y="30"/>
                    </a:cubicBezTo>
                    <a:cubicBezTo>
                      <a:pt x="92" y="29"/>
                      <a:pt x="89" y="29"/>
                      <a:pt x="87" y="28"/>
                    </a:cubicBezTo>
                    <a:cubicBezTo>
                      <a:pt x="70" y="19"/>
                      <a:pt x="56" y="20"/>
                      <a:pt x="43" y="31"/>
                    </a:cubicBezTo>
                    <a:cubicBezTo>
                      <a:pt x="38" y="35"/>
                      <a:pt x="36" y="39"/>
                      <a:pt x="41" y="45"/>
                    </a:cubicBezTo>
                    <a:cubicBezTo>
                      <a:pt x="47" y="52"/>
                      <a:pt x="52" y="60"/>
                      <a:pt x="60" y="70"/>
                    </a:cubicBezTo>
                    <a:cubicBezTo>
                      <a:pt x="64" y="64"/>
                      <a:pt x="68" y="59"/>
                      <a:pt x="69" y="54"/>
                    </a:cubicBezTo>
                    <a:cubicBezTo>
                      <a:pt x="71" y="49"/>
                      <a:pt x="69" y="43"/>
                      <a:pt x="69" y="38"/>
                    </a:cubicBezTo>
                    <a:cubicBezTo>
                      <a:pt x="70" y="37"/>
                      <a:pt x="71" y="37"/>
                      <a:pt x="71" y="37"/>
                    </a:cubicBezTo>
                    <a:cubicBezTo>
                      <a:pt x="80" y="47"/>
                      <a:pt x="88" y="58"/>
                      <a:pt x="96" y="69"/>
                    </a:cubicBezTo>
                    <a:cubicBezTo>
                      <a:pt x="96" y="70"/>
                      <a:pt x="96" y="71"/>
                      <a:pt x="96" y="72"/>
                    </a:cubicBezTo>
                    <a:cubicBezTo>
                      <a:pt x="84" y="68"/>
                      <a:pt x="72" y="61"/>
                      <a:pt x="63" y="74"/>
                    </a:cubicBezTo>
                    <a:cubicBezTo>
                      <a:pt x="69" y="83"/>
                      <a:pt x="77" y="92"/>
                      <a:pt x="84" y="101"/>
                    </a:cubicBezTo>
                    <a:cubicBezTo>
                      <a:pt x="88" y="107"/>
                      <a:pt x="92" y="106"/>
                      <a:pt x="98" y="102"/>
                    </a:cubicBezTo>
                    <a:cubicBezTo>
                      <a:pt x="112" y="93"/>
                      <a:pt x="117" y="77"/>
                      <a:pt x="112" y="59"/>
                    </a:cubicBezTo>
                    <a:cubicBezTo>
                      <a:pt x="112" y="56"/>
                      <a:pt x="112" y="53"/>
                      <a:pt x="112" y="50"/>
                    </a:cubicBezTo>
                    <a:cubicBezTo>
                      <a:pt x="113" y="50"/>
                      <a:pt x="114" y="50"/>
                      <a:pt x="115" y="50"/>
                    </a:cubicBezTo>
                    <a:cubicBezTo>
                      <a:pt x="115" y="50"/>
                      <a:pt x="116" y="51"/>
                      <a:pt x="116" y="51"/>
                    </a:cubicBezTo>
                    <a:cubicBezTo>
                      <a:pt x="123" y="61"/>
                      <a:pt x="130" y="70"/>
                      <a:pt x="137" y="80"/>
                    </a:cubicBezTo>
                    <a:cubicBezTo>
                      <a:pt x="112" y="99"/>
                      <a:pt x="87" y="118"/>
                      <a:pt x="62" y="137"/>
                    </a:cubicBezTo>
                    <a:cubicBezTo>
                      <a:pt x="62" y="137"/>
                      <a:pt x="61" y="136"/>
                      <a:pt x="60" y="136"/>
                    </a:cubicBezTo>
                    <a:cubicBezTo>
                      <a:pt x="61" y="134"/>
                      <a:pt x="61" y="132"/>
                      <a:pt x="62" y="131"/>
                    </a:cubicBezTo>
                    <a:cubicBezTo>
                      <a:pt x="68" y="125"/>
                      <a:pt x="67" y="120"/>
                      <a:pt x="63" y="114"/>
                    </a:cubicBezTo>
                    <a:cubicBezTo>
                      <a:pt x="49" y="97"/>
                      <a:pt x="36" y="79"/>
                      <a:pt x="23" y="62"/>
                    </a:cubicBezTo>
                    <a:cubicBezTo>
                      <a:pt x="18" y="55"/>
                      <a:pt x="13" y="53"/>
                      <a:pt x="6" y="57"/>
                    </a:cubicBezTo>
                    <a:cubicBezTo>
                      <a:pt x="5" y="58"/>
                      <a:pt x="3" y="58"/>
                      <a:pt x="1" y="58"/>
                    </a:cubicBezTo>
                    <a:cubicBezTo>
                      <a:pt x="1" y="57"/>
                      <a:pt x="0" y="56"/>
                      <a:pt x="0" y="5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1" name="Freeform 18">
                <a:extLst>
                  <a:ext uri="{FF2B5EF4-FFF2-40B4-BE49-F238E27FC236}">
                    <a16:creationId xmlns:a16="http://schemas.microsoft.com/office/drawing/2014/main" id="{9A92B115-0302-4281-A250-5964870C40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48238" y="4872038"/>
                <a:ext cx="311150" cy="331788"/>
              </a:xfrm>
              <a:custGeom>
                <a:avLst/>
                <a:gdLst>
                  <a:gd name="T0" fmla="*/ 0 w 123"/>
                  <a:gd name="T1" fmla="*/ 93 h 131"/>
                  <a:gd name="T2" fmla="*/ 4 w 123"/>
                  <a:gd name="T3" fmla="*/ 92 h 131"/>
                  <a:gd name="T4" fmla="*/ 21 w 123"/>
                  <a:gd name="T5" fmla="*/ 82 h 131"/>
                  <a:gd name="T6" fmla="*/ 44 w 123"/>
                  <a:gd name="T7" fmla="*/ 25 h 131"/>
                  <a:gd name="T8" fmla="*/ 39 w 123"/>
                  <a:gd name="T9" fmla="*/ 6 h 131"/>
                  <a:gd name="T10" fmla="*/ 38 w 123"/>
                  <a:gd name="T11" fmla="*/ 0 h 131"/>
                  <a:gd name="T12" fmla="*/ 123 w 123"/>
                  <a:gd name="T13" fmla="*/ 35 h 131"/>
                  <a:gd name="T14" fmla="*/ 111 w 123"/>
                  <a:gd name="T15" fmla="*/ 68 h 131"/>
                  <a:gd name="T16" fmla="*/ 108 w 123"/>
                  <a:gd name="T17" fmla="*/ 69 h 131"/>
                  <a:gd name="T18" fmla="*/ 106 w 123"/>
                  <a:gd name="T19" fmla="*/ 61 h 131"/>
                  <a:gd name="T20" fmla="*/ 82 w 123"/>
                  <a:gd name="T21" fmla="*/ 25 h 131"/>
                  <a:gd name="T22" fmla="*/ 68 w 123"/>
                  <a:gd name="T23" fmla="*/ 31 h 131"/>
                  <a:gd name="T24" fmla="*/ 58 w 123"/>
                  <a:gd name="T25" fmla="*/ 56 h 131"/>
                  <a:gd name="T26" fmla="*/ 89 w 123"/>
                  <a:gd name="T27" fmla="*/ 50 h 131"/>
                  <a:gd name="T28" fmla="*/ 91 w 123"/>
                  <a:gd name="T29" fmla="*/ 52 h 131"/>
                  <a:gd name="T30" fmla="*/ 76 w 123"/>
                  <a:gd name="T31" fmla="*/ 89 h 131"/>
                  <a:gd name="T32" fmla="*/ 73 w 123"/>
                  <a:gd name="T33" fmla="*/ 91 h 131"/>
                  <a:gd name="T34" fmla="*/ 55 w 123"/>
                  <a:gd name="T35" fmla="*/ 64 h 131"/>
                  <a:gd name="T36" fmla="*/ 41 w 123"/>
                  <a:gd name="T37" fmla="*/ 97 h 131"/>
                  <a:gd name="T38" fmla="*/ 49 w 123"/>
                  <a:gd name="T39" fmla="*/ 109 h 131"/>
                  <a:gd name="T40" fmla="*/ 93 w 123"/>
                  <a:gd name="T41" fmla="*/ 99 h 131"/>
                  <a:gd name="T42" fmla="*/ 101 w 123"/>
                  <a:gd name="T43" fmla="*/ 94 h 131"/>
                  <a:gd name="T44" fmla="*/ 102 w 123"/>
                  <a:gd name="T45" fmla="*/ 96 h 131"/>
                  <a:gd name="T46" fmla="*/ 95 w 123"/>
                  <a:gd name="T47" fmla="*/ 113 h 131"/>
                  <a:gd name="T48" fmla="*/ 87 w 123"/>
                  <a:gd name="T49" fmla="*/ 131 h 131"/>
                  <a:gd name="T50" fmla="*/ 0 w 123"/>
                  <a:gd name="T51" fmla="*/ 96 h 131"/>
                  <a:gd name="T52" fmla="*/ 0 w 123"/>
                  <a:gd name="T53" fmla="*/ 93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23" h="131">
                    <a:moveTo>
                      <a:pt x="0" y="93"/>
                    </a:moveTo>
                    <a:cubicBezTo>
                      <a:pt x="2" y="93"/>
                      <a:pt x="3" y="92"/>
                      <a:pt x="4" y="92"/>
                    </a:cubicBezTo>
                    <a:cubicBezTo>
                      <a:pt x="14" y="96"/>
                      <a:pt x="18" y="91"/>
                      <a:pt x="21" y="82"/>
                    </a:cubicBezTo>
                    <a:cubicBezTo>
                      <a:pt x="28" y="63"/>
                      <a:pt x="36" y="44"/>
                      <a:pt x="44" y="25"/>
                    </a:cubicBezTo>
                    <a:cubicBezTo>
                      <a:pt x="47" y="17"/>
                      <a:pt x="48" y="11"/>
                      <a:pt x="39" y="6"/>
                    </a:cubicBezTo>
                    <a:cubicBezTo>
                      <a:pt x="38" y="6"/>
                      <a:pt x="37" y="4"/>
                      <a:pt x="38" y="0"/>
                    </a:cubicBezTo>
                    <a:cubicBezTo>
                      <a:pt x="66" y="12"/>
                      <a:pt x="94" y="23"/>
                      <a:pt x="123" y="35"/>
                    </a:cubicBezTo>
                    <a:cubicBezTo>
                      <a:pt x="119" y="46"/>
                      <a:pt x="115" y="57"/>
                      <a:pt x="111" y="68"/>
                    </a:cubicBezTo>
                    <a:cubicBezTo>
                      <a:pt x="110" y="68"/>
                      <a:pt x="109" y="68"/>
                      <a:pt x="108" y="69"/>
                    </a:cubicBezTo>
                    <a:cubicBezTo>
                      <a:pt x="108" y="66"/>
                      <a:pt x="106" y="63"/>
                      <a:pt x="106" y="61"/>
                    </a:cubicBezTo>
                    <a:cubicBezTo>
                      <a:pt x="106" y="43"/>
                      <a:pt x="98" y="31"/>
                      <a:pt x="82" y="25"/>
                    </a:cubicBezTo>
                    <a:cubicBezTo>
                      <a:pt x="75" y="22"/>
                      <a:pt x="70" y="23"/>
                      <a:pt x="68" y="31"/>
                    </a:cubicBezTo>
                    <a:cubicBezTo>
                      <a:pt x="65" y="39"/>
                      <a:pt x="61" y="48"/>
                      <a:pt x="58" y="56"/>
                    </a:cubicBezTo>
                    <a:cubicBezTo>
                      <a:pt x="70" y="67"/>
                      <a:pt x="79" y="57"/>
                      <a:pt x="89" y="50"/>
                    </a:cubicBezTo>
                    <a:cubicBezTo>
                      <a:pt x="89" y="51"/>
                      <a:pt x="90" y="51"/>
                      <a:pt x="91" y="52"/>
                    </a:cubicBezTo>
                    <a:cubicBezTo>
                      <a:pt x="86" y="64"/>
                      <a:pt x="81" y="77"/>
                      <a:pt x="76" y="89"/>
                    </a:cubicBezTo>
                    <a:cubicBezTo>
                      <a:pt x="75" y="90"/>
                      <a:pt x="74" y="90"/>
                      <a:pt x="73" y="91"/>
                    </a:cubicBezTo>
                    <a:cubicBezTo>
                      <a:pt x="70" y="80"/>
                      <a:pt x="71" y="66"/>
                      <a:pt x="55" y="64"/>
                    </a:cubicBezTo>
                    <a:cubicBezTo>
                      <a:pt x="51" y="74"/>
                      <a:pt x="46" y="86"/>
                      <a:pt x="41" y="97"/>
                    </a:cubicBezTo>
                    <a:cubicBezTo>
                      <a:pt x="39" y="104"/>
                      <a:pt x="44" y="107"/>
                      <a:pt x="49" y="109"/>
                    </a:cubicBezTo>
                    <a:cubicBezTo>
                      <a:pt x="65" y="116"/>
                      <a:pt x="80" y="112"/>
                      <a:pt x="93" y="99"/>
                    </a:cubicBezTo>
                    <a:cubicBezTo>
                      <a:pt x="95" y="97"/>
                      <a:pt x="98" y="95"/>
                      <a:pt x="101" y="94"/>
                    </a:cubicBezTo>
                    <a:cubicBezTo>
                      <a:pt x="101" y="95"/>
                      <a:pt x="102" y="95"/>
                      <a:pt x="102" y="96"/>
                    </a:cubicBezTo>
                    <a:cubicBezTo>
                      <a:pt x="100" y="102"/>
                      <a:pt x="98" y="107"/>
                      <a:pt x="95" y="113"/>
                    </a:cubicBezTo>
                    <a:cubicBezTo>
                      <a:pt x="93" y="119"/>
                      <a:pt x="90" y="124"/>
                      <a:pt x="87" y="131"/>
                    </a:cubicBezTo>
                    <a:cubicBezTo>
                      <a:pt x="58" y="119"/>
                      <a:pt x="29" y="107"/>
                      <a:pt x="0" y="96"/>
                    </a:cubicBezTo>
                    <a:cubicBezTo>
                      <a:pt x="0" y="95"/>
                      <a:pt x="0" y="94"/>
                      <a:pt x="0" y="9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2" name="Freeform 19">
                <a:extLst>
                  <a:ext uri="{FF2B5EF4-FFF2-40B4-BE49-F238E27FC236}">
                    <a16:creationId xmlns:a16="http://schemas.microsoft.com/office/drawing/2014/main" id="{4D783779-E50A-4746-90EA-152768751F8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871913" y="3857625"/>
                <a:ext cx="261938" cy="266700"/>
              </a:xfrm>
              <a:custGeom>
                <a:avLst/>
                <a:gdLst>
                  <a:gd name="T0" fmla="*/ 50 w 104"/>
                  <a:gd name="T1" fmla="*/ 104 h 105"/>
                  <a:gd name="T2" fmla="*/ 0 w 104"/>
                  <a:gd name="T3" fmla="*/ 51 h 105"/>
                  <a:gd name="T4" fmla="*/ 53 w 104"/>
                  <a:gd name="T5" fmla="*/ 1 h 105"/>
                  <a:gd name="T6" fmla="*/ 104 w 104"/>
                  <a:gd name="T7" fmla="*/ 52 h 105"/>
                  <a:gd name="T8" fmla="*/ 50 w 104"/>
                  <a:gd name="T9" fmla="*/ 104 h 105"/>
                  <a:gd name="T10" fmla="*/ 69 w 104"/>
                  <a:gd name="T11" fmla="*/ 21 h 105"/>
                  <a:gd name="T12" fmla="*/ 15 w 104"/>
                  <a:gd name="T13" fmla="*/ 47 h 105"/>
                  <a:gd name="T14" fmla="*/ 9 w 104"/>
                  <a:gd name="T15" fmla="*/ 72 h 105"/>
                  <a:gd name="T16" fmla="*/ 32 w 104"/>
                  <a:gd name="T17" fmla="*/ 84 h 105"/>
                  <a:gd name="T18" fmla="*/ 89 w 104"/>
                  <a:gd name="T19" fmla="*/ 57 h 105"/>
                  <a:gd name="T20" fmla="*/ 94 w 104"/>
                  <a:gd name="T21" fmla="*/ 34 h 105"/>
                  <a:gd name="T22" fmla="*/ 69 w 104"/>
                  <a:gd name="T23" fmla="*/ 21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04" h="105">
                    <a:moveTo>
                      <a:pt x="50" y="104"/>
                    </a:moveTo>
                    <a:cubicBezTo>
                      <a:pt x="22" y="104"/>
                      <a:pt x="0" y="81"/>
                      <a:pt x="0" y="51"/>
                    </a:cubicBezTo>
                    <a:cubicBezTo>
                      <a:pt x="0" y="23"/>
                      <a:pt x="23" y="1"/>
                      <a:pt x="53" y="1"/>
                    </a:cubicBezTo>
                    <a:cubicBezTo>
                      <a:pt x="81" y="0"/>
                      <a:pt x="103" y="23"/>
                      <a:pt x="104" y="52"/>
                    </a:cubicBezTo>
                    <a:cubicBezTo>
                      <a:pt x="104" y="76"/>
                      <a:pt x="81" y="105"/>
                      <a:pt x="50" y="104"/>
                    </a:cubicBezTo>
                    <a:close/>
                    <a:moveTo>
                      <a:pt x="69" y="21"/>
                    </a:moveTo>
                    <a:cubicBezTo>
                      <a:pt x="51" y="23"/>
                      <a:pt x="31" y="32"/>
                      <a:pt x="15" y="47"/>
                    </a:cubicBezTo>
                    <a:cubicBezTo>
                      <a:pt x="6" y="55"/>
                      <a:pt x="5" y="64"/>
                      <a:pt x="9" y="72"/>
                    </a:cubicBezTo>
                    <a:cubicBezTo>
                      <a:pt x="13" y="81"/>
                      <a:pt x="21" y="86"/>
                      <a:pt x="32" y="84"/>
                    </a:cubicBezTo>
                    <a:cubicBezTo>
                      <a:pt x="54" y="81"/>
                      <a:pt x="73" y="72"/>
                      <a:pt x="89" y="57"/>
                    </a:cubicBezTo>
                    <a:cubicBezTo>
                      <a:pt x="96" y="51"/>
                      <a:pt x="98" y="43"/>
                      <a:pt x="94" y="34"/>
                    </a:cubicBezTo>
                    <a:cubicBezTo>
                      <a:pt x="90" y="25"/>
                      <a:pt x="84" y="21"/>
                      <a:pt x="69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3" name="Freeform 20">
                <a:extLst>
                  <a:ext uri="{FF2B5EF4-FFF2-40B4-BE49-F238E27FC236}">
                    <a16:creationId xmlns:a16="http://schemas.microsoft.com/office/drawing/2014/main" id="{CBC74F99-DE89-4CBC-A20E-E5F21B8C26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43638" y="4929188"/>
                <a:ext cx="303213" cy="317500"/>
              </a:xfrm>
              <a:custGeom>
                <a:avLst/>
                <a:gdLst>
                  <a:gd name="T0" fmla="*/ 105 w 120"/>
                  <a:gd name="T1" fmla="*/ 0 h 126"/>
                  <a:gd name="T2" fmla="*/ 105 w 120"/>
                  <a:gd name="T3" fmla="*/ 2 h 126"/>
                  <a:gd name="T4" fmla="*/ 98 w 120"/>
                  <a:gd name="T5" fmla="*/ 27 h 126"/>
                  <a:gd name="T6" fmla="*/ 120 w 120"/>
                  <a:gd name="T7" fmla="*/ 99 h 126"/>
                  <a:gd name="T8" fmla="*/ 100 w 120"/>
                  <a:gd name="T9" fmla="*/ 98 h 126"/>
                  <a:gd name="T10" fmla="*/ 37 w 120"/>
                  <a:gd name="T11" fmla="*/ 49 h 126"/>
                  <a:gd name="T12" fmla="*/ 28 w 120"/>
                  <a:gd name="T13" fmla="*/ 43 h 126"/>
                  <a:gd name="T14" fmla="*/ 47 w 120"/>
                  <a:gd name="T15" fmla="*/ 107 h 126"/>
                  <a:gd name="T16" fmla="*/ 60 w 120"/>
                  <a:gd name="T17" fmla="*/ 113 h 126"/>
                  <a:gd name="T18" fmla="*/ 69 w 120"/>
                  <a:gd name="T19" fmla="*/ 112 h 126"/>
                  <a:gd name="T20" fmla="*/ 28 w 120"/>
                  <a:gd name="T21" fmla="*/ 123 h 126"/>
                  <a:gd name="T22" fmla="*/ 35 w 120"/>
                  <a:gd name="T23" fmla="*/ 119 h 126"/>
                  <a:gd name="T24" fmla="*/ 39 w 120"/>
                  <a:gd name="T25" fmla="*/ 108 h 126"/>
                  <a:gd name="T26" fmla="*/ 19 w 120"/>
                  <a:gd name="T27" fmla="*/ 39 h 126"/>
                  <a:gd name="T28" fmla="*/ 9 w 120"/>
                  <a:gd name="T29" fmla="*/ 32 h 126"/>
                  <a:gd name="T30" fmla="*/ 1 w 120"/>
                  <a:gd name="T31" fmla="*/ 32 h 126"/>
                  <a:gd name="T32" fmla="*/ 0 w 120"/>
                  <a:gd name="T33" fmla="*/ 28 h 126"/>
                  <a:gd name="T34" fmla="*/ 34 w 120"/>
                  <a:gd name="T35" fmla="*/ 19 h 126"/>
                  <a:gd name="T36" fmla="*/ 40 w 120"/>
                  <a:gd name="T37" fmla="*/ 23 h 126"/>
                  <a:gd name="T38" fmla="*/ 96 w 120"/>
                  <a:gd name="T39" fmla="*/ 66 h 126"/>
                  <a:gd name="T40" fmla="*/ 104 w 120"/>
                  <a:gd name="T41" fmla="*/ 72 h 126"/>
                  <a:gd name="T42" fmla="*/ 88 w 120"/>
                  <a:gd name="T43" fmla="*/ 19 h 126"/>
                  <a:gd name="T44" fmla="*/ 78 w 120"/>
                  <a:gd name="T45" fmla="*/ 12 h 126"/>
                  <a:gd name="T46" fmla="*/ 70 w 120"/>
                  <a:gd name="T47" fmla="*/ 12 h 126"/>
                  <a:gd name="T48" fmla="*/ 69 w 120"/>
                  <a:gd name="T49" fmla="*/ 8 h 126"/>
                  <a:gd name="T50" fmla="*/ 87 w 120"/>
                  <a:gd name="T51" fmla="*/ 3 h 126"/>
                  <a:gd name="T52" fmla="*/ 105 w 120"/>
                  <a:gd name="T53" fmla="*/ 0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20" h="126">
                    <a:moveTo>
                      <a:pt x="105" y="0"/>
                    </a:moveTo>
                    <a:cubicBezTo>
                      <a:pt x="105" y="0"/>
                      <a:pt x="105" y="2"/>
                      <a:pt x="105" y="2"/>
                    </a:cubicBezTo>
                    <a:cubicBezTo>
                      <a:pt x="93" y="8"/>
                      <a:pt x="95" y="17"/>
                      <a:pt x="98" y="27"/>
                    </a:cubicBezTo>
                    <a:cubicBezTo>
                      <a:pt x="106" y="51"/>
                      <a:pt x="113" y="75"/>
                      <a:pt x="120" y="99"/>
                    </a:cubicBezTo>
                    <a:cubicBezTo>
                      <a:pt x="113" y="103"/>
                      <a:pt x="107" y="104"/>
                      <a:pt x="100" y="98"/>
                    </a:cubicBezTo>
                    <a:cubicBezTo>
                      <a:pt x="79" y="81"/>
                      <a:pt x="58" y="65"/>
                      <a:pt x="37" y="49"/>
                    </a:cubicBezTo>
                    <a:cubicBezTo>
                      <a:pt x="35" y="47"/>
                      <a:pt x="32" y="46"/>
                      <a:pt x="28" y="43"/>
                    </a:cubicBezTo>
                    <a:cubicBezTo>
                      <a:pt x="35" y="66"/>
                      <a:pt x="41" y="86"/>
                      <a:pt x="47" y="107"/>
                    </a:cubicBezTo>
                    <a:cubicBezTo>
                      <a:pt x="49" y="113"/>
                      <a:pt x="54" y="113"/>
                      <a:pt x="60" y="113"/>
                    </a:cubicBezTo>
                    <a:cubicBezTo>
                      <a:pt x="62" y="112"/>
                      <a:pt x="65" y="112"/>
                      <a:pt x="69" y="112"/>
                    </a:cubicBezTo>
                    <a:cubicBezTo>
                      <a:pt x="61" y="119"/>
                      <a:pt x="34" y="126"/>
                      <a:pt x="28" y="123"/>
                    </a:cubicBezTo>
                    <a:cubicBezTo>
                      <a:pt x="31" y="122"/>
                      <a:pt x="34" y="121"/>
                      <a:pt x="35" y="119"/>
                    </a:cubicBezTo>
                    <a:cubicBezTo>
                      <a:pt x="37" y="116"/>
                      <a:pt x="40" y="111"/>
                      <a:pt x="39" y="108"/>
                    </a:cubicBezTo>
                    <a:cubicBezTo>
                      <a:pt x="33" y="85"/>
                      <a:pt x="26" y="62"/>
                      <a:pt x="19" y="39"/>
                    </a:cubicBezTo>
                    <a:cubicBezTo>
                      <a:pt x="18" y="34"/>
                      <a:pt x="14" y="31"/>
                      <a:pt x="9" y="32"/>
                    </a:cubicBezTo>
                    <a:cubicBezTo>
                      <a:pt x="6" y="32"/>
                      <a:pt x="3" y="32"/>
                      <a:pt x="1" y="32"/>
                    </a:cubicBezTo>
                    <a:cubicBezTo>
                      <a:pt x="0" y="31"/>
                      <a:pt x="0" y="30"/>
                      <a:pt x="0" y="28"/>
                    </a:cubicBezTo>
                    <a:cubicBezTo>
                      <a:pt x="11" y="25"/>
                      <a:pt x="23" y="22"/>
                      <a:pt x="34" y="19"/>
                    </a:cubicBezTo>
                    <a:cubicBezTo>
                      <a:pt x="36" y="19"/>
                      <a:pt x="38" y="21"/>
                      <a:pt x="40" y="23"/>
                    </a:cubicBezTo>
                    <a:cubicBezTo>
                      <a:pt x="59" y="37"/>
                      <a:pt x="77" y="52"/>
                      <a:pt x="96" y="66"/>
                    </a:cubicBezTo>
                    <a:cubicBezTo>
                      <a:pt x="98" y="68"/>
                      <a:pt x="100" y="69"/>
                      <a:pt x="104" y="72"/>
                    </a:cubicBezTo>
                    <a:cubicBezTo>
                      <a:pt x="99" y="53"/>
                      <a:pt x="94" y="36"/>
                      <a:pt x="88" y="19"/>
                    </a:cubicBezTo>
                    <a:cubicBezTo>
                      <a:pt x="87" y="16"/>
                      <a:pt x="81" y="14"/>
                      <a:pt x="78" y="12"/>
                    </a:cubicBezTo>
                    <a:cubicBezTo>
                      <a:pt x="75" y="12"/>
                      <a:pt x="72" y="12"/>
                      <a:pt x="70" y="12"/>
                    </a:cubicBezTo>
                    <a:cubicBezTo>
                      <a:pt x="70" y="11"/>
                      <a:pt x="69" y="10"/>
                      <a:pt x="69" y="8"/>
                    </a:cubicBezTo>
                    <a:cubicBezTo>
                      <a:pt x="75" y="7"/>
                      <a:pt x="81" y="4"/>
                      <a:pt x="87" y="3"/>
                    </a:cubicBezTo>
                    <a:cubicBezTo>
                      <a:pt x="93" y="1"/>
                      <a:pt x="99" y="1"/>
                      <a:pt x="10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0" name="Freeform 21">
                <a:extLst>
                  <a:ext uri="{FF2B5EF4-FFF2-40B4-BE49-F238E27FC236}">
                    <a16:creationId xmlns:a16="http://schemas.microsoft.com/office/drawing/2014/main" id="{4C41F27A-B43C-45FC-9D04-DE5396BDFB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60788" y="3636963"/>
                <a:ext cx="307975" cy="244475"/>
              </a:xfrm>
              <a:custGeom>
                <a:avLst/>
                <a:gdLst>
                  <a:gd name="T0" fmla="*/ 2 w 122"/>
                  <a:gd name="T1" fmla="*/ 22 h 96"/>
                  <a:gd name="T2" fmla="*/ 33 w 122"/>
                  <a:gd name="T3" fmla="*/ 13 h 96"/>
                  <a:gd name="T4" fmla="*/ 39 w 122"/>
                  <a:gd name="T5" fmla="*/ 14 h 96"/>
                  <a:gd name="T6" fmla="*/ 36 w 122"/>
                  <a:gd name="T7" fmla="*/ 19 h 96"/>
                  <a:gd name="T8" fmla="*/ 17 w 122"/>
                  <a:gd name="T9" fmla="*/ 47 h 96"/>
                  <a:gd name="T10" fmla="*/ 22 w 122"/>
                  <a:gd name="T11" fmla="*/ 67 h 96"/>
                  <a:gd name="T12" fmla="*/ 47 w 122"/>
                  <a:gd name="T13" fmla="*/ 63 h 96"/>
                  <a:gd name="T14" fmla="*/ 51 w 122"/>
                  <a:gd name="T15" fmla="*/ 32 h 96"/>
                  <a:gd name="T16" fmla="*/ 83 w 122"/>
                  <a:gd name="T17" fmla="*/ 1 h 96"/>
                  <a:gd name="T18" fmla="*/ 113 w 122"/>
                  <a:gd name="T19" fmla="*/ 37 h 96"/>
                  <a:gd name="T20" fmla="*/ 122 w 122"/>
                  <a:gd name="T21" fmla="*/ 60 h 96"/>
                  <a:gd name="T22" fmla="*/ 121 w 122"/>
                  <a:gd name="T23" fmla="*/ 62 h 96"/>
                  <a:gd name="T24" fmla="*/ 90 w 122"/>
                  <a:gd name="T25" fmla="*/ 71 h 96"/>
                  <a:gd name="T26" fmla="*/ 87 w 122"/>
                  <a:gd name="T27" fmla="*/ 70 h 96"/>
                  <a:gd name="T28" fmla="*/ 88 w 122"/>
                  <a:gd name="T29" fmla="*/ 66 h 96"/>
                  <a:gd name="T30" fmla="*/ 100 w 122"/>
                  <a:gd name="T31" fmla="*/ 54 h 96"/>
                  <a:gd name="T32" fmla="*/ 103 w 122"/>
                  <a:gd name="T33" fmla="*/ 23 h 96"/>
                  <a:gd name="T34" fmla="*/ 90 w 122"/>
                  <a:gd name="T35" fmla="*/ 17 h 96"/>
                  <a:gd name="T36" fmla="*/ 79 w 122"/>
                  <a:gd name="T37" fmla="*/ 26 h 96"/>
                  <a:gd name="T38" fmla="*/ 76 w 122"/>
                  <a:gd name="T39" fmla="*/ 46 h 96"/>
                  <a:gd name="T40" fmla="*/ 72 w 122"/>
                  <a:gd name="T41" fmla="*/ 70 h 96"/>
                  <a:gd name="T42" fmla="*/ 25 w 122"/>
                  <a:gd name="T43" fmla="*/ 81 h 96"/>
                  <a:gd name="T44" fmla="*/ 10 w 122"/>
                  <a:gd name="T45" fmla="*/ 50 h 96"/>
                  <a:gd name="T46" fmla="*/ 0 w 122"/>
                  <a:gd name="T47" fmla="*/ 24 h 96"/>
                  <a:gd name="T48" fmla="*/ 2 w 122"/>
                  <a:gd name="T49" fmla="*/ 22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22" h="96">
                    <a:moveTo>
                      <a:pt x="2" y="22"/>
                    </a:moveTo>
                    <a:cubicBezTo>
                      <a:pt x="12" y="19"/>
                      <a:pt x="23" y="16"/>
                      <a:pt x="33" y="13"/>
                    </a:cubicBezTo>
                    <a:cubicBezTo>
                      <a:pt x="35" y="12"/>
                      <a:pt x="37" y="13"/>
                      <a:pt x="39" y="14"/>
                    </a:cubicBezTo>
                    <a:cubicBezTo>
                      <a:pt x="38" y="16"/>
                      <a:pt x="38" y="18"/>
                      <a:pt x="36" y="19"/>
                    </a:cubicBezTo>
                    <a:cubicBezTo>
                      <a:pt x="27" y="26"/>
                      <a:pt x="17" y="34"/>
                      <a:pt x="17" y="47"/>
                    </a:cubicBezTo>
                    <a:cubicBezTo>
                      <a:pt x="16" y="53"/>
                      <a:pt x="18" y="62"/>
                      <a:pt x="22" y="67"/>
                    </a:cubicBezTo>
                    <a:cubicBezTo>
                      <a:pt x="29" y="77"/>
                      <a:pt x="44" y="75"/>
                      <a:pt x="47" y="63"/>
                    </a:cubicBezTo>
                    <a:cubicBezTo>
                      <a:pt x="50" y="53"/>
                      <a:pt x="50" y="43"/>
                      <a:pt x="51" y="32"/>
                    </a:cubicBezTo>
                    <a:cubicBezTo>
                      <a:pt x="54" y="9"/>
                      <a:pt x="64" y="0"/>
                      <a:pt x="83" y="1"/>
                    </a:cubicBezTo>
                    <a:cubicBezTo>
                      <a:pt x="100" y="2"/>
                      <a:pt x="113" y="18"/>
                      <a:pt x="113" y="37"/>
                    </a:cubicBezTo>
                    <a:cubicBezTo>
                      <a:pt x="113" y="46"/>
                      <a:pt x="109" y="56"/>
                      <a:pt x="122" y="60"/>
                    </a:cubicBezTo>
                    <a:cubicBezTo>
                      <a:pt x="122" y="61"/>
                      <a:pt x="121" y="61"/>
                      <a:pt x="121" y="62"/>
                    </a:cubicBezTo>
                    <a:cubicBezTo>
                      <a:pt x="111" y="65"/>
                      <a:pt x="101" y="68"/>
                      <a:pt x="90" y="71"/>
                    </a:cubicBezTo>
                    <a:cubicBezTo>
                      <a:pt x="89" y="71"/>
                      <a:pt x="87" y="71"/>
                      <a:pt x="87" y="70"/>
                    </a:cubicBezTo>
                    <a:cubicBezTo>
                      <a:pt x="87" y="69"/>
                      <a:pt x="87" y="67"/>
                      <a:pt x="88" y="66"/>
                    </a:cubicBezTo>
                    <a:cubicBezTo>
                      <a:pt x="92" y="62"/>
                      <a:pt x="97" y="59"/>
                      <a:pt x="100" y="54"/>
                    </a:cubicBezTo>
                    <a:cubicBezTo>
                      <a:pt x="109" y="45"/>
                      <a:pt x="110" y="32"/>
                      <a:pt x="103" y="23"/>
                    </a:cubicBezTo>
                    <a:cubicBezTo>
                      <a:pt x="100" y="20"/>
                      <a:pt x="94" y="17"/>
                      <a:pt x="90" y="17"/>
                    </a:cubicBezTo>
                    <a:cubicBezTo>
                      <a:pt x="86" y="18"/>
                      <a:pt x="81" y="22"/>
                      <a:pt x="79" y="26"/>
                    </a:cubicBezTo>
                    <a:cubicBezTo>
                      <a:pt x="77" y="32"/>
                      <a:pt x="77" y="39"/>
                      <a:pt x="76" y="46"/>
                    </a:cubicBezTo>
                    <a:cubicBezTo>
                      <a:pt x="75" y="54"/>
                      <a:pt x="74" y="62"/>
                      <a:pt x="72" y="70"/>
                    </a:cubicBezTo>
                    <a:cubicBezTo>
                      <a:pt x="66" y="90"/>
                      <a:pt x="40" y="96"/>
                      <a:pt x="25" y="81"/>
                    </a:cubicBezTo>
                    <a:cubicBezTo>
                      <a:pt x="16" y="73"/>
                      <a:pt x="12" y="62"/>
                      <a:pt x="10" y="50"/>
                    </a:cubicBezTo>
                    <a:cubicBezTo>
                      <a:pt x="9" y="41"/>
                      <a:pt x="14" y="29"/>
                      <a:pt x="0" y="24"/>
                    </a:cubicBezTo>
                    <a:cubicBezTo>
                      <a:pt x="0" y="24"/>
                      <a:pt x="1" y="23"/>
                      <a:pt x="2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1" name="Freeform 22">
                <a:extLst>
                  <a:ext uri="{FF2B5EF4-FFF2-40B4-BE49-F238E27FC236}">
                    <a16:creationId xmlns:a16="http://schemas.microsoft.com/office/drawing/2014/main" id="{2E95E52E-2514-41EA-927D-CA1836233F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72338" y="4254500"/>
                <a:ext cx="279400" cy="293688"/>
              </a:xfrm>
              <a:custGeom>
                <a:avLst/>
                <a:gdLst>
                  <a:gd name="T0" fmla="*/ 30 w 110"/>
                  <a:gd name="T1" fmla="*/ 0 h 116"/>
                  <a:gd name="T2" fmla="*/ 60 w 110"/>
                  <a:gd name="T3" fmla="*/ 19 h 116"/>
                  <a:gd name="T4" fmla="*/ 59 w 110"/>
                  <a:gd name="T5" fmla="*/ 22 h 116"/>
                  <a:gd name="T6" fmla="*/ 49 w 110"/>
                  <a:gd name="T7" fmla="*/ 21 h 116"/>
                  <a:gd name="T8" fmla="*/ 15 w 110"/>
                  <a:gd name="T9" fmla="*/ 33 h 116"/>
                  <a:gd name="T10" fmla="*/ 13 w 110"/>
                  <a:gd name="T11" fmla="*/ 48 h 116"/>
                  <a:gd name="T12" fmla="*/ 30 w 110"/>
                  <a:gd name="T13" fmla="*/ 55 h 116"/>
                  <a:gd name="T14" fmla="*/ 47 w 110"/>
                  <a:gd name="T15" fmla="*/ 45 h 116"/>
                  <a:gd name="T16" fmla="*/ 65 w 110"/>
                  <a:gd name="T17" fmla="*/ 33 h 116"/>
                  <a:gd name="T18" fmla="*/ 96 w 110"/>
                  <a:gd name="T19" fmla="*/ 35 h 116"/>
                  <a:gd name="T20" fmla="*/ 106 w 110"/>
                  <a:gd name="T21" fmla="*/ 69 h 116"/>
                  <a:gd name="T22" fmla="*/ 87 w 110"/>
                  <a:gd name="T23" fmla="*/ 97 h 116"/>
                  <a:gd name="T24" fmla="*/ 80 w 110"/>
                  <a:gd name="T25" fmla="*/ 112 h 116"/>
                  <a:gd name="T26" fmla="*/ 77 w 110"/>
                  <a:gd name="T27" fmla="*/ 116 h 116"/>
                  <a:gd name="T28" fmla="*/ 45 w 110"/>
                  <a:gd name="T29" fmla="*/ 95 h 116"/>
                  <a:gd name="T30" fmla="*/ 45 w 110"/>
                  <a:gd name="T31" fmla="*/ 93 h 116"/>
                  <a:gd name="T32" fmla="*/ 53 w 110"/>
                  <a:gd name="T33" fmla="*/ 92 h 116"/>
                  <a:gd name="T34" fmla="*/ 80 w 110"/>
                  <a:gd name="T35" fmla="*/ 92 h 116"/>
                  <a:gd name="T36" fmla="*/ 99 w 110"/>
                  <a:gd name="T37" fmla="*/ 70 h 116"/>
                  <a:gd name="T38" fmla="*/ 79 w 110"/>
                  <a:gd name="T39" fmla="*/ 55 h 116"/>
                  <a:gd name="T40" fmla="*/ 64 w 110"/>
                  <a:gd name="T41" fmla="*/ 64 h 116"/>
                  <a:gd name="T42" fmla="*/ 46 w 110"/>
                  <a:gd name="T43" fmla="*/ 76 h 116"/>
                  <a:gd name="T44" fmla="*/ 14 w 110"/>
                  <a:gd name="T45" fmla="*/ 74 h 116"/>
                  <a:gd name="T46" fmla="*/ 5 w 110"/>
                  <a:gd name="T47" fmla="*/ 40 h 116"/>
                  <a:gd name="T48" fmla="*/ 16 w 110"/>
                  <a:gd name="T49" fmla="*/ 22 h 116"/>
                  <a:gd name="T50" fmla="*/ 30 w 110"/>
                  <a:gd name="T51" fmla="*/ 0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10" h="116">
                    <a:moveTo>
                      <a:pt x="30" y="0"/>
                    </a:moveTo>
                    <a:cubicBezTo>
                      <a:pt x="41" y="6"/>
                      <a:pt x="50" y="12"/>
                      <a:pt x="60" y="19"/>
                    </a:cubicBezTo>
                    <a:cubicBezTo>
                      <a:pt x="60" y="20"/>
                      <a:pt x="59" y="21"/>
                      <a:pt x="59" y="22"/>
                    </a:cubicBezTo>
                    <a:cubicBezTo>
                      <a:pt x="56" y="21"/>
                      <a:pt x="52" y="21"/>
                      <a:pt x="49" y="21"/>
                    </a:cubicBezTo>
                    <a:cubicBezTo>
                      <a:pt x="33" y="18"/>
                      <a:pt x="21" y="22"/>
                      <a:pt x="15" y="33"/>
                    </a:cubicBezTo>
                    <a:cubicBezTo>
                      <a:pt x="13" y="37"/>
                      <a:pt x="12" y="43"/>
                      <a:pt x="13" y="48"/>
                    </a:cubicBezTo>
                    <a:cubicBezTo>
                      <a:pt x="15" y="55"/>
                      <a:pt x="23" y="58"/>
                      <a:pt x="30" y="55"/>
                    </a:cubicBezTo>
                    <a:cubicBezTo>
                      <a:pt x="36" y="52"/>
                      <a:pt x="41" y="48"/>
                      <a:pt x="47" y="45"/>
                    </a:cubicBezTo>
                    <a:cubicBezTo>
                      <a:pt x="53" y="41"/>
                      <a:pt x="58" y="36"/>
                      <a:pt x="65" y="33"/>
                    </a:cubicBezTo>
                    <a:cubicBezTo>
                      <a:pt x="75" y="28"/>
                      <a:pt x="86" y="27"/>
                      <a:pt x="96" y="35"/>
                    </a:cubicBezTo>
                    <a:cubicBezTo>
                      <a:pt x="107" y="44"/>
                      <a:pt x="110" y="56"/>
                      <a:pt x="106" y="69"/>
                    </a:cubicBezTo>
                    <a:cubicBezTo>
                      <a:pt x="103" y="81"/>
                      <a:pt x="96" y="89"/>
                      <a:pt x="87" y="97"/>
                    </a:cubicBezTo>
                    <a:cubicBezTo>
                      <a:pt x="82" y="101"/>
                      <a:pt x="76" y="104"/>
                      <a:pt x="80" y="112"/>
                    </a:cubicBezTo>
                    <a:cubicBezTo>
                      <a:pt x="80" y="112"/>
                      <a:pt x="79" y="114"/>
                      <a:pt x="77" y="116"/>
                    </a:cubicBezTo>
                    <a:cubicBezTo>
                      <a:pt x="66" y="109"/>
                      <a:pt x="56" y="102"/>
                      <a:pt x="45" y="95"/>
                    </a:cubicBezTo>
                    <a:cubicBezTo>
                      <a:pt x="45" y="94"/>
                      <a:pt x="45" y="93"/>
                      <a:pt x="45" y="93"/>
                    </a:cubicBezTo>
                    <a:cubicBezTo>
                      <a:pt x="48" y="92"/>
                      <a:pt x="50" y="92"/>
                      <a:pt x="53" y="92"/>
                    </a:cubicBezTo>
                    <a:cubicBezTo>
                      <a:pt x="62" y="92"/>
                      <a:pt x="71" y="93"/>
                      <a:pt x="80" y="92"/>
                    </a:cubicBezTo>
                    <a:cubicBezTo>
                      <a:pt x="91" y="90"/>
                      <a:pt x="98" y="80"/>
                      <a:pt x="99" y="70"/>
                    </a:cubicBezTo>
                    <a:cubicBezTo>
                      <a:pt x="100" y="58"/>
                      <a:pt x="90" y="51"/>
                      <a:pt x="79" y="55"/>
                    </a:cubicBezTo>
                    <a:cubicBezTo>
                      <a:pt x="74" y="58"/>
                      <a:pt x="69" y="61"/>
                      <a:pt x="64" y="64"/>
                    </a:cubicBezTo>
                    <a:cubicBezTo>
                      <a:pt x="58" y="68"/>
                      <a:pt x="52" y="73"/>
                      <a:pt x="46" y="76"/>
                    </a:cubicBezTo>
                    <a:cubicBezTo>
                      <a:pt x="32" y="83"/>
                      <a:pt x="23" y="82"/>
                      <a:pt x="14" y="74"/>
                    </a:cubicBezTo>
                    <a:cubicBezTo>
                      <a:pt x="3" y="65"/>
                      <a:pt x="0" y="52"/>
                      <a:pt x="5" y="40"/>
                    </a:cubicBezTo>
                    <a:cubicBezTo>
                      <a:pt x="8" y="33"/>
                      <a:pt x="12" y="27"/>
                      <a:pt x="16" y="22"/>
                    </a:cubicBezTo>
                    <a:cubicBezTo>
                      <a:pt x="21" y="16"/>
                      <a:pt x="29" y="6"/>
                      <a:pt x="3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2" name="Freeform 23">
                <a:extLst>
                  <a:ext uri="{FF2B5EF4-FFF2-40B4-BE49-F238E27FC236}">
                    <a16:creationId xmlns:a16="http://schemas.microsoft.com/office/drawing/2014/main" id="{F4E06CE0-5B51-4492-AC09-1DA2150E09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19700" y="4976813"/>
                <a:ext cx="239713" cy="280988"/>
              </a:xfrm>
              <a:custGeom>
                <a:avLst/>
                <a:gdLst>
                  <a:gd name="T0" fmla="*/ 95 w 95"/>
                  <a:gd name="T1" fmla="*/ 13 h 111"/>
                  <a:gd name="T2" fmla="*/ 87 w 95"/>
                  <a:gd name="T3" fmla="*/ 44 h 111"/>
                  <a:gd name="T4" fmla="*/ 84 w 95"/>
                  <a:gd name="T5" fmla="*/ 49 h 111"/>
                  <a:gd name="T6" fmla="*/ 81 w 95"/>
                  <a:gd name="T7" fmla="*/ 43 h 111"/>
                  <a:gd name="T8" fmla="*/ 76 w 95"/>
                  <a:gd name="T9" fmla="*/ 25 h 111"/>
                  <a:gd name="T10" fmla="*/ 56 w 95"/>
                  <a:gd name="T11" fmla="*/ 11 h 111"/>
                  <a:gd name="T12" fmla="*/ 39 w 95"/>
                  <a:gd name="T13" fmla="*/ 19 h 111"/>
                  <a:gd name="T14" fmla="*/ 44 w 95"/>
                  <a:gd name="T15" fmla="*/ 35 h 111"/>
                  <a:gd name="T16" fmla="*/ 58 w 95"/>
                  <a:gd name="T17" fmla="*/ 46 h 111"/>
                  <a:gd name="T18" fmla="*/ 76 w 95"/>
                  <a:gd name="T19" fmla="*/ 62 h 111"/>
                  <a:gd name="T20" fmla="*/ 58 w 95"/>
                  <a:gd name="T21" fmla="*/ 108 h 111"/>
                  <a:gd name="T22" fmla="*/ 19 w 95"/>
                  <a:gd name="T23" fmla="*/ 98 h 111"/>
                  <a:gd name="T24" fmla="*/ 5 w 95"/>
                  <a:gd name="T25" fmla="*/ 97 h 111"/>
                  <a:gd name="T26" fmla="*/ 0 w 95"/>
                  <a:gd name="T27" fmla="*/ 94 h 111"/>
                  <a:gd name="T28" fmla="*/ 7 w 95"/>
                  <a:gd name="T29" fmla="*/ 63 h 111"/>
                  <a:gd name="T30" fmla="*/ 11 w 95"/>
                  <a:gd name="T31" fmla="*/ 60 h 111"/>
                  <a:gd name="T32" fmla="*/ 14 w 95"/>
                  <a:gd name="T33" fmla="*/ 64 h 111"/>
                  <a:gd name="T34" fmla="*/ 18 w 95"/>
                  <a:gd name="T35" fmla="*/ 83 h 111"/>
                  <a:gd name="T36" fmla="*/ 45 w 95"/>
                  <a:gd name="T37" fmla="*/ 103 h 111"/>
                  <a:gd name="T38" fmla="*/ 60 w 95"/>
                  <a:gd name="T39" fmla="*/ 94 h 111"/>
                  <a:gd name="T40" fmla="*/ 56 w 95"/>
                  <a:gd name="T41" fmla="*/ 78 h 111"/>
                  <a:gd name="T42" fmla="*/ 43 w 95"/>
                  <a:gd name="T43" fmla="*/ 67 h 111"/>
                  <a:gd name="T44" fmla="*/ 31 w 95"/>
                  <a:gd name="T45" fmla="*/ 58 h 111"/>
                  <a:gd name="T46" fmla="*/ 21 w 95"/>
                  <a:gd name="T47" fmla="*/ 19 h 111"/>
                  <a:gd name="T48" fmla="*/ 61 w 95"/>
                  <a:gd name="T49" fmla="*/ 5 h 111"/>
                  <a:gd name="T50" fmla="*/ 66 w 95"/>
                  <a:gd name="T51" fmla="*/ 8 h 111"/>
                  <a:gd name="T52" fmla="*/ 95 w 95"/>
                  <a:gd name="T53" fmla="*/ 13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95" h="111">
                    <a:moveTo>
                      <a:pt x="95" y="13"/>
                    </a:moveTo>
                    <a:cubicBezTo>
                      <a:pt x="92" y="26"/>
                      <a:pt x="90" y="35"/>
                      <a:pt x="87" y="44"/>
                    </a:cubicBezTo>
                    <a:cubicBezTo>
                      <a:pt x="87" y="46"/>
                      <a:pt x="85" y="47"/>
                      <a:pt x="84" y="49"/>
                    </a:cubicBezTo>
                    <a:cubicBezTo>
                      <a:pt x="83" y="47"/>
                      <a:pt x="81" y="45"/>
                      <a:pt x="81" y="43"/>
                    </a:cubicBezTo>
                    <a:cubicBezTo>
                      <a:pt x="79" y="37"/>
                      <a:pt x="78" y="31"/>
                      <a:pt x="76" y="25"/>
                    </a:cubicBezTo>
                    <a:cubicBezTo>
                      <a:pt x="72" y="17"/>
                      <a:pt x="65" y="12"/>
                      <a:pt x="56" y="11"/>
                    </a:cubicBezTo>
                    <a:cubicBezTo>
                      <a:pt x="49" y="10"/>
                      <a:pt x="43" y="12"/>
                      <a:pt x="39" y="19"/>
                    </a:cubicBezTo>
                    <a:cubicBezTo>
                      <a:pt x="36" y="25"/>
                      <a:pt x="39" y="30"/>
                      <a:pt x="44" y="35"/>
                    </a:cubicBezTo>
                    <a:cubicBezTo>
                      <a:pt x="48" y="39"/>
                      <a:pt x="53" y="42"/>
                      <a:pt x="58" y="46"/>
                    </a:cubicBezTo>
                    <a:cubicBezTo>
                      <a:pt x="64" y="51"/>
                      <a:pt x="71" y="56"/>
                      <a:pt x="76" y="62"/>
                    </a:cubicBezTo>
                    <a:cubicBezTo>
                      <a:pt x="91" y="79"/>
                      <a:pt x="81" y="104"/>
                      <a:pt x="58" y="108"/>
                    </a:cubicBezTo>
                    <a:cubicBezTo>
                      <a:pt x="44" y="111"/>
                      <a:pt x="31" y="107"/>
                      <a:pt x="19" y="98"/>
                    </a:cubicBezTo>
                    <a:cubicBezTo>
                      <a:pt x="14" y="95"/>
                      <a:pt x="10" y="92"/>
                      <a:pt x="5" y="97"/>
                    </a:cubicBezTo>
                    <a:cubicBezTo>
                      <a:pt x="5" y="97"/>
                      <a:pt x="0" y="94"/>
                      <a:pt x="0" y="94"/>
                    </a:cubicBezTo>
                    <a:cubicBezTo>
                      <a:pt x="2" y="83"/>
                      <a:pt x="5" y="73"/>
                      <a:pt x="7" y="63"/>
                    </a:cubicBezTo>
                    <a:cubicBezTo>
                      <a:pt x="8" y="62"/>
                      <a:pt x="10" y="61"/>
                      <a:pt x="11" y="60"/>
                    </a:cubicBezTo>
                    <a:cubicBezTo>
                      <a:pt x="12" y="61"/>
                      <a:pt x="13" y="63"/>
                      <a:pt x="14" y="64"/>
                    </a:cubicBezTo>
                    <a:cubicBezTo>
                      <a:pt x="15" y="70"/>
                      <a:pt x="16" y="77"/>
                      <a:pt x="18" y="83"/>
                    </a:cubicBezTo>
                    <a:cubicBezTo>
                      <a:pt x="22" y="96"/>
                      <a:pt x="33" y="103"/>
                      <a:pt x="45" y="103"/>
                    </a:cubicBezTo>
                    <a:cubicBezTo>
                      <a:pt x="52" y="103"/>
                      <a:pt x="57" y="100"/>
                      <a:pt x="60" y="94"/>
                    </a:cubicBezTo>
                    <a:cubicBezTo>
                      <a:pt x="63" y="87"/>
                      <a:pt x="61" y="82"/>
                      <a:pt x="56" y="78"/>
                    </a:cubicBezTo>
                    <a:cubicBezTo>
                      <a:pt x="52" y="74"/>
                      <a:pt x="47" y="70"/>
                      <a:pt x="43" y="67"/>
                    </a:cubicBezTo>
                    <a:cubicBezTo>
                      <a:pt x="39" y="64"/>
                      <a:pt x="34" y="61"/>
                      <a:pt x="31" y="58"/>
                    </a:cubicBezTo>
                    <a:cubicBezTo>
                      <a:pt x="15" y="45"/>
                      <a:pt x="13" y="34"/>
                      <a:pt x="21" y="19"/>
                    </a:cubicBezTo>
                    <a:cubicBezTo>
                      <a:pt x="29" y="5"/>
                      <a:pt x="44" y="0"/>
                      <a:pt x="61" y="5"/>
                    </a:cubicBezTo>
                    <a:cubicBezTo>
                      <a:pt x="63" y="6"/>
                      <a:pt x="65" y="7"/>
                      <a:pt x="66" y="8"/>
                    </a:cubicBezTo>
                    <a:cubicBezTo>
                      <a:pt x="75" y="11"/>
                      <a:pt x="81" y="24"/>
                      <a:pt x="95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3" name="Freeform 24">
                <a:extLst>
                  <a:ext uri="{FF2B5EF4-FFF2-40B4-BE49-F238E27FC236}">
                    <a16:creationId xmlns:a16="http://schemas.microsoft.com/office/drawing/2014/main" id="{AE200FB6-E394-4CBE-BBAC-6CFFC1EF77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62425" y="4287838"/>
                <a:ext cx="319088" cy="311150"/>
              </a:xfrm>
              <a:custGeom>
                <a:avLst/>
                <a:gdLst>
                  <a:gd name="T0" fmla="*/ 126 w 126"/>
                  <a:gd name="T1" fmla="*/ 72 h 123"/>
                  <a:gd name="T2" fmla="*/ 100 w 126"/>
                  <a:gd name="T3" fmla="*/ 95 h 123"/>
                  <a:gd name="T4" fmla="*/ 97 w 126"/>
                  <a:gd name="T5" fmla="*/ 94 h 123"/>
                  <a:gd name="T6" fmla="*/ 98 w 126"/>
                  <a:gd name="T7" fmla="*/ 86 h 123"/>
                  <a:gd name="T8" fmla="*/ 97 w 126"/>
                  <a:gd name="T9" fmla="*/ 49 h 123"/>
                  <a:gd name="T10" fmla="*/ 90 w 126"/>
                  <a:gd name="T11" fmla="*/ 55 h 123"/>
                  <a:gd name="T12" fmla="*/ 41 w 126"/>
                  <a:gd name="T13" fmla="*/ 99 h 123"/>
                  <a:gd name="T14" fmla="*/ 38 w 126"/>
                  <a:gd name="T15" fmla="*/ 119 h 123"/>
                  <a:gd name="T16" fmla="*/ 39 w 126"/>
                  <a:gd name="T17" fmla="*/ 123 h 123"/>
                  <a:gd name="T18" fmla="*/ 0 w 126"/>
                  <a:gd name="T19" fmla="*/ 80 h 123"/>
                  <a:gd name="T20" fmla="*/ 5 w 126"/>
                  <a:gd name="T21" fmla="*/ 82 h 123"/>
                  <a:gd name="T22" fmla="*/ 23 w 126"/>
                  <a:gd name="T23" fmla="*/ 82 h 123"/>
                  <a:gd name="T24" fmla="*/ 80 w 126"/>
                  <a:gd name="T25" fmla="*/ 31 h 123"/>
                  <a:gd name="T26" fmla="*/ 45 w 126"/>
                  <a:gd name="T27" fmla="*/ 25 h 123"/>
                  <a:gd name="T28" fmla="*/ 36 w 126"/>
                  <a:gd name="T29" fmla="*/ 25 h 123"/>
                  <a:gd name="T30" fmla="*/ 36 w 126"/>
                  <a:gd name="T31" fmla="*/ 22 h 123"/>
                  <a:gd name="T32" fmla="*/ 62 w 126"/>
                  <a:gd name="T33" fmla="*/ 0 h 123"/>
                  <a:gd name="T34" fmla="*/ 94 w 126"/>
                  <a:gd name="T35" fmla="*/ 35 h 123"/>
                  <a:gd name="T36" fmla="*/ 126 w 126"/>
                  <a:gd name="T37" fmla="*/ 72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6" h="123">
                    <a:moveTo>
                      <a:pt x="126" y="72"/>
                    </a:moveTo>
                    <a:cubicBezTo>
                      <a:pt x="117" y="80"/>
                      <a:pt x="108" y="87"/>
                      <a:pt x="100" y="95"/>
                    </a:cubicBezTo>
                    <a:cubicBezTo>
                      <a:pt x="99" y="95"/>
                      <a:pt x="98" y="95"/>
                      <a:pt x="97" y="94"/>
                    </a:cubicBezTo>
                    <a:cubicBezTo>
                      <a:pt x="98" y="92"/>
                      <a:pt x="97" y="88"/>
                      <a:pt x="98" y="86"/>
                    </a:cubicBezTo>
                    <a:cubicBezTo>
                      <a:pt x="105" y="74"/>
                      <a:pt x="108" y="62"/>
                      <a:pt x="97" y="49"/>
                    </a:cubicBezTo>
                    <a:cubicBezTo>
                      <a:pt x="95" y="51"/>
                      <a:pt x="92" y="53"/>
                      <a:pt x="90" y="55"/>
                    </a:cubicBezTo>
                    <a:cubicBezTo>
                      <a:pt x="74" y="70"/>
                      <a:pt x="57" y="84"/>
                      <a:pt x="41" y="99"/>
                    </a:cubicBezTo>
                    <a:cubicBezTo>
                      <a:pt x="31" y="108"/>
                      <a:pt x="31" y="108"/>
                      <a:pt x="38" y="119"/>
                    </a:cubicBezTo>
                    <a:cubicBezTo>
                      <a:pt x="38" y="120"/>
                      <a:pt x="38" y="121"/>
                      <a:pt x="39" y="123"/>
                    </a:cubicBezTo>
                    <a:cubicBezTo>
                      <a:pt x="33" y="123"/>
                      <a:pt x="8" y="97"/>
                      <a:pt x="0" y="80"/>
                    </a:cubicBezTo>
                    <a:cubicBezTo>
                      <a:pt x="2" y="80"/>
                      <a:pt x="4" y="81"/>
                      <a:pt x="5" y="82"/>
                    </a:cubicBezTo>
                    <a:cubicBezTo>
                      <a:pt x="11" y="88"/>
                      <a:pt x="16" y="88"/>
                      <a:pt x="23" y="82"/>
                    </a:cubicBezTo>
                    <a:cubicBezTo>
                      <a:pt x="42" y="65"/>
                      <a:pt x="61" y="48"/>
                      <a:pt x="80" y="31"/>
                    </a:cubicBezTo>
                    <a:cubicBezTo>
                      <a:pt x="73" y="20"/>
                      <a:pt x="62" y="18"/>
                      <a:pt x="45" y="25"/>
                    </a:cubicBezTo>
                    <a:cubicBezTo>
                      <a:pt x="42" y="26"/>
                      <a:pt x="39" y="25"/>
                      <a:pt x="36" y="25"/>
                    </a:cubicBezTo>
                    <a:cubicBezTo>
                      <a:pt x="36" y="24"/>
                      <a:pt x="36" y="23"/>
                      <a:pt x="36" y="22"/>
                    </a:cubicBezTo>
                    <a:cubicBezTo>
                      <a:pt x="44" y="15"/>
                      <a:pt x="53" y="8"/>
                      <a:pt x="62" y="0"/>
                    </a:cubicBezTo>
                    <a:cubicBezTo>
                      <a:pt x="73" y="12"/>
                      <a:pt x="83" y="23"/>
                      <a:pt x="94" y="35"/>
                    </a:cubicBezTo>
                    <a:cubicBezTo>
                      <a:pt x="104" y="47"/>
                      <a:pt x="115" y="59"/>
                      <a:pt x="126" y="7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4" name="Freeform 25">
                <a:extLst>
                  <a:ext uri="{FF2B5EF4-FFF2-40B4-BE49-F238E27FC236}">
                    <a16:creationId xmlns:a16="http://schemas.microsoft.com/office/drawing/2014/main" id="{EB5F3FA7-AAF8-4B94-A7C4-3941467CB7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84813" y="5014913"/>
                <a:ext cx="252413" cy="282575"/>
              </a:xfrm>
              <a:custGeom>
                <a:avLst/>
                <a:gdLst>
                  <a:gd name="T0" fmla="*/ 39 w 100"/>
                  <a:gd name="T1" fmla="*/ 11 h 112"/>
                  <a:gd name="T2" fmla="*/ 16 w 100"/>
                  <a:gd name="T3" fmla="*/ 19 h 112"/>
                  <a:gd name="T4" fmla="*/ 0 w 100"/>
                  <a:gd name="T5" fmla="*/ 36 h 112"/>
                  <a:gd name="T6" fmla="*/ 4 w 100"/>
                  <a:gd name="T7" fmla="*/ 0 h 112"/>
                  <a:gd name="T8" fmla="*/ 100 w 100"/>
                  <a:gd name="T9" fmla="*/ 11 h 112"/>
                  <a:gd name="T10" fmla="*/ 97 w 100"/>
                  <a:gd name="T11" fmla="*/ 42 h 112"/>
                  <a:gd name="T12" fmla="*/ 94 w 100"/>
                  <a:gd name="T13" fmla="*/ 46 h 112"/>
                  <a:gd name="T14" fmla="*/ 90 w 100"/>
                  <a:gd name="T15" fmla="*/ 42 h 112"/>
                  <a:gd name="T16" fmla="*/ 84 w 100"/>
                  <a:gd name="T17" fmla="*/ 26 h 112"/>
                  <a:gd name="T18" fmla="*/ 63 w 100"/>
                  <a:gd name="T19" fmla="*/ 13 h 112"/>
                  <a:gd name="T20" fmla="*/ 56 w 100"/>
                  <a:gd name="T21" fmla="*/ 81 h 112"/>
                  <a:gd name="T22" fmla="*/ 55 w 100"/>
                  <a:gd name="T23" fmla="*/ 86 h 112"/>
                  <a:gd name="T24" fmla="*/ 67 w 100"/>
                  <a:gd name="T25" fmla="*/ 106 h 112"/>
                  <a:gd name="T26" fmla="*/ 69 w 100"/>
                  <a:gd name="T27" fmla="*/ 107 h 112"/>
                  <a:gd name="T28" fmla="*/ 12 w 100"/>
                  <a:gd name="T29" fmla="*/ 101 h 112"/>
                  <a:gd name="T30" fmla="*/ 13 w 100"/>
                  <a:gd name="T31" fmla="*/ 100 h 112"/>
                  <a:gd name="T32" fmla="*/ 31 w 100"/>
                  <a:gd name="T33" fmla="*/ 81 h 112"/>
                  <a:gd name="T34" fmla="*/ 38 w 100"/>
                  <a:gd name="T35" fmla="*/ 22 h 112"/>
                  <a:gd name="T36" fmla="*/ 39 w 100"/>
                  <a:gd name="T37" fmla="*/ 11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00" h="112">
                    <a:moveTo>
                      <a:pt x="39" y="11"/>
                    </a:moveTo>
                    <a:cubicBezTo>
                      <a:pt x="29" y="9"/>
                      <a:pt x="22" y="13"/>
                      <a:pt x="16" y="19"/>
                    </a:cubicBezTo>
                    <a:cubicBezTo>
                      <a:pt x="10" y="23"/>
                      <a:pt x="11" y="34"/>
                      <a:pt x="0" y="36"/>
                    </a:cubicBezTo>
                    <a:cubicBezTo>
                      <a:pt x="1" y="23"/>
                      <a:pt x="3" y="12"/>
                      <a:pt x="4" y="0"/>
                    </a:cubicBezTo>
                    <a:cubicBezTo>
                      <a:pt x="36" y="3"/>
                      <a:pt x="67" y="7"/>
                      <a:pt x="100" y="11"/>
                    </a:cubicBezTo>
                    <a:cubicBezTo>
                      <a:pt x="99" y="22"/>
                      <a:pt x="98" y="32"/>
                      <a:pt x="97" y="42"/>
                    </a:cubicBezTo>
                    <a:cubicBezTo>
                      <a:pt x="97" y="44"/>
                      <a:pt x="95" y="45"/>
                      <a:pt x="94" y="46"/>
                    </a:cubicBezTo>
                    <a:cubicBezTo>
                      <a:pt x="92" y="45"/>
                      <a:pt x="90" y="44"/>
                      <a:pt x="90" y="42"/>
                    </a:cubicBezTo>
                    <a:cubicBezTo>
                      <a:pt x="87" y="37"/>
                      <a:pt x="86" y="31"/>
                      <a:pt x="84" y="26"/>
                    </a:cubicBezTo>
                    <a:cubicBezTo>
                      <a:pt x="80" y="18"/>
                      <a:pt x="73" y="14"/>
                      <a:pt x="63" y="13"/>
                    </a:cubicBezTo>
                    <a:cubicBezTo>
                      <a:pt x="61" y="36"/>
                      <a:pt x="58" y="58"/>
                      <a:pt x="56" y="81"/>
                    </a:cubicBezTo>
                    <a:cubicBezTo>
                      <a:pt x="56" y="82"/>
                      <a:pt x="56" y="84"/>
                      <a:pt x="55" y="86"/>
                    </a:cubicBezTo>
                    <a:cubicBezTo>
                      <a:pt x="53" y="100"/>
                      <a:pt x="53" y="100"/>
                      <a:pt x="67" y="106"/>
                    </a:cubicBezTo>
                    <a:cubicBezTo>
                      <a:pt x="68" y="106"/>
                      <a:pt x="68" y="107"/>
                      <a:pt x="69" y="107"/>
                    </a:cubicBezTo>
                    <a:cubicBezTo>
                      <a:pt x="64" y="112"/>
                      <a:pt x="16" y="106"/>
                      <a:pt x="12" y="101"/>
                    </a:cubicBezTo>
                    <a:cubicBezTo>
                      <a:pt x="12" y="100"/>
                      <a:pt x="12" y="100"/>
                      <a:pt x="13" y="100"/>
                    </a:cubicBezTo>
                    <a:cubicBezTo>
                      <a:pt x="30" y="98"/>
                      <a:pt x="29" y="98"/>
                      <a:pt x="31" y="81"/>
                    </a:cubicBezTo>
                    <a:cubicBezTo>
                      <a:pt x="33" y="61"/>
                      <a:pt x="36" y="42"/>
                      <a:pt x="38" y="22"/>
                    </a:cubicBezTo>
                    <a:cubicBezTo>
                      <a:pt x="38" y="18"/>
                      <a:pt x="38" y="15"/>
                      <a:pt x="39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5" name="Freeform 26">
                <a:extLst>
                  <a:ext uri="{FF2B5EF4-FFF2-40B4-BE49-F238E27FC236}">
                    <a16:creationId xmlns:a16="http://schemas.microsoft.com/office/drawing/2014/main" id="{377F19C3-84C6-430B-8C84-935DFC614D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54900" y="3878263"/>
                <a:ext cx="315913" cy="282575"/>
              </a:xfrm>
              <a:custGeom>
                <a:avLst/>
                <a:gdLst>
                  <a:gd name="T0" fmla="*/ 20 w 125"/>
                  <a:gd name="T1" fmla="*/ 58 h 112"/>
                  <a:gd name="T2" fmla="*/ 30 w 125"/>
                  <a:gd name="T3" fmla="*/ 93 h 112"/>
                  <a:gd name="T4" fmla="*/ 34 w 125"/>
                  <a:gd name="T5" fmla="*/ 101 h 112"/>
                  <a:gd name="T6" fmla="*/ 31 w 125"/>
                  <a:gd name="T7" fmla="*/ 103 h 112"/>
                  <a:gd name="T8" fmla="*/ 0 w 125"/>
                  <a:gd name="T9" fmla="*/ 88 h 112"/>
                  <a:gd name="T10" fmla="*/ 40 w 125"/>
                  <a:gd name="T11" fmla="*/ 0 h 112"/>
                  <a:gd name="T12" fmla="*/ 72 w 125"/>
                  <a:gd name="T13" fmla="*/ 14 h 112"/>
                  <a:gd name="T14" fmla="*/ 72 w 125"/>
                  <a:gd name="T15" fmla="*/ 17 h 112"/>
                  <a:gd name="T16" fmla="*/ 63 w 125"/>
                  <a:gd name="T17" fmla="*/ 19 h 112"/>
                  <a:gd name="T18" fmla="*/ 31 w 125"/>
                  <a:gd name="T19" fmla="*/ 36 h 112"/>
                  <a:gd name="T20" fmla="*/ 71 w 125"/>
                  <a:gd name="T21" fmla="*/ 54 h 112"/>
                  <a:gd name="T22" fmla="*/ 102 w 125"/>
                  <a:gd name="T23" fmla="*/ 68 h 112"/>
                  <a:gd name="T24" fmla="*/ 118 w 125"/>
                  <a:gd name="T25" fmla="*/ 63 h 112"/>
                  <a:gd name="T26" fmla="*/ 123 w 125"/>
                  <a:gd name="T27" fmla="*/ 59 h 112"/>
                  <a:gd name="T28" fmla="*/ 125 w 125"/>
                  <a:gd name="T29" fmla="*/ 61 h 112"/>
                  <a:gd name="T30" fmla="*/ 101 w 125"/>
                  <a:gd name="T31" fmla="*/ 112 h 112"/>
                  <a:gd name="T32" fmla="*/ 97 w 125"/>
                  <a:gd name="T33" fmla="*/ 111 h 112"/>
                  <a:gd name="T34" fmla="*/ 99 w 125"/>
                  <a:gd name="T35" fmla="*/ 103 h 112"/>
                  <a:gd name="T36" fmla="*/ 94 w 125"/>
                  <a:gd name="T37" fmla="*/ 92 h 112"/>
                  <a:gd name="T38" fmla="*/ 20 w 125"/>
                  <a:gd name="T39" fmla="*/ 58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25" h="112">
                    <a:moveTo>
                      <a:pt x="20" y="58"/>
                    </a:moveTo>
                    <a:cubicBezTo>
                      <a:pt x="14" y="73"/>
                      <a:pt x="20" y="84"/>
                      <a:pt x="30" y="93"/>
                    </a:cubicBezTo>
                    <a:cubicBezTo>
                      <a:pt x="32" y="95"/>
                      <a:pt x="33" y="99"/>
                      <a:pt x="34" y="101"/>
                    </a:cubicBezTo>
                    <a:cubicBezTo>
                      <a:pt x="33" y="102"/>
                      <a:pt x="32" y="102"/>
                      <a:pt x="31" y="103"/>
                    </a:cubicBezTo>
                    <a:cubicBezTo>
                      <a:pt x="21" y="98"/>
                      <a:pt x="11" y="93"/>
                      <a:pt x="0" y="88"/>
                    </a:cubicBezTo>
                    <a:cubicBezTo>
                      <a:pt x="13" y="59"/>
                      <a:pt x="26" y="30"/>
                      <a:pt x="40" y="0"/>
                    </a:cubicBezTo>
                    <a:cubicBezTo>
                      <a:pt x="51" y="5"/>
                      <a:pt x="61" y="10"/>
                      <a:pt x="72" y="14"/>
                    </a:cubicBezTo>
                    <a:cubicBezTo>
                      <a:pt x="72" y="15"/>
                      <a:pt x="72" y="16"/>
                      <a:pt x="72" y="17"/>
                    </a:cubicBezTo>
                    <a:cubicBezTo>
                      <a:pt x="69" y="18"/>
                      <a:pt x="66" y="19"/>
                      <a:pt x="63" y="19"/>
                    </a:cubicBezTo>
                    <a:cubicBezTo>
                      <a:pt x="46" y="18"/>
                      <a:pt x="38" y="22"/>
                      <a:pt x="31" y="36"/>
                    </a:cubicBezTo>
                    <a:cubicBezTo>
                      <a:pt x="44" y="42"/>
                      <a:pt x="58" y="48"/>
                      <a:pt x="71" y="54"/>
                    </a:cubicBezTo>
                    <a:cubicBezTo>
                      <a:pt x="81" y="59"/>
                      <a:pt x="92" y="63"/>
                      <a:pt x="102" y="68"/>
                    </a:cubicBezTo>
                    <a:cubicBezTo>
                      <a:pt x="109" y="72"/>
                      <a:pt x="114" y="70"/>
                      <a:pt x="118" y="63"/>
                    </a:cubicBezTo>
                    <a:cubicBezTo>
                      <a:pt x="119" y="62"/>
                      <a:pt x="121" y="60"/>
                      <a:pt x="123" y="59"/>
                    </a:cubicBezTo>
                    <a:cubicBezTo>
                      <a:pt x="123" y="60"/>
                      <a:pt x="124" y="60"/>
                      <a:pt x="125" y="61"/>
                    </a:cubicBezTo>
                    <a:cubicBezTo>
                      <a:pt x="117" y="78"/>
                      <a:pt x="109" y="95"/>
                      <a:pt x="101" y="112"/>
                    </a:cubicBezTo>
                    <a:cubicBezTo>
                      <a:pt x="101" y="112"/>
                      <a:pt x="98" y="112"/>
                      <a:pt x="97" y="111"/>
                    </a:cubicBezTo>
                    <a:cubicBezTo>
                      <a:pt x="98" y="108"/>
                      <a:pt x="100" y="105"/>
                      <a:pt x="99" y="103"/>
                    </a:cubicBezTo>
                    <a:cubicBezTo>
                      <a:pt x="99" y="99"/>
                      <a:pt x="97" y="93"/>
                      <a:pt x="94" y="92"/>
                    </a:cubicBezTo>
                    <a:cubicBezTo>
                      <a:pt x="70" y="80"/>
                      <a:pt x="46" y="69"/>
                      <a:pt x="20" y="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6" name="Freeform 27">
                <a:extLst>
                  <a:ext uri="{FF2B5EF4-FFF2-40B4-BE49-F238E27FC236}">
                    <a16:creationId xmlns:a16="http://schemas.microsoft.com/office/drawing/2014/main" id="{3D343494-DD0B-4221-8D6C-D277331DEB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08850" y="2306638"/>
                <a:ext cx="269875" cy="209550"/>
              </a:xfrm>
              <a:custGeom>
                <a:avLst/>
                <a:gdLst>
                  <a:gd name="T0" fmla="*/ 91 w 107"/>
                  <a:gd name="T1" fmla="*/ 26 h 83"/>
                  <a:gd name="T2" fmla="*/ 69 w 107"/>
                  <a:gd name="T3" fmla="*/ 11 h 83"/>
                  <a:gd name="T4" fmla="*/ 64 w 107"/>
                  <a:gd name="T5" fmla="*/ 3 h 83"/>
                  <a:gd name="T6" fmla="*/ 73 w 107"/>
                  <a:gd name="T7" fmla="*/ 4 h 83"/>
                  <a:gd name="T8" fmla="*/ 101 w 107"/>
                  <a:gd name="T9" fmla="*/ 24 h 83"/>
                  <a:gd name="T10" fmla="*/ 105 w 107"/>
                  <a:gd name="T11" fmla="*/ 33 h 83"/>
                  <a:gd name="T12" fmla="*/ 97 w 107"/>
                  <a:gd name="T13" fmla="*/ 41 h 83"/>
                  <a:gd name="T14" fmla="*/ 79 w 107"/>
                  <a:gd name="T15" fmla="*/ 34 h 83"/>
                  <a:gd name="T16" fmla="*/ 84 w 107"/>
                  <a:gd name="T17" fmla="*/ 53 h 83"/>
                  <a:gd name="T18" fmla="*/ 94 w 107"/>
                  <a:gd name="T19" fmla="*/ 63 h 83"/>
                  <a:gd name="T20" fmla="*/ 89 w 107"/>
                  <a:gd name="T21" fmla="*/ 79 h 83"/>
                  <a:gd name="T22" fmla="*/ 77 w 107"/>
                  <a:gd name="T23" fmla="*/ 74 h 83"/>
                  <a:gd name="T24" fmla="*/ 72 w 107"/>
                  <a:gd name="T25" fmla="*/ 67 h 83"/>
                  <a:gd name="T26" fmla="*/ 58 w 107"/>
                  <a:gd name="T27" fmla="*/ 62 h 83"/>
                  <a:gd name="T28" fmla="*/ 25 w 107"/>
                  <a:gd name="T29" fmla="*/ 65 h 83"/>
                  <a:gd name="T30" fmla="*/ 12 w 107"/>
                  <a:gd name="T31" fmla="*/ 59 h 83"/>
                  <a:gd name="T32" fmla="*/ 1 w 107"/>
                  <a:gd name="T33" fmla="*/ 22 h 83"/>
                  <a:gd name="T34" fmla="*/ 4 w 107"/>
                  <a:gd name="T35" fmla="*/ 16 h 83"/>
                  <a:gd name="T36" fmla="*/ 11 w 107"/>
                  <a:gd name="T37" fmla="*/ 35 h 83"/>
                  <a:gd name="T38" fmla="*/ 35 w 107"/>
                  <a:gd name="T39" fmla="*/ 50 h 83"/>
                  <a:gd name="T40" fmla="*/ 50 w 107"/>
                  <a:gd name="T41" fmla="*/ 47 h 83"/>
                  <a:gd name="T42" fmla="*/ 51 w 107"/>
                  <a:gd name="T43" fmla="*/ 44 h 83"/>
                  <a:gd name="T44" fmla="*/ 34 w 107"/>
                  <a:gd name="T45" fmla="*/ 30 h 83"/>
                  <a:gd name="T46" fmla="*/ 38 w 107"/>
                  <a:gd name="T47" fmla="*/ 0 h 83"/>
                  <a:gd name="T48" fmla="*/ 64 w 107"/>
                  <a:gd name="T49" fmla="*/ 33 h 83"/>
                  <a:gd name="T50" fmla="*/ 90 w 107"/>
                  <a:gd name="T51" fmla="*/ 28 h 83"/>
                  <a:gd name="T52" fmla="*/ 91 w 107"/>
                  <a:gd name="T53" fmla="*/ 26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07" h="83">
                    <a:moveTo>
                      <a:pt x="91" y="26"/>
                    </a:moveTo>
                    <a:cubicBezTo>
                      <a:pt x="84" y="21"/>
                      <a:pt x="76" y="16"/>
                      <a:pt x="69" y="11"/>
                    </a:cubicBezTo>
                    <a:cubicBezTo>
                      <a:pt x="67" y="9"/>
                      <a:pt x="66" y="6"/>
                      <a:pt x="64" y="3"/>
                    </a:cubicBezTo>
                    <a:cubicBezTo>
                      <a:pt x="67" y="4"/>
                      <a:pt x="71" y="3"/>
                      <a:pt x="73" y="4"/>
                    </a:cubicBezTo>
                    <a:cubicBezTo>
                      <a:pt x="83" y="10"/>
                      <a:pt x="92" y="17"/>
                      <a:pt x="101" y="24"/>
                    </a:cubicBezTo>
                    <a:cubicBezTo>
                      <a:pt x="103" y="26"/>
                      <a:pt x="105" y="30"/>
                      <a:pt x="105" y="33"/>
                    </a:cubicBezTo>
                    <a:cubicBezTo>
                      <a:pt x="107" y="39"/>
                      <a:pt x="103" y="43"/>
                      <a:pt x="97" y="41"/>
                    </a:cubicBezTo>
                    <a:cubicBezTo>
                      <a:pt x="91" y="39"/>
                      <a:pt x="85" y="37"/>
                      <a:pt x="79" y="34"/>
                    </a:cubicBezTo>
                    <a:cubicBezTo>
                      <a:pt x="75" y="43"/>
                      <a:pt x="79" y="48"/>
                      <a:pt x="84" y="53"/>
                    </a:cubicBezTo>
                    <a:cubicBezTo>
                      <a:pt x="88" y="56"/>
                      <a:pt x="92" y="59"/>
                      <a:pt x="94" y="63"/>
                    </a:cubicBezTo>
                    <a:cubicBezTo>
                      <a:pt x="97" y="69"/>
                      <a:pt x="94" y="75"/>
                      <a:pt x="89" y="79"/>
                    </a:cubicBezTo>
                    <a:cubicBezTo>
                      <a:pt x="83" y="83"/>
                      <a:pt x="80" y="77"/>
                      <a:pt x="77" y="74"/>
                    </a:cubicBezTo>
                    <a:cubicBezTo>
                      <a:pt x="76" y="72"/>
                      <a:pt x="74" y="69"/>
                      <a:pt x="72" y="67"/>
                    </a:cubicBezTo>
                    <a:cubicBezTo>
                      <a:pt x="69" y="61"/>
                      <a:pt x="64" y="61"/>
                      <a:pt x="58" y="62"/>
                    </a:cubicBezTo>
                    <a:cubicBezTo>
                      <a:pt x="47" y="64"/>
                      <a:pt x="36" y="65"/>
                      <a:pt x="25" y="65"/>
                    </a:cubicBezTo>
                    <a:cubicBezTo>
                      <a:pt x="21" y="65"/>
                      <a:pt x="15" y="63"/>
                      <a:pt x="12" y="59"/>
                    </a:cubicBezTo>
                    <a:cubicBezTo>
                      <a:pt x="3" y="49"/>
                      <a:pt x="1" y="36"/>
                      <a:pt x="1" y="22"/>
                    </a:cubicBezTo>
                    <a:cubicBezTo>
                      <a:pt x="0" y="21"/>
                      <a:pt x="2" y="20"/>
                      <a:pt x="4" y="16"/>
                    </a:cubicBezTo>
                    <a:cubicBezTo>
                      <a:pt x="7" y="24"/>
                      <a:pt x="9" y="29"/>
                      <a:pt x="11" y="35"/>
                    </a:cubicBezTo>
                    <a:cubicBezTo>
                      <a:pt x="16" y="49"/>
                      <a:pt x="19" y="52"/>
                      <a:pt x="35" y="50"/>
                    </a:cubicBezTo>
                    <a:cubicBezTo>
                      <a:pt x="40" y="50"/>
                      <a:pt x="45" y="48"/>
                      <a:pt x="50" y="47"/>
                    </a:cubicBezTo>
                    <a:cubicBezTo>
                      <a:pt x="50" y="46"/>
                      <a:pt x="50" y="45"/>
                      <a:pt x="51" y="44"/>
                    </a:cubicBezTo>
                    <a:cubicBezTo>
                      <a:pt x="45" y="40"/>
                      <a:pt x="39" y="35"/>
                      <a:pt x="34" y="30"/>
                    </a:cubicBezTo>
                    <a:cubicBezTo>
                      <a:pt x="24" y="20"/>
                      <a:pt x="25" y="8"/>
                      <a:pt x="38" y="0"/>
                    </a:cubicBezTo>
                    <a:cubicBezTo>
                      <a:pt x="44" y="13"/>
                      <a:pt x="50" y="25"/>
                      <a:pt x="64" y="33"/>
                    </a:cubicBezTo>
                    <a:cubicBezTo>
                      <a:pt x="69" y="13"/>
                      <a:pt x="81" y="29"/>
                      <a:pt x="90" y="28"/>
                    </a:cubicBezTo>
                    <a:cubicBezTo>
                      <a:pt x="90" y="27"/>
                      <a:pt x="91" y="27"/>
                      <a:pt x="91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7" name="Freeform 28">
                <a:extLst>
                  <a:ext uri="{FF2B5EF4-FFF2-40B4-BE49-F238E27FC236}">
                    <a16:creationId xmlns:a16="http://schemas.microsoft.com/office/drawing/2014/main" id="{27635AE2-D10E-41D5-AD49-7531675887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78275" y="4043363"/>
                <a:ext cx="325438" cy="315913"/>
              </a:xfrm>
              <a:custGeom>
                <a:avLst/>
                <a:gdLst>
                  <a:gd name="T0" fmla="*/ 111 w 129"/>
                  <a:gd name="T1" fmla="*/ 60 h 125"/>
                  <a:gd name="T2" fmla="*/ 129 w 129"/>
                  <a:gd name="T3" fmla="*/ 92 h 125"/>
                  <a:gd name="T4" fmla="*/ 127 w 129"/>
                  <a:gd name="T5" fmla="*/ 93 h 125"/>
                  <a:gd name="T6" fmla="*/ 122 w 129"/>
                  <a:gd name="T7" fmla="*/ 91 h 125"/>
                  <a:gd name="T8" fmla="*/ 104 w 129"/>
                  <a:gd name="T9" fmla="*/ 90 h 125"/>
                  <a:gd name="T10" fmla="*/ 63 w 129"/>
                  <a:gd name="T11" fmla="*/ 114 h 125"/>
                  <a:gd name="T12" fmla="*/ 17 w 129"/>
                  <a:gd name="T13" fmla="*/ 104 h 125"/>
                  <a:gd name="T14" fmla="*/ 11 w 129"/>
                  <a:gd name="T15" fmla="*/ 92 h 125"/>
                  <a:gd name="T16" fmla="*/ 25 w 129"/>
                  <a:gd name="T17" fmla="*/ 46 h 125"/>
                  <a:gd name="T18" fmla="*/ 68 w 129"/>
                  <a:gd name="T19" fmla="*/ 22 h 125"/>
                  <a:gd name="T20" fmla="*/ 74 w 129"/>
                  <a:gd name="T21" fmla="*/ 6 h 125"/>
                  <a:gd name="T22" fmla="*/ 74 w 129"/>
                  <a:gd name="T23" fmla="*/ 1 h 125"/>
                  <a:gd name="T24" fmla="*/ 77 w 129"/>
                  <a:gd name="T25" fmla="*/ 0 h 125"/>
                  <a:gd name="T26" fmla="*/ 103 w 129"/>
                  <a:gd name="T27" fmla="*/ 47 h 125"/>
                  <a:gd name="T28" fmla="*/ 97 w 129"/>
                  <a:gd name="T29" fmla="*/ 46 h 125"/>
                  <a:gd name="T30" fmla="*/ 76 w 129"/>
                  <a:gd name="T31" fmla="*/ 43 h 125"/>
                  <a:gd name="T32" fmla="*/ 31 w 129"/>
                  <a:gd name="T33" fmla="*/ 69 h 125"/>
                  <a:gd name="T34" fmla="*/ 21 w 129"/>
                  <a:gd name="T35" fmla="*/ 100 h 125"/>
                  <a:gd name="T36" fmla="*/ 53 w 129"/>
                  <a:gd name="T37" fmla="*/ 111 h 125"/>
                  <a:gd name="T38" fmla="*/ 104 w 129"/>
                  <a:gd name="T39" fmla="*/ 82 h 125"/>
                  <a:gd name="T40" fmla="*/ 108 w 129"/>
                  <a:gd name="T41" fmla="*/ 68 h 125"/>
                  <a:gd name="T42" fmla="*/ 108 w 129"/>
                  <a:gd name="T43" fmla="*/ 61 h 125"/>
                  <a:gd name="T44" fmla="*/ 111 w 129"/>
                  <a:gd name="T45" fmla="*/ 60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29" h="125">
                    <a:moveTo>
                      <a:pt x="111" y="60"/>
                    </a:moveTo>
                    <a:cubicBezTo>
                      <a:pt x="117" y="70"/>
                      <a:pt x="123" y="81"/>
                      <a:pt x="129" y="92"/>
                    </a:cubicBezTo>
                    <a:cubicBezTo>
                      <a:pt x="128" y="92"/>
                      <a:pt x="128" y="93"/>
                      <a:pt x="127" y="93"/>
                    </a:cubicBezTo>
                    <a:cubicBezTo>
                      <a:pt x="126" y="93"/>
                      <a:pt x="123" y="93"/>
                      <a:pt x="122" y="91"/>
                    </a:cubicBezTo>
                    <a:cubicBezTo>
                      <a:pt x="116" y="85"/>
                      <a:pt x="111" y="86"/>
                      <a:pt x="104" y="90"/>
                    </a:cubicBezTo>
                    <a:cubicBezTo>
                      <a:pt x="90" y="98"/>
                      <a:pt x="77" y="106"/>
                      <a:pt x="63" y="114"/>
                    </a:cubicBezTo>
                    <a:cubicBezTo>
                      <a:pt x="44" y="125"/>
                      <a:pt x="30" y="122"/>
                      <a:pt x="17" y="104"/>
                    </a:cubicBezTo>
                    <a:cubicBezTo>
                      <a:pt x="15" y="100"/>
                      <a:pt x="12" y="96"/>
                      <a:pt x="11" y="92"/>
                    </a:cubicBezTo>
                    <a:cubicBezTo>
                      <a:pt x="0" y="70"/>
                      <a:pt x="4" y="58"/>
                      <a:pt x="25" y="46"/>
                    </a:cubicBezTo>
                    <a:cubicBezTo>
                      <a:pt x="39" y="38"/>
                      <a:pt x="54" y="30"/>
                      <a:pt x="68" y="22"/>
                    </a:cubicBezTo>
                    <a:cubicBezTo>
                      <a:pt x="75" y="18"/>
                      <a:pt x="78" y="14"/>
                      <a:pt x="74" y="6"/>
                    </a:cubicBezTo>
                    <a:cubicBezTo>
                      <a:pt x="73" y="5"/>
                      <a:pt x="74" y="3"/>
                      <a:pt x="74" y="1"/>
                    </a:cubicBezTo>
                    <a:cubicBezTo>
                      <a:pt x="75" y="1"/>
                      <a:pt x="76" y="1"/>
                      <a:pt x="77" y="0"/>
                    </a:cubicBezTo>
                    <a:cubicBezTo>
                      <a:pt x="85" y="15"/>
                      <a:pt x="94" y="30"/>
                      <a:pt x="103" y="47"/>
                    </a:cubicBezTo>
                    <a:cubicBezTo>
                      <a:pt x="99" y="46"/>
                      <a:pt x="97" y="47"/>
                      <a:pt x="97" y="46"/>
                    </a:cubicBezTo>
                    <a:cubicBezTo>
                      <a:pt x="91" y="36"/>
                      <a:pt x="84" y="38"/>
                      <a:pt x="76" y="43"/>
                    </a:cubicBezTo>
                    <a:cubicBezTo>
                      <a:pt x="61" y="52"/>
                      <a:pt x="46" y="60"/>
                      <a:pt x="31" y="69"/>
                    </a:cubicBezTo>
                    <a:cubicBezTo>
                      <a:pt x="17" y="77"/>
                      <a:pt x="14" y="87"/>
                      <a:pt x="21" y="100"/>
                    </a:cubicBezTo>
                    <a:cubicBezTo>
                      <a:pt x="28" y="114"/>
                      <a:pt x="40" y="118"/>
                      <a:pt x="53" y="111"/>
                    </a:cubicBezTo>
                    <a:cubicBezTo>
                      <a:pt x="71" y="102"/>
                      <a:pt x="87" y="92"/>
                      <a:pt x="104" y="82"/>
                    </a:cubicBezTo>
                    <a:cubicBezTo>
                      <a:pt x="110" y="79"/>
                      <a:pt x="109" y="74"/>
                      <a:pt x="108" y="68"/>
                    </a:cubicBezTo>
                    <a:cubicBezTo>
                      <a:pt x="108" y="66"/>
                      <a:pt x="108" y="63"/>
                      <a:pt x="108" y="61"/>
                    </a:cubicBezTo>
                    <a:cubicBezTo>
                      <a:pt x="109" y="60"/>
                      <a:pt x="110" y="60"/>
                      <a:pt x="111" y="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8" name="Freeform 29">
                <a:extLst>
                  <a:ext uri="{FF2B5EF4-FFF2-40B4-BE49-F238E27FC236}">
                    <a16:creationId xmlns:a16="http://schemas.microsoft.com/office/drawing/2014/main" id="{D817385B-F299-48F5-9D10-6231935135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70788" y="3622675"/>
                <a:ext cx="304800" cy="268288"/>
              </a:xfrm>
              <a:custGeom>
                <a:avLst/>
                <a:gdLst>
                  <a:gd name="T0" fmla="*/ 120 w 120"/>
                  <a:gd name="T1" fmla="*/ 53 h 106"/>
                  <a:gd name="T2" fmla="*/ 104 w 120"/>
                  <a:gd name="T3" fmla="*/ 106 h 106"/>
                  <a:gd name="T4" fmla="*/ 101 w 120"/>
                  <a:gd name="T5" fmla="*/ 106 h 106"/>
                  <a:gd name="T6" fmla="*/ 100 w 120"/>
                  <a:gd name="T7" fmla="*/ 101 h 106"/>
                  <a:gd name="T8" fmla="*/ 90 w 120"/>
                  <a:gd name="T9" fmla="*/ 84 h 106"/>
                  <a:gd name="T10" fmla="*/ 30 w 120"/>
                  <a:gd name="T11" fmla="*/ 85 h 106"/>
                  <a:gd name="T12" fmla="*/ 0 w 120"/>
                  <a:gd name="T13" fmla="*/ 94 h 106"/>
                  <a:gd name="T14" fmla="*/ 14 w 120"/>
                  <a:gd name="T15" fmla="*/ 49 h 106"/>
                  <a:gd name="T16" fmla="*/ 17 w 120"/>
                  <a:gd name="T17" fmla="*/ 49 h 106"/>
                  <a:gd name="T18" fmla="*/ 18 w 120"/>
                  <a:gd name="T19" fmla="*/ 55 h 106"/>
                  <a:gd name="T20" fmla="*/ 25 w 120"/>
                  <a:gd name="T21" fmla="*/ 62 h 106"/>
                  <a:gd name="T22" fmla="*/ 64 w 120"/>
                  <a:gd name="T23" fmla="*/ 56 h 106"/>
                  <a:gd name="T24" fmla="*/ 38 w 120"/>
                  <a:gd name="T25" fmla="*/ 31 h 106"/>
                  <a:gd name="T26" fmla="*/ 24 w 120"/>
                  <a:gd name="T27" fmla="*/ 34 h 106"/>
                  <a:gd name="T28" fmla="*/ 20 w 120"/>
                  <a:gd name="T29" fmla="*/ 38 h 106"/>
                  <a:gd name="T30" fmla="*/ 29 w 120"/>
                  <a:gd name="T31" fmla="*/ 0 h 106"/>
                  <a:gd name="T32" fmla="*/ 33 w 120"/>
                  <a:gd name="T33" fmla="*/ 5 h 106"/>
                  <a:gd name="T34" fmla="*/ 42 w 120"/>
                  <a:gd name="T35" fmla="*/ 25 h 106"/>
                  <a:gd name="T36" fmla="*/ 58 w 120"/>
                  <a:gd name="T37" fmla="*/ 40 h 106"/>
                  <a:gd name="T38" fmla="*/ 98 w 120"/>
                  <a:gd name="T39" fmla="*/ 63 h 106"/>
                  <a:gd name="T40" fmla="*/ 114 w 120"/>
                  <a:gd name="T41" fmla="*/ 56 h 106"/>
                  <a:gd name="T42" fmla="*/ 118 w 120"/>
                  <a:gd name="T43" fmla="*/ 51 h 106"/>
                  <a:gd name="T44" fmla="*/ 120 w 120"/>
                  <a:gd name="T45" fmla="*/ 53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20" h="106">
                    <a:moveTo>
                      <a:pt x="120" y="53"/>
                    </a:moveTo>
                    <a:cubicBezTo>
                      <a:pt x="115" y="71"/>
                      <a:pt x="109" y="88"/>
                      <a:pt x="104" y="106"/>
                    </a:cubicBezTo>
                    <a:cubicBezTo>
                      <a:pt x="103" y="106"/>
                      <a:pt x="102" y="106"/>
                      <a:pt x="101" y="106"/>
                    </a:cubicBezTo>
                    <a:cubicBezTo>
                      <a:pt x="101" y="104"/>
                      <a:pt x="100" y="102"/>
                      <a:pt x="100" y="101"/>
                    </a:cubicBezTo>
                    <a:cubicBezTo>
                      <a:pt x="102" y="89"/>
                      <a:pt x="100" y="89"/>
                      <a:pt x="90" y="84"/>
                    </a:cubicBezTo>
                    <a:cubicBezTo>
                      <a:pt x="70" y="75"/>
                      <a:pt x="50" y="81"/>
                      <a:pt x="30" y="85"/>
                    </a:cubicBezTo>
                    <a:cubicBezTo>
                      <a:pt x="20" y="86"/>
                      <a:pt x="11" y="91"/>
                      <a:pt x="0" y="94"/>
                    </a:cubicBezTo>
                    <a:cubicBezTo>
                      <a:pt x="5" y="80"/>
                      <a:pt x="9" y="64"/>
                      <a:pt x="14" y="49"/>
                    </a:cubicBezTo>
                    <a:cubicBezTo>
                      <a:pt x="15" y="49"/>
                      <a:pt x="16" y="49"/>
                      <a:pt x="17" y="49"/>
                    </a:cubicBezTo>
                    <a:cubicBezTo>
                      <a:pt x="17" y="51"/>
                      <a:pt x="18" y="53"/>
                      <a:pt x="18" y="55"/>
                    </a:cubicBezTo>
                    <a:cubicBezTo>
                      <a:pt x="17" y="61"/>
                      <a:pt x="20" y="63"/>
                      <a:pt x="25" y="62"/>
                    </a:cubicBezTo>
                    <a:cubicBezTo>
                      <a:pt x="37" y="60"/>
                      <a:pt x="49" y="58"/>
                      <a:pt x="64" y="56"/>
                    </a:cubicBezTo>
                    <a:cubicBezTo>
                      <a:pt x="54" y="47"/>
                      <a:pt x="46" y="39"/>
                      <a:pt x="38" y="31"/>
                    </a:cubicBezTo>
                    <a:cubicBezTo>
                      <a:pt x="32" y="26"/>
                      <a:pt x="27" y="28"/>
                      <a:pt x="24" y="34"/>
                    </a:cubicBezTo>
                    <a:cubicBezTo>
                      <a:pt x="23" y="36"/>
                      <a:pt x="22" y="37"/>
                      <a:pt x="20" y="38"/>
                    </a:cubicBezTo>
                    <a:cubicBezTo>
                      <a:pt x="20" y="25"/>
                      <a:pt x="25" y="14"/>
                      <a:pt x="29" y="0"/>
                    </a:cubicBezTo>
                    <a:cubicBezTo>
                      <a:pt x="31" y="3"/>
                      <a:pt x="33" y="4"/>
                      <a:pt x="33" y="5"/>
                    </a:cubicBezTo>
                    <a:cubicBezTo>
                      <a:pt x="31" y="14"/>
                      <a:pt x="36" y="20"/>
                      <a:pt x="42" y="25"/>
                    </a:cubicBezTo>
                    <a:cubicBezTo>
                      <a:pt x="47" y="30"/>
                      <a:pt x="53" y="34"/>
                      <a:pt x="58" y="40"/>
                    </a:cubicBezTo>
                    <a:cubicBezTo>
                      <a:pt x="68" y="52"/>
                      <a:pt x="82" y="59"/>
                      <a:pt x="98" y="63"/>
                    </a:cubicBezTo>
                    <a:cubicBezTo>
                      <a:pt x="106" y="65"/>
                      <a:pt x="110" y="63"/>
                      <a:pt x="114" y="56"/>
                    </a:cubicBezTo>
                    <a:cubicBezTo>
                      <a:pt x="114" y="54"/>
                      <a:pt x="116" y="53"/>
                      <a:pt x="118" y="51"/>
                    </a:cubicBezTo>
                    <a:cubicBezTo>
                      <a:pt x="118" y="52"/>
                      <a:pt x="119" y="52"/>
                      <a:pt x="120" y="5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9" name="Freeform 30">
                <a:extLst>
                  <a:ext uri="{FF2B5EF4-FFF2-40B4-BE49-F238E27FC236}">
                    <a16:creationId xmlns:a16="http://schemas.microsoft.com/office/drawing/2014/main" id="{61F633BF-DD0C-4AD2-9A1E-558B8D8074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70588" y="5003800"/>
                <a:ext cx="263525" cy="280988"/>
              </a:xfrm>
              <a:custGeom>
                <a:avLst/>
                <a:gdLst>
                  <a:gd name="T0" fmla="*/ 104 w 104"/>
                  <a:gd name="T1" fmla="*/ 0 h 111"/>
                  <a:gd name="T2" fmla="*/ 104 w 104"/>
                  <a:gd name="T3" fmla="*/ 4 h 111"/>
                  <a:gd name="T4" fmla="*/ 94 w 104"/>
                  <a:gd name="T5" fmla="*/ 31 h 111"/>
                  <a:gd name="T6" fmla="*/ 100 w 104"/>
                  <a:gd name="T7" fmla="*/ 70 h 111"/>
                  <a:gd name="T8" fmla="*/ 73 w 104"/>
                  <a:gd name="T9" fmla="*/ 108 h 111"/>
                  <a:gd name="T10" fmla="*/ 57 w 104"/>
                  <a:gd name="T11" fmla="*/ 110 h 111"/>
                  <a:gd name="T12" fmla="*/ 24 w 104"/>
                  <a:gd name="T13" fmla="*/ 81 h 111"/>
                  <a:gd name="T14" fmla="*/ 16 w 104"/>
                  <a:gd name="T15" fmla="*/ 30 h 111"/>
                  <a:gd name="T16" fmla="*/ 6 w 104"/>
                  <a:gd name="T17" fmla="*/ 20 h 111"/>
                  <a:gd name="T18" fmla="*/ 0 w 104"/>
                  <a:gd name="T19" fmla="*/ 17 h 111"/>
                  <a:gd name="T20" fmla="*/ 51 w 104"/>
                  <a:gd name="T21" fmla="*/ 8 h 111"/>
                  <a:gd name="T22" fmla="*/ 52 w 104"/>
                  <a:gd name="T23" fmla="*/ 11 h 111"/>
                  <a:gd name="T24" fmla="*/ 46 w 104"/>
                  <a:gd name="T25" fmla="*/ 14 h 111"/>
                  <a:gd name="T26" fmla="*/ 39 w 104"/>
                  <a:gd name="T27" fmla="*/ 27 h 111"/>
                  <a:gd name="T28" fmla="*/ 47 w 104"/>
                  <a:gd name="T29" fmla="*/ 82 h 111"/>
                  <a:gd name="T30" fmla="*/ 71 w 104"/>
                  <a:gd name="T31" fmla="*/ 104 h 111"/>
                  <a:gd name="T32" fmla="*/ 94 w 104"/>
                  <a:gd name="T33" fmla="*/ 78 h 111"/>
                  <a:gd name="T34" fmla="*/ 86 w 104"/>
                  <a:gd name="T35" fmla="*/ 19 h 111"/>
                  <a:gd name="T36" fmla="*/ 76 w 104"/>
                  <a:gd name="T37" fmla="*/ 11 h 111"/>
                  <a:gd name="T38" fmla="*/ 67 w 104"/>
                  <a:gd name="T39" fmla="*/ 9 h 111"/>
                  <a:gd name="T40" fmla="*/ 67 w 104"/>
                  <a:gd name="T41" fmla="*/ 6 h 111"/>
                  <a:gd name="T42" fmla="*/ 104 w 104"/>
                  <a:gd name="T43" fmla="*/ 0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04" h="111">
                    <a:moveTo>
                      <a:pt x="104" y="0"/>
                    </a:moveTo>
                    <a:cubicBezTo>
                      <a:pt x="104" y="3"/>
                      <a:pt x="104" y="4"/>
                      <a:pt x="104" y="4"/>
                    </a:cubicBezTo>
                    <a:cubicBezTo>
                      <a:pt x="91" y="9"/>
                      <a:pt x="92" y="19"/>
                      <a:pt x="94" y="31"/>
                    </a:cubicBezTo>
                    <a:cubicBezTo>
                      <a:pt x="97" y="43"/>
                      <a:pt x="98" y="57"/>
                      <a:pt x="100" y="70"/>
                    </a:cubicBezTo>
                    <a:cubicBezTo>
                      <a:pt x="103" y="91"/>
                      <a:pt x="95" y="104"/>
                      <a:pt x="73" y="108"/>
                    </a:cubicBezTo>
                    <a:cubicBezTo>
                      <a:pt x="68" y="110"/>
                      <a:pt x="63" y="110"/>
                      <a:pt x="57" y="110"/>
                    </a:cubicBezTo>
                    <a:cubicBezTo>
                      <a:pt x="35" y="111"/>
                      <a:pt x="26" y="103"/>
                      <a:pt x="24" y="81"/>
                    </a:cubicBezTo>
                    <a:cubicBezTo>
                      <a:pt x="21" y="64"/>
                      <a:pt x="19" y="47"/>
                      <a:pt x="16" y="30"/>
                    </a:cubicBezTo>
                    <a:cubicBezTo>
                      <a:pt x="16" y="23"/>
                      <a:pt x="13" y="20"/>
                      <a:pt x="6" y="20"/>
                    </a:cubicBezTo>
                    <a:cubicBezTo>
                      <a:pt x="4" y="20"/>
                      <a:pt x="2" y="19"/>
                      <a:pt x="0" y="17"/>
                    </a:cubicBezTo>
                    <a:cubicBezTo>
                      <a:pt x="17" y="12"/>
                      <a:pt x="34" y="10"/>
                      <a:pt x="51" y="8"/>
                    </a:cubicBezTo>
                    <a:cubicBezTo>
                      <a:pt x="52" y="9"/>
                      <a:pt x="52" y="10"/>
                      <a:pt x="52" y="11"/>
                    </a:cubicBezTo>
                    <a:cubicBezTo>
                      <a:pt x="50" y="12"/>
                      <a:pt x="48" y="13"/>
                      <a:pt x="46" y="14"/>
                    </a:cubicBezTo>
                    <a:cubicBezTo>
                      <a:pt x="40" y="16"/>
                      <a:pt x="37" y="20"/>
                      <a:pt x="39" y="27"/>
                    </a:cubicBezTo>
                    <a:cubicBezTo>
                      <a:pt x="42" y="45"/>
                      <a:pt x="44" y="63"/>
                      <a:pt x="47" y="82"/>
                    </a:cubicBezTo>
                    <a:cubicBezTo>
                      <a:pt x="49" y="97"/>
                      <a:pt x="57" y="105"/>
                      <a:pt x="71" y="104"/>
                    </a:cubicBezTo>
                    <a:cubicBezTo>
                      <a:pt x="87" y="103"/>
                      <a:pt x="95" y="93"/>
                      <a:pt x="94" y="78"/>
                    </a:cubicBezTo>
                    <a:cubicBezTo>
                      <a:pt x="92" y="58"/>
                      <a:pt x="89" y="39"/>
                      <a:pt x="86" y="19"/>
                    </a:cubicBezTo>
                    <a:cubicBezTo>
                      <a:pt x="85" y="16"/>
                      <a:pt x="79" y="13"/>
                      <a:pt x="76" y="11"/>
                    </a:cubicBezTo>
                    <a:cubicBezTo>
                      <a:pt x="73" y="10"/>
                      <a:pt x="70" y="10"/>
                      <a:pt x="67" y="9"/>
                    </a:cubicBezTo>
                    <a:cubicBezTo>
                      <a:pt x="67" y="8"/>
                      <a:pt x="67" y="7"/>
                      <a:pt x="67" y="6"/>
                    </a:cubicBezTo>
                    <a:cubicBezTo>
                      <a:pt x="79" y="4"/>
                      <a:pt x="91" y="2"/>
                      <a:pt x="10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0" name="Freeform 31">
                <a:extLst>
                  <a:ext uri="{FF2B5EF4-FFF2-40B4-BE49-F238E27FC236}">
                    <a16:creationId xmlns:a16="http://schemas.microsoft.com/office/drawing/2014/main" id="{05E31462-4C3E-4DD0-B487-52F1947255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43688" y="4741863"/>
                <a:ext cx="242888" cy="300038"/>
              </a:xfrm>
              <a:custGeom>
                <a:avLst/>
                <a:gdLst>
                  <a:gd name="T0" fmla="*/ 88 w 96"/>
                  <a:gd name="T1" fmla="*/ 119 h 119"/>
                  <a:gd name="T2" fmla="*/ 24 w 96"/>
                  <a:gd name="T3" fmla="*/ 60 h 119"/>
                  <a:gd name="T4" fmla="*/ 3 w 96"/>
                  <a:gd name="T5" fmla="*/ 51 h 119"/>
                  <a:gd name="T6" fmla="*/ 0 w 96"/>
                  <a:gd name="T7" fmla="*/ 48 h 119"/>
                  <a:gd name="T8" fmla="*/ 42 w 96"/>
                  <a:gd name="T9" fmla="*/ 24 h 119"/>
                  <a:gd name="T10" fmla="*/ 44 w 96"/>
                  <a:gd name="T11" fmla="*/ 26 h 119"/>
                  <a:gd name="T12" fmla="*/ 40 w 96"/>
                  <a:gd name="T13" fmla="*/ 32 h 119"/>
                  <a:gd name="T14" fmla="*/ 38 w 96"/>
                  <a:gd name="T15" fmla="*/ 41 h 119"/>
                  <a:gd name="T16" fmla="*/ 85 w 96"/>
                  <a:gd name="T17" fmla="*/ 84 h 119"/>
                  <a:gd name="T18" fmla="*/ 76 w 96"/>
                  <a:gd name="T19" fmla="*/ 27 h 119"/>
                  <a:gd name="T20" fmla="*/ 63 w 96"/>
                  <a:gd name="T21" fmla="*/ 18 h 119"/>
                  <a:gd name="T22" fmla="*/ 57 w 96"/>
                  <a:gd name="T23" fmla="*/ 18 h 119"/>
                  <a:gd name="T24" fmla="*/ 57 w 96"/>
                  <a:gd name="T25" fmla="*/ 16 h 119"/>
                  <a:gd name="T26" fmla="*/ 86 w 96"/>
                  <a:gd name="T27" fmla="*/ 0 h 119"/>
                  <a:gd name="T28" fmla="*/ 87 w 96"/>
                  <a:gd name="T29" fmla="*/ 2 h 119"/>
                  <a:gd name="T30" fmla="*/ 88 w 96"/>
                  <a:gd name="T31" fmla="*/ 59 h 119"/>
                  <a:gd name="T32" fmla="*/ 95 w 96"/>
                  <a:gd name="T33" fmla="*/ 106 h 119"/>
                  <a:gd name="T34" fmla="*/ 88 w 96"/>
                  <a:gd name="T35" fmla="*/ 119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6" h="119">
                    <a:moveTo>
                      <a:pt x="88" y="119"/>
                    </a:moveTo>
                    <a:cubicBezTo>
                      <a:pt x="65" y="98"/>
                      <a:pt x="44" y="79"/>
                      <a:pt x="24" y="60"/>
                    </a:cubicBezTo>
                    <a:cubicBezTo>
                      <a:pt x="18" y="55"/>
                      <a:pt x="13" y="47"/>
                      <a:pt x="3" y="51"/>
                    </a:cubicBezTo>
                    <a:cubicBezTo>
                      <a:pt x="2" y="52"/>
                      <a:pt x="1" y="50"/>
                      <a:pt x="0" y="48"/>
                    </a:cubicBezTo>
                    <a:cubicBezTo>
                      <a:pt x="14" y="40"/>
                      <a:pt x="28" y="32"/>
                      <a:pt x="42" y="24"/>
                    </a:cubicBezTo>
                    <a:cubicBezTo>
                      <a:pt x="43" y="25"/>
                      <a:pt x="44" y="25"/>
                      <a:pt x="44" y="26"/>
                    </a:cubicBezTo>
                    <a:cubicBezTo>
                      <a:pt x="43" y="28"/>
                      <a:pt x="41" y="29"/>
                      <a:pt x="40" y="32"/>
                    </a:cubicBezTo>
                    <a:cubicBezTo>
                      <a:pt x="39" y="35"/>
                      <a:pt x="36" y="40"/>
                      <a:pt x="38" y="41"/>
                    </a:cubicBezTo>
                    <a:cubicBezTo>
                      <a:pt x="53" y="56"/>
                      <a:pt x="68" y="70"/>
                      <a:pt x="85" y="84"/>
                    </a:cubicBezTo>
                    <a:cubicBezTo>
                      <a:pt x="82" y="65"/>
                      <a:pt x="79" y="46"/>
                      <a:pt x="76" y="27"/>
                    </a:cubicBezTo>
                    <a:cubicBezTo>
                      <a:pt x="75" y="19"/>
                      <a:pt x="70" y="17"/>
                      <a:pt x="63" y="18"/>
                    </a:cubicBezTo>
                    <a:cubicBezTo>
                      <a:pt x="61" y="19"/>
                      <a:pt x="59" y="18"/>
                      <a:pt x="57" y="18"/>
                    </a:cubicBezTo>
                    <a:cubicBezTo>
                      <a:pt x="57" y="17"/>
                      <a:pt x="57" y="16"/>
                      <a:pt x="57" y="16"/>
                    </a:cubicBezTo>
                    <a:cubicBezTo>
                      <a:pt x="66" y="10"/>
                      <a:pt x="76" y="5"/>
                      <a:pt x="86" y="0"/>
                    </a:cubicBezTo>
                    <a:cubicBezTo>
                      <a:pt x="86" y="0"/>
                      <a:pt x="87" y="1"/>
                      <a:pt x="87" y="2"/>
                    </a:cubicBezTo>
                    <a:cubicBezTo>
                      <a:pt x="74" y="21"/>
                      <a:pt x="87" y="40"/>
                      <a:pt x="88" y="59"/>
                    </a:cubicBezTo>
                    <a:cubicBezTo>
                      <a:pt x="89" y="75"/>
                      <a:pt x="94" y="90"/>
                      <a:pt x="95" y="106"/>
                    </a:cubicBezTo>
                    <a:cubicBezTo>
                      <a:pt x="96" y="110"/>
                      <a:pt x="91" y="114"/>
                      <a:pt x="88" y="1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1" name="Freeform 32">
                <a:extLst>
                  <a:ext uri="{FF2B5EF4-FFF2-40B4-BE49-F238E27FC236}">
                    <a16:creationId xmlns:a16="http://schemas.microsoft.com/office/drawing/2014/main" id="{B74A5FA6-C9C9-4FAD-B9D3-26B2CC7B9C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08750" y="4870450"/>
                <a:ext cx="230188" cy="288925"/>
              </a:xfrm>
              <a:custGeom>
                <a:avLst/>
                <a:gdLst>
                  <a:gd name="T0" fmla="*/ 0 w 91"/>
                  <a:gd name="T1" fmla="*/ 23 h 114"/>
                  <a:gd name="T2" fmla="*/ 5 w 91"/>
                  <a:gd name="T3" fmla="*/ 19 h 114"/>
                  <a:gd name="T4" fmla="*/ 46 w 91"/>
                  <a:gd name="T5" fmla="*/ 1 h 114"/>
                  <a:gd name="T6" fmla="*/ 52 w 91"/>
                  <a:gd name="T7" fmla="*/ 3 h 114"/>
                  <a:gd name="T8" fmla="*/ 46 w 91"/>
                  <a:gd name="T9" fmla="*/ 7 h 114"/>
                  <a:gd name="T10" fmla="*/ 43 w 91"/>
                  <a:gd name="T11" fmla="*/ 18 h 114"/>
                  <a:gd name="T12" fmla="*/ 71 w 91"/>
                  <a:gd name="T13" fmla="*/ 84 h 114"/>
                  <a:gd name="T14" fmla="*/ 83 w 91"/>
                  <a:gd name="T15" fmla="*/ 90 h 114"/>
                  <a:gd name="T16" fmla="*/ 90 w 91"/>
                  <a:gd name="T17" fmla="*/ 90 h 114"/>
                  <a:gd name="T18" fmla="*/ 91 w 91"/>
                  <a:gd name="T19" fmla="*/ 93 h 114"/>
                  <a:gd name="T20" fmla="*/ 42 w 91"/>
                  <a:gd name="T21" fmla="*/ 114 h 114"/>
                  <a:gd name="T22" fmla="*/ 40 w 91"/>
                  <a:gd name="T23" fmla="*/ 112 h 114"/>
                  <a:gd name="T24" fmla="*/ 43 w 91"/>
                  <a:gd name="T25" fmla="*/ 108 h 114"/>
                  <a:gd name="T26" fmla="*/ 48 w 91"/>
                  <a:gd name="T27" fmla="*/ 91 h 114"/>
                  <a:gd name="T28" fmla="*/ 22 w 91"/>
                  <a:gd name="T29" fmla="*/ 32 h 114"/>
                  <a:gd name="T30" fmla="*/ 6 w 91"/>
                  <a:gd name="T31" fmla="*/ 23 h 114"/>
                  <a:gd name="T32" fmla="*/ 0 w 91"/>
                  <a:gd name="T33" fmla="*/ 23 h 114"/>
                  <a:gd name="T34" fmla="*/ 0 w 91"/>
                  <a:gd name="T35" fmla="*/ 23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1" h="114">
                    <a:moveTo>
                      <a:pt x="0" y="23"/>
                    </a:moveTo>
                    <a:cubicBezTo>
                      <a:pt x="2" y="21"/>
                      <a:pt x="3" y="19"/>
                      <a:pt x="5" y="19"/>
                    </a:cubicBezTo>
                    <a:cubicBezTo>
                      <a:pt x="18" y="13"/>
                      <a:pt x="32" y="7"/>
                      <a:pt x="46" y="1"/>
                    </a:cubicBezTo>
                    <a:cubicBezTo>
                      <a:pt x="47" y="0"/>
                      <a:pt x="49" y="1"/>
                      <a:pt x="52" y="3"/>
                    </a:cubicBezTo>
                    <a:cubicBezTo>
                      <a:pt x="50" y="4"/>
                      <a:pt x="47" y="5"/>
                      <a:pt x="46" y="7"/>
                    </a:cubicBezTo>
                    <a:cubicBezTo>
                      <a:pt x="44" y="11"/>
                      <a:pt x="42" y="15"/>
                      <a:pt x="43" y="18"/>
                    </a:cubicBezTo>
                    <a:cubicBezTo>
                      <a:pt x="52" y="40"/>
                      <a:pt x="61" y="62"/>
                      <a:pt x="71" y="84"/>
                    </a:cubicBezTo>
                    <a:cubicBezTo>
                      <a:pt x="73" y="90"/>
                      <a:pt x="77" y="92"/>
                      <a:pt x="83" y="90"/>
                    </a:cubicBezTo>
                    <a:cubicBezTo>
                      <a:pt x="85" y="90"/>
                      <a:pt x="87" y="90"/>
                      <a:pt x="90" y="90"/>
                    </a:cubicBezTo>
                    <a:cubicBezTo>
                      <a:pt x="90" y="91"/>
                      <a:pt x="90" y="92"/>
                      <a:pt x="91" y="93"/>
                    </a:cubicBezTo>
                    <a:cubicBezTo>
                      <a:pt x="74" y="100"/>
                      <a:pt x="58" y="107"/>
                      <a:pt x="42" y="114"/>
                    </a:cubicBezTo>
                    <a:cubicBezTo>
                      <a:pt x="41" y="114"/>
                      <a:pt x="41" y="113"/>
                      <a:pt x="40" y="112"/>
                    </a:cubicBezTo>
                    <a:cubicBezTo>
                      <a:pt x="41" y="111"/>
                      <a:pt x="42" y="109"/>
                      <a:pt x="43" y="108"/>
                    </a:cubicBezTo>
                    <a:cubicBezTo>
                      <a:pt x="51" y="104"/>
                      <a:pt x="51" y="99"/>
                      <a:pt x="48" y="91"/>
                    </a:cubicBezTo>
                    <a:cubicBezTo>
                      <a:pt x="39" y="72"/>
                      <a:pt x="30" y="52"/>
                      <a:pt x="22" y="32"/>
                    </a:cubicBezTo>
                    <a:cubicBezTo>
                      <a:pt x="19" y="24"/>
                      <a:pt x="14" y="20"/>
                      <a:pt x="6" y="23"/>
                    </a:cubicBezTo>
                    <a:cubicBezTo>
                      <a:pt x="4" y="24"/>
                      <a:pt x="2" y="23"/>
                      <a:pt x="0" y="23"/>
                    </a:cubicBezTo>
                    <a:cubicBezTo>
                      <a:pt x="0" y="23"/>
                      <a:pt x="0" y="23"/>
                      <a:pt x="0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2" name="Freeform 33">
                <a:extLst>
                  <a:ext uri="{FF2B5EF4-FFF2-40B4-BE49-F238E27FC236}">
                    <a16:creationId xmlns:a16="http://schemas.microsoft.com/office/drawing/2014/main" id="{CE681D3C-E643-4C08-953A-F625234116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73938" y="4121150"/>
                <a:ext cx="288925" cy="246063"/>
              </a:xfrm>
              <a:custGeom>
                <a:avLst/>
                <a:gdLst>
                  <a:gd name="T0" fmla="*/ 114 w 114"/>
                  <a:gd name="T1" fmla="*/ 52 h 97"/>
                  <a:gd name="T2" fmla="*/ 86 w 114"/>
                  <a:gd name="T3" fmla="*/ 97 h 97"/>
                  <a:gd name="T4" fmla="*/ 84 w 114"/>
                  <a:gd name="T5" fmla="*/ 97 h 97"/>
                  <a:gd name="T6" fmla="*/ 84 w 114"/>
                  <a:gd name="T7" fmla="*/ 91 h 97"/>
                  <a:gd name="T8" fmla="*/ 79 w 114"/>
                  <a:gd name="T9" fmla="*/ 77 h 97"/>
                  <a:gd name="T10" fmla="*/ 28 w 114"/>
                  <a:gd name="T11" fmla="*/ 46 h 97"/>
                  <a:gd name="T12" fmla="*/ 0 w 114"/>
                  <a:gd name="T13" fmla="*/ 46 h 97"/>
                  <a:gd name="T14" fmla="*/ 26 w 114"/>
                  <a:gd name="T15" fmla="*/ 0 h 97"/>
                  <a:gd name="T16" fmla="*/ 28 w 114"/>
                  <a:gd name="T17" fmla="*/ 0 h 97"/>
                  <a:gd name="T18" fmla="*/ 28 w 114"/>
                  <a:gd name="T19" fmla="*/ 6 h 97"/>
                  <a:gd name="T20" fmla="*/ 33 w 114"/>
                  <a:gd name="T21" fmla="*/ 20 h 97"/>
                  <a:gd name="T22" fmla="*/ 92 w 114"/>
                  <a:gd name="T23" fmla="*/ 56 h 97"/>
                  <a:gd name="T24" fmla="*/ 106 w 114"/>
                  <a:gd name="T25" fmla="*/ 54 h 97"/>
                  <a:gd name="T26" fmla="*/ 112 w 114"/>
                  <a:gd name="T27" fmla="*/ 50 h 97"/>
                  <a:gd name="T28" fmla="*/ 114 w 114"/>
                  <a:gd name="T29" fmla="*/ 52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4" h="97">
                    <a:moveTo>
                      <a:pt x="114" y="52"/>
                    </a:moveTo>
                    <a:cubicBezTo>
                      <a:pt x="104" y="67"/>
                      <a:pt x="95" y="82"/>
                      <a:pt x="86" y="97"/>
                    </a:cubicBezTo>
                    <a:cubicBezTo>
                      <a:pt x="86" y="97"/>
                      <a:pt x="85" y="97"/>
                      <a:pt x="84" y="97"/>
                    </a:cubicBezTo>
                    <a:cubicBezTo>
                      <a:pt x="84" y="95"/>
                      <a:pt x="83" y="93"/>
                      <a:pt x="84" y="91"/>
                    </a:cubicBezTo>
                    <a:cubicBezTo>
                      <a:pt x="87" y="85"/>
                      <a:pt x="85" y="80"/>
                      <a:pt x="79" y="77"/>
                    </a:cubicBezTo>
                    <a:cubicBezTo>
                      <a:pt x="62" y="67"/>
                      <a:pt x="45" y="56"/>
                      <a:pt x="28" y="46"/>
                    </a:cubicBezTo>
                    <a:cubicBezTo>
                      <a:pt x="13" y="37"/>
                      <a:pt x="13" y="37"/>
                      <a:pt x="0" y="46"/>
                    </a:cubicBezTo>
                    <a:cubicBezTo>
                      <a:pt x="6" y="29"/>
                      <a:pt x="17" y="15"/>
                      <a:pt x="26" y="0"/>
                    </a:cubicBezTo>
                    <a:cubicBezTo>
                      <a:pt x="26" y="0"/>
                      <a:pt x="27" y="0"/>
                      <a:pt x="28" y="0"/>
                    </a:cubicBezTo>
                    <a:cubicBezTo>
                      <a:pt x="28" y="2"/>
                      <a:pt x="28" y="5"/>
                      <a:pt x="28" y="6"/>
                    </a:cubicBezTo>
                    <a:cubicBezTo>
                      <a:pt x="25" y="13"/>
                      <a:pt x="27" y="17"/>
                      <a:pt x="33" y="20"/>
                    </a:cubicBezTo>
                    <a:cubicBezTo>
                      <a:pt x="52" y="32"/>
                      <a:pt x="72" y="44"/>
                      <a:pt x="92" y="56"/>
                    </a:cubicBezTo>
                    <a:cubicBezTo>
                      <a:pt x="98" y="60"/>
                      <a:pt x="102" y="59"/>
                      <a:pt x="106" y="54"/>
                    </a:cubicBezTo>
                    <a:cubicBezTo>
                      <a:pt x="108" y="52"/>
                      <a:pt x="110" y="51"/>
                      <a:pt x="112" y="50"/>
                    </a:cubicBezTo>
                    <a:cubicBezTo>
                      <a:pt x="112" y="51"/>
                      <a:pt x="113" y="52"/>
                      <a:pt x="114" y="5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3" name="Freeform 34">
                <a:extLst>
                  <a:ext uri="{FF2B5EF4-FFF2-40B4-BE49-F238E27FC236}">
                    <a16:creationId xmlns:a16="http://schemas.microsoft.com/office/drawing/2014/main" id="{187BE825-0BDA-4DD0-B169-54177A4970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97650" y="1562100"/>
                <a:ext cx="76200" cy="93663"/>
              </a:xfrm>
              <a:custGeom>
                <a:avLst/>
                <a:gdLst>
                  <a:gd name="T0" fmla="*/ 30 w 30"/>
                  <a:gd name="T1" fmla="*/ 30 h 37"/>
                  <a:gd name="T2" fmla="*/ 23 w 30"/>
                  <a:gd name="T3" fmla="*/ 36 h 37"/>
                  <a:gd name="T4" fmla="*/ 12 w 30"/>
                  <a:gd name="T5" fmla="*/ 35 h 37"/>
                  <a:gd name="T6" fmla="*/ 2 w 30"/>
                  <a:gd name="T7" fmla="*/ 6 h 37"/>
                  <a:gd name="T8" fmla="*/ 10 w 30"/>
                  <a:gd name="T9" fmla="*/ 1 h 37"/>
                  <a:gd name="T10" fmla="*/ 30 w 30"/>
                  <a:gd name="T11" fmla="*/ 3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" h="37">
                    <a:moveTo>
                      <a:pt x="30" y="30"/>
                    </a:moveTo>
                    <a:cubicBezTo>
                      <a:pt x="29" y="31"/>
                      <a:pt x="27" y="35"/>
                      <a:pt x="23" y="36"/>
                    </a:cubicBezTo>
                    <a:cubicBezTo>
                      <a:pt x="20" y="37"/>
                      <a:pt x="14" y="37"/>
                      <a:pt x="12" y="35"/>
                    </a:cubicBezTo>
                    <a:cubicBezTo>
                      <a:pt x="4" y="28"/>
                      <a:pt x="0" y="18"/>
                      <a:pt x="2" y="6"/>
                    </a:cubicBezTo>
                    <a:cubicBezTo>
                      <a:pt x="2" y="4"/>
                      <a:pt x="8" y="0"/>
                      <a:pt x="10" y="1"/>
                    </a:cubicBezTo>
                    <a:cubicBezTo>
                      <a:pt x="18" y="2"/>
                      <a:pt x="30" y="19"/>
                      <a:pt x="30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4" name="Freeform 46">
                <a:extLst>
                  <a:ext uri="{FF2B5EF4-FFF2-40B4-BE49-F238E27FC236}">
                    <a16:creationId xmlns:a16="http://schemas.microsoft.com/office/drawing/2014/main" id="{E2E5BAE5-EB8C-48BA-86F7-0487D06E7B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06888" y="1617663"/>
                <a:ext cx="3151188" cy="2741613"/>
              </a:xfrm>
              <a:custGeom>
                <a:avLst/>
                <a:gdLst>
                  <a:gd name="T0" fmla="*/ 976 w 1246"/>
                  <a:gd name="T1" fmla="*/ 1074 h 1083"/>
                  <a:gd name="T2" fmla="*/ 937 w 1246"/>
                  <a:gd name="T3" fmla="*/ 1004 h 1083"/>
                  <a:gd name="T4" fmla="*/ 913 w 1246"/>
                  <a:gd name="T5" fmla="*/ 849 h 1083"/>
                  <a:gd name="T6" fmla="*/ 908 w 1246"/>
                  <a:gd name="T7" fmla="*/ 676 h 1083"/>
                  <a:gd name="T8" fmla="*/ 900 w 1246"/>
                  <a:gd name="T9" fmla="*/ 490 h 1083"/>
                  <a:gd name="T10" fmla="*/ 790 w 1246"/>
                  <a:gd name="T11" fmla="*/ 320 h 1083"/>
                  <a:gd name="T12" fmla="*/ 782 w 1246"/>
                  <a:gd name="T13" fmla="*/ 310 h 1083"/>
                  <a:gd name="T14" fmla="*/ 779 w 1246"/>
                  <a:gd name="T15" fmla="*/ 288 h 1083"/>
                  <a:gd name="T16" fmla="*/ 758 w 1246"/>
                  <a:gd name="T17" fmla="*/ 243 h 1083"/>
                  <a:gd name="T18" fmla="*/ 691 w 1246"/>
                  <a:gd name="T19" fmla="*/ 196 h 1083"/>
                  <a:gd name="T20" fmla="*/ 641 w 1246"/>
                  <a:gd name="T21" fmla="*/ 171 h 1083"/>
                  <a:gd name="T22" fmla="*/ 681 w 1246"/>
                  <a:gd name="T23" fmla="*/ 166 h 1083"/>
                  <a:gd name="T24" fmla="*/ 706 w 1246"/>
                  <a:gd name="T25" fmla="*/ 157 h 1083"/>
                  <a:gd name="T26" fmla="*/ 766 w 1246"/>
                  <a:gd name="T27" fmla="*/ 95 h 1083"/>
                  <a:gd name="T28" fmla="*/ 767 w 1246"/>
                  <a:gd name="T29" fmla="*/ 78 h 1083"/>
                  <a:gd name="T30" fmla="*/ 746 w 1246"/>
                  <a:gd name="T31" fmla="*/ 64 h 1083"/>
                  <a:gd name="T32" fmla="*/ 740 w 1246"/>
                  <a:gd name="T33" fmla="*/ 68 h 1083"/>
                  <a:gd name="T34" fmla="*/ 708 w 1246"/>
                  <a:gd name="T35" fmla="*/ 106 h 1083"/>
                  <a:gd name="T36" fmla="*/ 633 w 1246"/>
                  <a:gd name="T37" fmla="*/ 145 h 1083"/>
                  <a:gd name="T38" fmla="*/ 631 w 1246"/>
                  <a:gd name="T39" fmla="*/ 54 h 1083"/>
                  <a:gd name="T40" fmla="*/ 615 w 1246"/>
                  <a:gd name="T41" fmla="*/ 32 h 1083"/>
                  <a:gd name="T42" fmla="*/ 603 w 1246"/>
                  <a:gd name="T43" fmla="*/ 31 h 1083"/>
                  <a:gd name="T44" fmla="*/ 586 w 1246"/>
                  <a:gd name="T45" fmla="*/ 46 h 1083"/>
                  <a:gd name="T46" fmla="*/ 583 w 1246"/>
                  <a:gd name="T47" fmla="*/ 133 h 1083"/>
                  <a:gd name="T48" fmla="*/ 575 w 1246"/>
                  <a:gd name="T49" fmla="*/ 143 h 1083"/>
                  <a:gd name="T50" fmla="*/ 541 w 1246"/>
                  <a:gd name="T51" fmla="*/ 138 h 1083"/>
                  <a:gd name="T52" fmla="*/ 486 w 1246"/>
                  <a:gd name="T53" fmla="*/ 86 h 1083"/>
                  <a:gd name="T54" fmla="*/ 473 w 1246"/>
                  <a:gd name="T55" fmla="*/ 69 h 1083"/>
                  <a:gd name="T56" fmla="*/ 449 w 1246"/>
                  <a:gd name="T57" fmla="*/ 68 h 1083"/>
                  <a:gd name="T58" fmla="*/ 446 w 1246"/>
                  <a:gd name="T59" fmla="*/ 80 h 1083"/>
                  <a:gd name="T60" fmla="*/ 462 w 1246"/>
                  <a:gd name="T61" fmla="*/ 113 h 1083"/>
                  <a:gd name="T62" fmla="*/ 572 w 1246"/>
                  <a:gd name="T63" fmla="*/ 179 h 1083"/>
                  <a:gd name="T64" fmla="*/ 582 w 1246"/>
                  <a:gd name="T65" fmla="*/ 181 h 1083"/>
                  <a:gd name="T66" fmla="*/ 577 w 1246"/>
                  <a:gd name="T67" fmla="*/ 182 h 1083"/>
                  <a:gd name="T68" fmla="*/ 475 w 1246"/>
                  <a:gd name="T69" fmla="*/ 226 h 1083"/>
                  <a:gd name="T70" fmla="*/ 430 w 1246"/>
                  <a:gd name="T71" fmla="*/ 305 h 1083"/>
                  <a:gd name="T72" fmla="*/ 415 w 1246"/>
                  <a:gd name="T73" fmla="*/ 334 h 1083"/>
                  <a:gd name="T74" fmla="*/ 366 w 1246"/>
                  <a:gd name="T75" fmla="*/ 379 h 1083"/>
                  <a:gd name="T76" fmla="*/ 319 w 1246"/>
                  <a:gd name="T77" fmla="*/ 472 h 1083"/>
                  <a:gd name="T78" fmla="*/ 309 w 1246"/>
                  <a:gd name="T79" fmla="*/ 560 h 1083"/>
                  <a:gd name="T80" fmla="*/ 306 w 1246"/>
                  <a:gd name="T81" fmla="*/ 781 h 1083"/>
                  <a:gd name="T82" fmla="*/ 304 w 1246"/>
                  <a:gd name="T83" fmla="*/ 857 h 1083"/>
                  <a:gd name="T84" fmla="*/ 272 w 1246"/>
                  <a:gd name="T85" fmla="*/ 993 h 1083"/>
                  <a:gd name="T86" fmla="*/ 240 w 1246"/>
                  <a:gd name="T87" fmla="*/ 1076 h 1083"/>
                  <a:gd name="T88" fmla="*/ 237 w 1246"/>
                  <a:gd name="T89" fmla="*/ 1083 h 1083"/>
                  <a:gd name="T90" fmla="*/ 51 w 1246"/>
                  <a:gd name="T91" fmla="*/ 834 h 1083"/>
                  <a:gd name="T92" fmla="*/ 17 w 1246"/>
                  <a:gd name="T93" fmla="*/ 525 h 1083"/>
                  <a:gd name="T94" fmla="*/ 537 w 1246"/>
                  <a:gd name="T95" fmla="*/ 30 h 1083"/>
                  <a:gd name="T96" fmla="*/ 1158 w 1246"/>
                  <a:gd name="T97" fmla="*/ 420 h 1083"/>
                  <a:gd name="T98" fmla="*/ 976 w 1246"/>
                  <a:gd name="T99" fmla="*/ 1074 h 10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246" h="1083">
                    <a:moveTo>
                      <a:pt x="976" y="1074"/>
                    </a:moveTo>
                    <a:cubicBezTo>
                      <a:pt x="957" y="1053"/>
                      <a:pt x="943" y="1031"/>
                      <a:pt x="937" y="1004"/>
                    </a:cubicBezTo>
                    <a:cubicBezTo>
                      <a:pt x="925" y="953"/>
                      <a:pt x="916" y="901"/>
                      <a:pt x="913" y="849"/>
                    </a:cubicBezTo>
                    <a:cubicBezTo>
                      <a:pt x="910" y="792"/>
                      <a:pt x="910" y="734"/>
                      <a:pt x="908" y="676"/>
                    </a:cubicBezTo>
                    <a:cubicBezTo>
                      <a:pt x="906" y="614"/>
                      <a:pt x="906" y="552"/>
                      <a:pt x="900" y="490"/>
                    </a:cubicBezTo>
                    <a:cubicBezTo>
                      <a:pt x="893" y="415"/>
                      <a:pt x="856" y="358"/>
                      <a:pt x="790" y="320"/>
                    </a:cubicBezTo>
                    <a:cubicBezTo>
                      <a:pt x="787" y="318"/>
                      <a:pt x="784" y="314"/>
                      <a:pt x="782" y="310"/>
                    </a:cubicBezTo>
                    <a:cubicBezTo>
                      <a:pt x="780" y="303"/>
                      <a:pt x="779" y="295"/>
                      <a:pt x="779" y="288"/>
                    </a:cubicBezTo>
                    <a:cubicBezTo>
                      <a:pt x="777" y="270"/>
                      <a:pt x="770" y="255"/>
                      <a:pt x="758" y="243"/>
                    </a:cubicBezTo>
                    <a:cubicBezTo>
                      <a:pt x="739" y="222"/>
                      <a:pt x="716" y="207"/>
                      <a:pt x="691" y="196"/>
                    </a:cubicBezTo>
                    <a:cubicBezTo>
                      <a:pt x="674" y="188"/>
                      <a:pt x="657" y="180"/>
                      <a:pt x="641" y="171"/>
                    </a:cubicBezTo>
                    <a:cubicBezTo>
                      <a:pt x="654" y="170"/>
                      <a:pt x="668" y="169"/>
                      <a:pt x="681" y="166"/>
                    </a:cubicBezTo>
                    <a:cubicBezTo>
                      <a:pt x="690" y="165"/>
                      <a:pt x="699" y="162"/>
                      <a:pt x="706" y="157"/>
                    </a:cubicBezTo>
                    <a:cubicBezTo>
                      <a:pt x="730" y="140"/>
                      <a:pt x="749" y="119"/>
                      <a:pt x="766" y="95"/>
                    </a:cubicBezTo>
                    <a:cubicBezTo>
                      <a:pt x="769" y="89"/>
                      <a:pt x="772" y="83"/>
                      <a:pt x="767" y="78"/>
                    </a:cubicBezTo>
                    <a:cubicBezTo>
                      <a:pt x="761" y="72"/>
                      <a:pt x="753" y="68"/>
                      <a:pt x="746" y="64"/>
                    </a:cubicBezTo>
                    <a:cubicBezTo>
                      <a:pt x="745" y="63"/>
                      <a:pt x="742" y="66"/>
                      <a:pt x="740" y="68"/>
                    </a:cubicBezTo>
                    <a:cubicBezTo>
                      <a:pt x="729" y="81"/>
                      <a:pt x="719" y="93"/>
                      <a:pt x="708" y="106"/>
                    </a:cubicBezTo>
                    <a:cubicBezTo>
                      <a:pt x="688" y="128"/>
                      <a:pt x="663" y="139"/>
                      <a:pt x="633" y="145"/>
                    </a:cubicBezTo>
                    <a:cubicBezTo>
                      <a:pt x="632" y="114"/>
                      <a:pt x="632" y="84"/>
                      <a:pt x="631" y="54"/>
                    </a:cubicBezTo>
                    <a:cubicBezTo>
                      <a:pt x="631" y="40"/>
                      <a:pt x="629" y="35"/>
                      <a:pt x="615" y="32"/>
                    </a:cubicBezTo>
                    <a:cubicBezTo>
                      <a:pt x="611" y="31"/>
                      <a:pt x="607" y="31"/>
                      <a:pt x="603" y="31"/>
                    </a:cubicBezTo>
                    <a:cubicBezTo>
                      <a:pt x="591" y="29"/>
                      <a:pt x="586" y="34"/>
                      <a:pt x="586" y="46"/>
                    </a:cubicBezTo>
                    <a:cubicBezTo>
                      <a:pt x="585" y="75"/>
                      <a:pt x="584" y="104"/>
                      <a:pt x="583" y="133"/>
                    </a:cubicBezTo>
                    <a:cubicBezTo>
                      <a:pt x="583" y="140"/>
                      <a:pt x="581" y="142"/>
                      <a:pt x="575" y="143"/>
                    </a:cubicBezTo>
                    <a:cubicBezTo>
                      <a:pt x="563" y="145"/>
                      <a:pt x="551" y="144"/>
                      <a:pt x="541" y="138"/>
                    </a:cubicBezTo>
                    <a:cubicBezTo>
                      <a:pt x="518" y="126"/>
                      <a:pt x="500" y="108"/>
                      <a:pt x="486" y="86"/>
                    </a:cubicBezTo>
                    <a:cubicBezTo>
                      <a:pt x="483" y="80"/>
                      <a:pt x="478" y="74"/>
                      <a:pt x="473" y="69"/>
                    </a:cubicBezTo>
                    <a:cubicBezTo>
                      <a:pt x="467" y="63"/>
                      <a:pt x="456" y="63"/>
                      <a:pt x="449" y="68"/>
                    </a:cubicBezTo>
                    <a:cubicBezTo>
                      <a:pt x="446" y="71"/>
                      <a:pt x="444" y="77"/>
                      <a:pt x="446" y="80"/>
                    </a:cubicBezTo>
                    <a:cubicBezTo>
                      <a:pt x="450" y="91"/>
                      <a:pt x="455" y="103"/>
                      <a:pt x="462" y="113"/>
                    </a:cubicBezTo>
                    <a:cubicBezTo>
                      <a:pt x="489" y="151"/>
                      <a:pt x="527" y="170"/>
                      <a:pt x="572" y="179"/>
                    </a:cubicBezTo>
                    <a:cubicBezTo>
                      <a:pt x="575" y="179"/>
                      <a:pt x="578" y="180"/>
                      <a:pt x="582" y="181"/>
                    </a:cubicBezTo>
                    <a:cubicBezTo>
                      <a:pt x="580" y="182"/>
                      <a:pt x="578" y="182"/>
                      <a:pt x="577" y="182"/>
                    </a:cubicBezTo>
                    <a:cubicBezTo>
                      <a:pt x="538" y="184"/>
                      <a:pt x="507" y="207"/>
                      <a:pt x="475" y="226"/>
                    </a:cubicBezTo>
                    <a:cubicBezTo>
                      <a:pt x="443" y="244"/>
                      <a:pt x="431" y="271"/>
                      <a:pt x="430" y="305"/>
                    </a:cubicBezTo>
                    <a:cubicBezTo>
                      <a:pt x="430" y="317"/>
                      <a:pt x="426" y="326"/>
                      <a:pt x="415" y="334"/>
                    </a:cubicBezTo>
                    <a:cubicBezTo>
                      <a:pt x="398" y="348"/>
                      <a:pt x="382" y="363"/>
                      <a:pt x="366" y="379"/>
                    </a:cubicBezTo>
                    <a:cubicBezTo>
                      <a:pt x="340" y="404"/>
                      <a:pt x="328" y="437"/>
                      <a:pt x="319" y="472"/>
                    </a:cubicBezTo>
                    <a:cubicBezTo>
                      <a:pt x="312" y="501"/>
                      <a:pt x="310" y="530"/>
                      <a:pt x="309" y="560"/>
                    </a:cubicBezTo>
                    <a:cubicBezTo>
                      <a:pt x="309" y="633"/>
                      <a:pt x="307" y="707"/>
                      <a:pt x="306" y="781"/>
                    </a:cubicBezTo>
                    <a:cubicBezTo>
                      <a:pt x="305" y="806"/>
                      <a:pt x="305" y="832"/>
                      <a:pt x="304" y="857"/>
                    </a:cubicBezTo>
                    <a:cubicBezTo>
                      <a:pt x="300" y="904"/>
                      <a:pt x="287" y="949"/>
                      <a:pt x="272" y="993"/>
                    </a:cubicBezTo>
                    <a:cubicBezTo>
                      <a:pt x="262" y="1021"/>
                      <a:pt x="251" y="1048"/>
                      <a:pt x="240" y="1076"/>
                    </a:cubicBezTo>
                    <a:cubicBezTo>
                      <a:pt x="239" y="1078"/>
                      <a:pt x="238" y="1080"/>
                      <a:pt x="237" y="1083"/>
                    </a:cubicBezTo>
                    <a:cubicBezTo>
                      <a:pt x="152" y="1016"/>
                      <a:pt x="90" y="933"/>
                      <a:pt x="51" y="834"/>
                    </a:cubicBezTo>
                    <a:cubicBezTo>
                      <a:pt x="11" y="734"/>
                      <a:pt x="0" y="631"/>
                      <a:pt x="17" y="525"/>
                    </a:cubicBezTo>
                    <a:cubicBezTo>
                      <a:pt x="60" y="257"/>
                      <a:pt x="278" y="57"/>
                      <a:pt x="537" y="30"/>
                    </a:cubicBezTo>
                    <a:cubicBezTo>
                      <a:pt x="825" y="0"/>
                      <a:pt x="1072" y="177"/>
                      <a:pt x="1158" y="420"/>
                    </a:cubicBezTo>
                    <a:cubicBezTo>
                      <a:pt x="1246" y="668"/>
                      <a:pt x="1158" y="927"/>
                      <a:pt x="976" y="107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5" name="Freeform 47">
                <a:extLst>
                  <a:ext uri="{FF2B5EF4-FFF2-40B4-BE49-F238E27FC236}">
                    <a16:creationId xmlns:a16="http://schemas.microsoft.com/office/drawing/2014/main" id="{4E5972B3-2165-4298-9105-C7799893F9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0688" y="2435225"/>
                <a:ext cx="674688" cy="428625"/>
              </a:xfrm>
              <a:custGeom>
                <a:avLst/>
                <a:gdLst>
                  <a:gd name="T0" fmla="*/ 263 w 267"/>
                  <a:gd name="T1" fmla="*/ 164 h 169"/>
                  <a:gd name="T2" fmla="*/ 0 w 267"/>
                  <a:gd name="T3" fmla="*/ 169 h 169"/>
                  <a:gd name="T4" fmla="*/ 0 w 267"/>
                  <a:gd name="T5" fmla="*/ 134 h 169"/>
                  <a:gd name="T6" fmla="*/ 1 w 267"/>
                  <a:gd name="T7" fmla="*/ 41 h 169"/>
                  <a:gd name="T8" fmla="*/ 8 w 267"/>
                  <a:gd name="T9" fmla="*/ 31 h 169"/>
                  <a:gd name="T10" fmla="*/ 184 w 267"/>
                  <a:gd name="T11" fmla="*/ 11 h 169"/>
                  <a:gd name="T12" fmla="*/ 267 w 267"/>
                  <a:gd name="T13" fmla="*/ 28 h 169"/>
                  <a:gd name="T14" fmla="*/ 263 w 267"/>
                  <a:gd name="T15" fmla="*/ 164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67" h="169">
                    <a:moveTo>
                      <a:pt x="263" y="164"/>
                    </a:moveTo>
                    <a:cubicBezTo>
                      <a:pt x="175" y="144"/>
                      <a:pt x="88" y="136"/>
                      <a:pt x="0" y="169"/>
                    </a:cubicBezTo>
                    <a:cubicBezTo>
                      <a:pt x="0" y="156"/>
                      <a:pt x="0" y="145"/>
                      <a:pt x="0" y="134"/>
                    </a:cubicBezTo>
                    <a:cubicBezTo>
                      <a:pt x="1" y="103"/>
                      <a:pt x="1" y="72"/>
                      <a:pt x="1" y="41"/>
                    </a:cubicBezTo>
                    <a:cubicBezTo>
                      <a:pt x="1" y="35"/>
                      <a:pt x="3" y="33"/>
                      <a:pt x="8" y="31"/>
                    </a:cubicBezTo>
                    <a:cubicBezTo>
                      <a:pt x="65" y="8"/>
                      <a:pt x="124" y="0"/>
                      <a:pt x="184" y="11"/>
                    </a:cubicBezTo>
                    <a:cubicBezTo>
                      <a:pt x="212" y="16"/>
                      <a:pt x="239" y="22"/>
                      <a:pt x="267" y="28"/>
                    </a:cubicBezTo>
                    <a:cubicBezTo>
                      <a:pt x="265" y="74"/>
                      <a:pt x="264" y="119"/>
                      <a:pt x="263" y="1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6" name="Freeform 48">
                <a:extLst>
                  <a:ext uri="{FF2B5EF4-FFF2-40B4-BE49-F238E27FC236}">
                    <a16:creationId xmlns:a16="http://schemas.microsoft.com/office/drawing/2014/main" id="{4C4196A4-8427-4DAB-9761-0B12B67CCB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40375" y="2898775"/>
                <a:ext cx="604838" cy="293688"/>
              </a:xfrm>
              <a:custGeom>
                <a:avLst/>
                <a:gdLst>
                  <a:gd name="T0" fmla="*/ 0 w 239"/>
                  <a:gd name="T1" fmla="*/ 35 h 116"/>
                  <a:gd name="T2" fmla="*/ 129 w 239"/>
                  <a:gd name="T3" fmla="*/ 5 h 116"/>
                  <a:gd name="T4" fmla="*/ 221 w 239"/>
                  <a:gd name="T5" fmla="*/ 17 h 116"/>
                  <a:gd name="T6" fmla="*/ 239 w 239"/>
                  <a:gd name="T7" fmla="*/ 22 h 116"/>
                  <a:gd name="T8" fmla="*/ 232 w 239"/>
                  <a:gd name="T9" fmla="*/ 35 h 116"/>
                  <a:gd name="T10" fmla="*/ 144 w 239"/>
                  <a:gd name="T11" fmla="*/ 107 h 116"/>
                  <a:gd name="T12" fmla="*/ 93 w 239"/>
                  <a:gd name="T13" fmla="*/ 107 h 116"/>
                  <a:gd name="T14" fmla="*/ 60 w 239"/>
                  <a:gd name="T15" fmla="*/ 87 h 116"/>
                  <a:gd name="T16" fmla="*/ 0 w 239"/>
                  <a:gd name="T17" fmla="*/ 35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9" h="116">
                    <a:moveTo>
                      <a:pt x="0" y="35"/>
                    </a:moveTo>
                    <a:cubicBezTo>
                      <a:pt x="42" y="11"/>
                      <a:pt x="83" y="0"/>
                      <a:pt x="129" y="5"/>
                    </a:cubicBezTo>
                    <a:cubicBezTo>
                      <a:pt x="159" y="9"/>
                      <a:pt x="190" y="13"/>
                      <a:pt x="221" y="17"/>
                    </a:cubicBezTo>
                    <a:cubicBezTo>
                      <a:pt x="227" y="18"/>
                      <a:pt x="232" y="20"/>
                      <a:pt x="239" y="22"/>
                    </a:cubicBezTo>
                    <a:cubicBezTo>
                      <a:pt x="236" y="27"/>
                      <a:pt x="234" y="32"/>
                      <a:pt x="232" y="35"/>
                    </a:cubicBezTo>
                    <a:cubicBezTo>
                      <a:pt x="207" y="65"/>
                      <a:pt x="178" y="89"/>
                      <a:pt x="144" y="107"/>
                    </a:cubicBezTo>
                    <a:cubicBezTo>
                      <a:pt x="127" y="116"/>
                      <a:pt x="109" y="115"/>
                      <a:pt x="93" y="107"/>
                    </a:cubicBezTo>
                    <a:cubicBezTo>
                      <a:pt x="81" y="101"/>
                      <a:pt x="70" y="95"/>
                      <a:pt x="60" y="87"/>
                    </a:cubicBezTo>
                    <a:cubicBezTo>
                      <a:pt x="40" y="71"/>
                      <a:pt x="21" y="53"/>
                      <a:pt x="0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7" name="Freeform 49">
                <a:extLst>
                  <a:ext uri="{FF2B5EF4-FFF2-40B4-BE49-F238E27FC236}">
                    <a16:creationId xmlns:a16="http://schemas.microsoft.com/office/drawing/2014/main" id="{B24FBA4B-7066-43B5-8320-3319D944F6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13388" y="2133600"/>
                <a:ext cx="661988" cy="263525"/>
              </a:xfrm>
              <a:custGeom>
                <a:avLst/>
                <a:gdLst>
                  <a:gd name="T0" fmla="*/ 0 w 262"/>
                  <a:gd name="T1" fmla="*/ 103 h 104"/>
                  <a:gd name="T2" fmla="*/ 24 w 262"/>
                  <a:gd name="T3" fmla="*/ 55 h 104"/>
                  <a:gd name="T4" fmla="*/ 31 w 262"/>
                  <a:gd name="T5" fmla="*/ 50 h 104"/>
                  <a:gd name="T6" fmla="*/ 118 w 262"/>
                  <a:gd name="T7" fmla="*/ 3 h 104"/>
                  <a:gd name="T8" fmla="*/ 131 w 262"/>
                  <a:gd name="T9" fmla="*/ 3 h 104"/>
                  <a:gd name="T10" fmla="*/ 213 w 262"/>
                  <a:gd name="T11" fmla="*/ 39 h 104"/>
                  <a:gd name="T12" fmla="*/ 242 w 262"/>
                  <a:gd name="T13" fmla="*/ 56 h 104"/>
                  <a:gd name="T14" fmla="*/ 260 w 262"/>
                  <a:gd name="T15" fmla="*/ 96 h 104"/>
                  <a:gd name="T16" fmla="*/ 251 w 262"/>
                  <a:gd name="T17" fmla="*/ 102 h 104"/>
                  <a:gd name="T18" fmla="*/ 151 w 262"/>
                  <a:gd name="T19" fmla="*/ 76 h 104"/>
                  <a:gd name="T20" fmla="*/ 40 w 262"/>
                  <a:gd name="T21" fmla="*/ 88 h 104"/>
                  <a:gd name="T22" fmla="*/ 0 w 262"/>
                  <a:gd name="T23" fmla="*/ 10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62" h="104">
                    <a:moveTo>
                      <a:pt x="0" y="103"/>
                    </a:moveTo>
                    <a:cubicBezTo>
                      <a:pt x="3" y="84"/>
                      <a:pt x="11" y="68"/>
                      <a:pt x="24" y="55"/>
                    </a:cubicBezTo>
                    <a:cubicBezTo>
                      <a:pt x="26" y="53"/>
                      <a:pt x="29" y="51"/>
                      <a:pt x="31" y="50"/>
                    </a:cubicBezTo>
                    <a:cubicBezTo>
                      <a:pt x="63" y="40"/>
                      <a:pt x="90" y="21"/>
                      <a:pt x="118" y="3"/>
                    </a:cubicBezTo>
                    <a:cubicBezTo>
                      <a:pt x="122" y="1"/>
                      <a:pt x="126" y="0"/>
                      <a:pt x="131" y="3"/>
                    </a:cubicBezTo>
                    <a:cubicBezTo>
                      <a:pt x="158" y="15"/>
                      <a:pt x="186" y="27"/>
                      <a:pt x="213" y="39"/>
                    </a:cubicBezTo>
                    <a:cubicBezTo>
                      <a:pt x="223" y="44"/>
                      <a:pt x="233" y="50"/>
                      <a:pt x="242" y="56"/>
                    </a:cubicBezTo>
                    <a:cubicBezTo>
                      <a:pt x="255" y="66"/>
                      <a:pt x="262" y="79"/>
                      <a:pt x="260" y="96"/>
                    </a:cubicBezTo>
                    <a:cubicBezTo>
                      <a:pt x="260" y="102"/>
                      <a:pt x="258" y="104"/>
                      <a:pt x="251" y="102"/>
                    </a:cubicBezTo>
                    <a:cubicBezTo>
                      <a:pt x="218" y="93"/>
                      <a:pt x="185" y="84"/>
                      <a:pt x="151" y="76"/>
                    </a:cubicBezTo>
                    <a:cubicBezTo>
                      <a:pt x="113" y="68"/>
                      <a:pt x="76" y="74"/>
                      <a:pt x="40" y="88"/>
                    </a:cubicBezTo>
                    <a:cubicBezTo>
                      <a:pt x="27" y="93"/>
                      <a:pt x="14" y="98"/>
                      <a:pt x="0" y="10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8" name="Freeform 50">
                <a:extLst>
                  <a:ext uri="{FF2B5EF4-FFF2-40B4-BE49-F238E27FC236}">
                    <a16:creationId xmlns:a16="http://schemas.microsoft.com/office/drawing/2014/main" id="{03E7BC5B-C1D3-48F6-98AF-AC2FD6DB01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65725" y="2574925"/>
                <a:ext cx="223838" cy="455613"/>
              </a:xfrm>
              <a:custGeom>
                <a:avLst/>
                <a:gdLst>
                  <a:gd name="T0" fmla="*/ 15 w 88"/>
                  <a:gd name="T1" fmla="*/ 180 h 180"/>
                  <a:gd name="T2" fmla="*/ 83 w 88"/>
                  <a:gd name="T3" fmla="*/ 0 h 180"/>
                  <a:gd name="T4" fmla="*/ 84 w 88"/>
                  <a:gd name="T5" fmla="*/ 7 h 180"/>
                  <a:gd name="T6" fmla="*/ 87 w 88"/>
                  <a:gd name="T7" fmla="*/ 120 h 180"/>
                  <a:gd name="T8" fmla="*/ 80 w 88"/>
                  <a:gd name="T9" fmla="*/ 131 h 180"/>
                  <a:gd name="T10" fmla="*/ 63 w 88"/>
                  <a:gd name="T11" fmla="*/ 139 h 180"/>
                  <a:gd name="T12" fmla="*/ 15 w 88"/>
                  <a:gd name="T13" fmla="*/ 180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8" h="180">
                    <a:moveTo>
                      <a:pt x="15" y="180"/>
                    </a:moveTo>
                    <a:cubicBezTo>
                      <a:pt x="0" y="106"/>
                      <a:pt x="31" y="34"/>
                      <a:pt x="83" y="0"/>
                    </a:cubicBezTo>
                    <a:cubicBezTo>
                      <a:pt x="84" y="2"/>
                      <a:pt x="84" y="4"/>
                      <a:pt x="84" y="7"/>
                    </a:cubicBezTo>
                    <a:cubicBezTo>
                      <a:pt x="85" y="44"/>
                      <a:pt x="86" y="82"/>
                      <a:pt x="87" y="120"/>
                    </a:cubicBezTo>
                    <a:cubicBezTo>
                      <a:pt x="88" y="126"/>
                      <a:pt x="85" y="129"/>
                      <a:pt x="80" y="131"/>
                    </a:cubicBezTo>
                    <a:cubicBezTo>
                      <a:pt x="74" y="133"/>
                      <a:pt x="68" y="136"/>
                      <a:pt x="63" y="139"/>
                    </a:cubicBezTo>
                    <a:cubicBezTo>
                      <a:pt x="43" y="148"/>
                      <a:pt x="26" y="160"/>
                      <a:pt x="15" y="1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9" name="Freeform 51">
                <a:extLst>
                  <a:ext uri="{FF2B5EF4-FFF2-40B4-BE49-F238E27FC236}">
                    <a16:creationId xmlns:a16="http://schemas.microsoft.com/office/drawing/2014/main" id="{B058C00F-2719-44B1-91B9-0262D7AEFC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94438" y="2574925"/>
                <a:ext cx="209550" cy="439738"/>
              </a:xfrm>
              <a:custGeom>
                <a:avLst/>
                <a:gdLst>
                  <a:gd name="T0" fmla="*/ 76 w 83"/>
                  <a:gd name="T1" fmla="*/ 174 h 174"/>
                  <a:gd name="T2" fmla="*/ 4 w 83"/>
                  <a:gd name="T3" fmla="*/ 131 h 174"/>
                  <a:gd name="T4" fmla="*/ 0 w 83"/>
                  <a:gd name="T5" fmla="*/ 123 h 174"/>
                  <a:gd name="T6" fmla="*/ 4 w 83"/>
                  <a:gd name="T7" fmla="*/ 27 h 174"/>
                  <a:gd name="T8" fmla="*/ 6 w 83"/>
                  <a:gd name="T9" fmla="*/ 0 h 174"/>
                  <a:gd name="T10" fmla="*/ 76 w 83"/>
                  <a:gd name="T11" fmla="*/ 174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3" h="174">
                    <a:moveTo>
                      <a:pt x="76" y="174"/>
                    </a:moveTo>
                    <a:cubicBezTo>
                      <a:pt x="52" y="159"/>
                      <a:pt x="28" y="146"/>
                      <a:pt x="4" y="131"/>
                    </a:cubicBezTo>
                    <a:cubicBezTo>
                      <a:pt x="2" y="130"/>
                      <a:pt x="0" y="126"/>
                      <a:pt x="0" y="123"/>
                    </a:cubicBezTo>
                    <a:cubicBezTo>
                      <a:pt x="1" y="91"/>
                      <a:pt x="3" y="59"/>
                      <a:pt x="4" y="27"/>
                    </a:cubicBezTo>
                    <a:cubicBezTo>
                      <a:pt x="5" y="18"/>
                      <a:pt x="5" y="9"/>
                      <a:pt x="6" y="0"/>
                    </a:cubicBezTo>
                    <a:cubicBezTo>
                      <a:pt x="45" y="13"/>
                      <a:pt x="83" y="109"/>
                      <a:pt x="76" y="17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0" name="Freeform 52">
                <a:extLst>
                  <a:ext uri="{FF2B5EF4-FFF2-40B4-BE49-F238E27FC236}">
                    <a16:creationId xmlns:a16="http://schemas.microsoft.com/office/drawing/2014/main" id="{FAC7740F-4D0B-4966-AE95-AFDD833FEB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02325" y="3968750"/>
                <a:ext cx="82550" cy="236538"/>
              </a:xfrm>
              <a:custGeom>
                <a:avLst/>
                <a:gdLst>
                  <a:gd name="T0" fmla="*/ 0 w 33"/>
                  <a:gd name="T1" fmla="*/ 93 h 93"/>
                  <a:gd name="T2" fmla="*/ 0 w 33"/>
                  <a:gd name="T3" fmla="*/ 18 h 93"/>
                  <a:gd name="T4" fmla="*/ 4 w 33"/>
                  <a:gd name="T5" fmla="*/ 11 h 93"/>
                  <a:gd name="T6" fmla="*/ 25 w 33"/>
                  <a:gd name="T7" fmla="*/ 0 h 93"/>
                  <a:gd name="T8" fmla="*/ 0 w 33"/>
                  <a:gd name="T9" fmla="*/ 93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93">
                    <a:moveTo>
                      <a:pt x="0" y="93"/>
                    </a:moveTo>
                    <a:cubicBezTo>
                      <a:pt x="0" y="67"/>
                      <a:pt x="0" y="42"/>
                      <a:pt x="0" y="18"/>
                    </a:cubicBezTo>
                    <a:cubicBezTo>
                      <a:pt x="0" y="16"/>
                      <a:pt x="2" y="13"/>
                      <a:pt x="4" y="11"/>
                    </a:cubicBezTo>
                    <a:cubicBezTo>
                      <a:pt x="11" y="8"/>
                      <a:pt x="17" y="4"/>
                      <a:pt x="25" y="0"/>
                    </a:cubicBezTo>
                    <a:cubicBezTo>
                      <a:pt x="23" y="33"/>
                      <a:pt x="33" y="67"/>
                      <a:pt x="0" y="9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1" name="Freeform 53">
                <a:extLst>
                  <a:ext uri="{FF2B5EF4-FFF2-40B4-BE49-F238E27FC236}">
                    <a16:creationId xmlns:a16="http://schemas.microsoft.com/office/drawing/2014/main" id="{65EF3023-963B-4B75-B329-8A6DFA638E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65800" y="3756025"/>
                <a:ext cx="58738" cy="157163"/>
              </a:xfrm>
              <a:custGeom>
                <a:avLst/>
                <a:gdLst>
                  <a:gd name="T0" fmla="*/ 23 w 23"/>
                  <a:gd name="T1" fmla="*/ 62 h 62"/>
                  <a:gd name="T2" fmla="*/ 3 w 23"/>
                  <a:gd name="T3" fmla="*/ 41 h 62"/>
                  <a:gd name="T4" fmla="*/ 0 w 23"/>
                  <a:gd name="T5" fmla="*/ 14 h 62"/>
                  <a:gd name="T6" fmla="*/ 13 w 23"/>
                  <a:gd name="T7" fmla="*/ 0 h 62"/>
                  <a:gd name="T8" fmla="*/ 23 w 23"/>
                  <a:gd name="T9" fmla="*/ 1 h 62"/>
                  <a:gd name="T10" fmla="*/ 23 w 23"/>
                  <a:gd name="T11" fmla="*/ 6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3" h="62">
                    <a:moveTo>
                      <a:pt x="23" y="62"/>
                    </a:moveTo>
                    <a:cubicBezTo>
                      <a:pt x="12" y="61"/>
                      <a:pt x="4" y="53"/>
                      <a:pt x="3" y="41"/>
                    </a:cubicBezTo>
                    <a:cubicBezTo>
                      <a:pt x="1" y="32"/>
                      <a:pt x="1" y="23"/>
                      <a:pt x="0" y="14"/>
                    </a:cubicBezTo>
                    <a:cubicBezTo>
                      <a:pt x="0" y="3"/>
                      <a:pt x="2" y="1"/>
                      <a:pt x="13" y="0"/>
                    </a:cubicBezTo>
                    <a:cubicBezTo>
                      <a:pt x="16" y="0"/>
                      <a:pt x="19" y="1"/>
                      <a:pt x="23" y="1"/>
                    </a:cubicBezTo>
                    <a:cubicBezTo>
                      <a:pt x="23" y="22"/>
                      <a:pt x="23" y="42"/>
                      <a:pt x="23" y="6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2" name="Freeform 54">
                <a:extLst>
                  <a:ext uri="{FF2B5EF4-FFF2-40B4-BE49-F238E27FC236}">
                    <a16:creationId xmlns:a16="http://schemas.microsoft.com/office/drawing/2014/main" id="{DCB4D492-8F86-4FD8-9E29-A198EE39FB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67400" y="3529013"/>
                <a:ext cx="107950" cy="68263"/>
              </a:xfrm>
              <a:custGeom>
                <a:avLst/>
                <a:gdLst>
                  <a:gd name="T0" fmla="*/ 19 w 43"/>
                  <a:gd name="T1" fmla="*/ 26 h 27"/>
                  <a:gd name="T2" fmla="*/ 16 w 43"/>
                  <a:gd name="T3" fmla="*/ 26 h 27"/>
                  <a:gd name="T4" fmla="*/ 0 w 43"/>
                  <a:gd name="T5" fmla="*/ 22 h 27"/>
                  <a:gd name="T6" fmla="*/ 7 w 43"/>
                  <a:gd name="T7" fmla="*/ 4 h 27"/>
                  <a:gd name="T8" fmla="*/ 9 w 43"/>
                  <a:gd name="T9" fmla="*/ 2 h 27"/>
                  <a:gd name="T10" fmla="*/ 39 w 43"/>
                  <a:gd name="T11" fmla="*/ 14 h 27"/>
                  <a:gd name="T12" fmla="*/ 33 w 43"/>
                  <a:gd name="T13" fmla="*/ 26 h 27"/>
                  <a:gd name="T14" fmla="*/ 19 w 43"/>
                  <a:gd name="T15" fmla="*/ 27 h 27"/>
                  <a:gd name="T16" fmla="*/ 19 w 43"/>
                  <a:gd name="T17" fmla="*/ 26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3" h="27">
                    <a:moveTo>
                      <a:pt x="19" y="26"/>
                    </a:moveTo>
                    <a:cubicBezTo>
                      <a:pt x="18" y="26"/>
                      <a:pt x="17" y="27"/>
                      <a:pt x="16" y="26"/>
                    </a:cubicBezTo>
                    <a:cubicBezTo>
                      <a:pt x="10" y="25"/>
                      <a:pt x="5" y="23"/>
                      <a:pt x="0" y="22"/>
                    </a:cubicBezTo>
                    <a:cubicBezTo>
                      <a:pt x="3" y="16"/>
                      <a:pt x="5" y="10"/>
                      <a:pt x="7" y="4"/>
                    </a:cubicBezTo>
                    <a:cubicBezTo>
                      <a:pt x="8" y="3"/>
                      <a:pt x="9" y="2"/>
                      <a:pt x="9" y="2"/>
                    </a:cubicBezTo>
                    <a:cubicBezTo>
                      <a:pt x="15" y="0"/>
                      <a:pt x="37" y="8"/>
                      <a:pt x="39" y="14"/>
                    </a:cubicBezTo>
                    <a:cubicBezTo>
                      <a:pt x="43" y="21"/>
                      <a:pt x="41" y="24"/>
                      <a:pt x="33" y="26"/>
                    </a:cubicBezTo>
                    <a:cubicBezTo>
                      <a:pt x="29" y="26"/>
                      <a:pt x="24" y="26"/>
                      <a:pt x="19" y="27"/>
                    </a:cubicBezTo>
                    <a:cubicBezTo>
                      <a:pt x="19" y="27"/>
                      <a:pt x="19" y="26"/>
                      <a:pt x="19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3" name="Freeform 55">
                <a:extLst>
                  <a:ext uri="{FF2B5EF4-FFF2-40B4-BE49-F238E27FC236}">
                    <a16:creationId xmlns:a16="http://schemas.microsoft.com/office/drawing/2014/main" id="{740A9F7B-B444-4E32-927B-D8A19D6C03C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922963" y="4691063"/>
                <a:ext cx="87313" cy="150813"/>
              </a:xfrm>
              <a:custGeom>
                <a:avLst/>
                <a:gdLst>
                  <a:gd name="T0" fmla="*/ 35 w 35"/>
                  <a:gd name="T1" fmla="*/ 32 h 60"/>
                  <a:gd name="T2" fmla="*/ 32 w 35"/>
                  <a:gd name="T3" fmla="*/ 48 h 60"/>
                  <a:gd name="T4" fmla="*/ 18 w 35"/>
                  <a:gd name="T5" fmla="*/ 58 h 60"/>
                  <a:gd name="T6" fmla="*/ 4 w 35"/>
                  <a:gd name="T7" fmla="*/ 49 h 60"/>
                  <a:gd name="T8" fmla="*/ 1 w 35"/>
                  <a:gd name="T9" fmla="*/ 12 h 60"/>
                  <a:gd name="T10" fmla="*/ 16 w 35"/>
                  <a:gd name="T11" fmla="*/ 1 h 60"/>
                  <a:gd name="T12" fmla="*/ 31 w 35"/>
                  <a:gd name="T13" fmla="*/ 11 h 60"/>
                  <a:gd name="T14" fmla="*/ 35 w 35"/>
                  <a:gd name="T15" fmla="*/ 32 h 60"/>
                  <a:gd name="T16" fmla="*/ 29 w 35"/>
                  <a:gd name="T17" fmla="*/ 34 h 60"/>
                  <a:gd name="T18" fmla="*/ 24 w 35"/>
                  <a:gd name="T19" fmla="*/ 11 h 60"/>
                  <a:gd name="T20" fmla="*/ 14 w 35"/>
                  <a:gd name="T21" fmla="*/ 3 h 60"/>
                  <a:gd name="T22" fmla="*/ 5 w 35"/>
                  <a:gd name="T23" fmla="*/ 14 h 60"/>
                  <a:gd name="T24" fmla="*/ 7 w 35"/>
                  <a:gd name="T25" fmla="*/ 39 h 60"/>
                  <a:gd name="T26" fmla="*/ 19 w 35"/>
                  <a:gd name="T27" fmla="*/ 56 h 60"/>
                  <a:gd name="T28" fmla="*/ 29 w 35"/>
                  <a:gd name="T29" fmla="*/ 34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5" h="60">
                    <a:moveTo>
                      <a:pt x="35" y="32"/>
                    </a:moveTo>
                    <a:cubicBezTo>
                      <a:pt x="34" y="38"/>
                      <a:pt x="34" y="44"/>
                      <a:pt x="32" y="48"/>
                    </a:cubicBezTo>
                    <a:cubicBezTo>
                      <a:pt x="29" y="52"/>
                      <a:pt x="23" y="56"/>
                      <a:pt x="18" y="58"/>
                    </a:cubicBezTo>
                    <a:cubicBezTo>
                      <a:pt x="12" y="60"/>
                      <a:pt x="5" y="56"/>
                      <a:pt x="4" y="49"/>
                    </a:cubicBezTo>
                    <a:cubicBezTo>
                      <a:pt x="1" y="37"/>
                      <a:pt x="0" y="24"/>
                      <a:pt x="1" y="12"/>
                    </a:cubicBezTo>
                    <a:cubicBezTo>
                      <a:pt x="2" y="5"/>
                      <a:pt x="8" y="1"/>
                      <a:pt x="16" y="1"/>
                    </a:cubicBezTo>
                    <a:cubicBezTo>
                      <a:pt x="24" y="0"/>
                      <a:pt x="29" y="4"/>
                      <a:pt x="31" y="11"/>
                    </a:cubicBezTo>
                    <a:cubicBezTo>
                      <a:pt x="33" y="18"/>
                      <a:pt x="34" y="25"/>
                      <a:pt x="35" y="32"/>
                    </a:cubicBezTo>
                    <a:close/>
                    <a:moveTo>
                      <a:pt x="29" y="34"/>
                    </a:moveTo>
                    <a:cubicBezTo>
                      <a:pt x="28" y="28"/>
                      <a:pt x="27" y="19"/>
                      <a:pt x="24" y="11"/>
                    </a:cubicBezTo>
                    <a:cubicBezTo>
                      <a:pt x="23" y="7"/>
                      <a:pt x="17" y="3"/>
                      <a:pt x="14" y="3"/>
                    </a:cubicBezTo>
                    <a:cubicBezTo>
                      <a:pt x="10" y="4"/>
                      <a:pt x="6" y="10"/>
                      <a:pt x="5" y="14"/>
                    </a:cubicBezTo>
                    <a:cubicBezTo>
                      <a:pt x="4" y="22"/>
                      <a:pt x="5" y="31"/>
                      <a:pt x="7" y="39"/>
                    </a:cubicBezTo>
                    <a:cubicBezTo>
                      <a:pt x="8" y="51"/>
                      <a:pt x="13" y="57"/>
                      <a:pt x="19" y="56"/>
                    </a:cubicBezTo>
                    <a:cubicBezTo>
                      <a:pt x="30" y="54"/>
                      <a:pt x="28" y="45"/>
                      <a:pt x="29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4" name="Freeform 56">
                <a:extLst>
                  <a:ext uri="{FF2B5EF4-FFF2-40B4-BE49-F238E27FC236}">
                    <a16:creationId xmlns:a16="http://schemas.microsoft.com/office/drawing/2014/main" id="{CF9AD5D7-706E-41B8-BFE0-7FC9A1C4154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9438" y="4687888"/>
                <a:ext cx="107950" cy="144463"/>
              </a:xfrm>
              <a:custGeom>
                <a:avLst/>
                <a:gdLst>
                  <a:gd name="T0" fmla="*/ 6 w 43"/>
                  <a:gd name="T1" fmla="*/ 57 h 57"/>
                  <a:gd name="T2" fmla="*/ 28 w 43"/>
                  <a:gd name="T3" fmla="*/ 32 h 57"/>
                  <a:gd name="T4" fmla="*/ 10 w 43"/>
                  <a:gd name="T5" fmla="*/ 34 h 57"/>
                  <a:gd name="T6" fmla="*/ 1 w 43"/>
                  <a:gd name="T7" fmla="*/ 15 h 57"/>
                  <a:gd name="T8" fmla="*/ 17 w 43"/>
                  <a:gd name="T9" fmla="*/ 0 h 57"/>
                  <a:gd name="T10" fmla="*/ 35 w 43"/>
                  <a:gd name="T11" fmla="*/ 11 h 57"/>
                  <a:gd name="T12" fmla="*/ 6 w 43"/>
                  <a:gd name="T13" fmla="*/ 57 h 57"/>
                  <a:gd name="T14" fmla="*/ 30 w 43"/>
                  <a:gd name="T15" fmla="*/ 18 h 57"/>
                  <a:gd name="T16" fmla="*/ 18 w 43"/>
                  <a:gd name="T17" fmla="*/ 3 h 57"/>
                  <a:gd name="T18" fmla="*/ 7 w 43"/>
                  <a:gd name="T19" fmla="*/ 17 h 57"/>
                  <a:gd name="T20" fmla="*/ 19 w 43"/>
                  <a:gd name="T21" fmla="*/ 32 h 57"/>
                  <a:gd name="T22" fmla="*/ 30 w 43"/>
                  <a:gd name="T23" fmla="*/ 18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3" h="57">
                    <a:moveTo>
                      <a:pt x="6" y="57"/>
                    </a:moveTo>
                    <a:cubicBezTo>
                      <a:pt x="18" y="52"/>
                      <a:pt x="27" y="45"/>
                      <a:pt x="28" y="32"/>
                    </a:cubicBezTo>
                    <a:cubicBezTo>
                      <a:pt x="22" y="33"/>
                      <a:pt x="15" y="35"/>
                      <a:pt x="10" y="34"/>
                    </a:cubicBezTo>
                    <a:cubicBezTo>
                      <a:pt x="0" y="31"/>
                      <a:pt x="0" y="23"/>
                      <a:pt x="1" y="15"/>
                    </a:cubicBezTo>
                    <a:cubicBezTo>
                      <a:pt x="2" y="7"/>
                      <a:pt x="9" y="1"/>
                      <a:pt x="17" y="0"/>
                    </a:cubicBezTo>
                    <a:cubicBezTo>
                      <a:pt x="26" y="0"/>
                      <a:pt x="32" y="3"/>
                      <a:pt x="35" y="11"/>
                    </a:cubicBezTo>
                    <a:cubicBezTo>
                      <a:pt x="43" y="31"/>
                      <a:pt x="28" y="55"/>
                      <a:pt x="6" y="57"/>
                    </a:cubicBezTo>
                    <a:close/>
                    <a:moveTo>
                      <a:pt x="30" y="18"/>
                    </a:moveTo>
                    <a:cubicBezTo>
                      <a:pt x="30" y="9"/>
                      <a:pt x="25" y="3"/>
                      <a:pt x="18" y="3"/>
                    </a:cubicBezTo>
                    <a:cubicBezTo>
                      <a:pt x="12" y="2"/>
                      <a:pt x="7" y="8"/>
                      <a:pt x="7" y="17"/>
                    </a:cubicBezTo>
                    <a:cubicBezTo>
                      <a:pt x="7" y="25"/>
                      <a:pt x="12" y="32"/>
                      <a:pt x="19" y="32"/>
                    </a:cubicBezTo>
                    <a:cubicBezTo>
                      <a:pt x="25" y="32"/>
                      <a:pt x="30" y="26"/>
                      <a:pt x="30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5" name="Freeform 57">
                <a:extLst>
                  <a:ext uri="{FF2B5EF4-FFF2-40B4-BE49-F238E27FC236}">
                    <a16:creationId xmlns:a16="http://schemas.microsoft.com/office/drawing/2014/main" id="{9C17A9F5-81FA-4FCE-A442-B73F2F7F8B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27750" y="4652963"/>
                <a:ext cx="107950" cy="150813"/>
              </a:xfrm>
              <a:custGeom>
                <a:avLst/>
                <a:gdLst>
                  <a:gd name="T0" fmla="*/ 31 w 43"/>
                  <a:gd name="T1" fmla="*/ 57 h 60"/>
                  <a:gd name="T2" fmla="*/ 13 w 43"/>
                  <a:gd name="T3" fmla="*/ 53 h 60"/>
                  <a:gd name="T4" fmla="*/ 26 w 43"/>
                  <a:gd name="T5" fmla="*/ 0 h 60"/>
                  <a:gd name="T6" fmla="*/ 14 w 43"/>
                  <a:gd name="T7" fmla="*/ 32 h 60"/>
                  <a:gd name="T8" fmla="*/ 35 w 43"/>
                  <a:gd name="T9" fmla="*/ 26 h 60"/>
                  <a:gd name="T10" fmla="*/ 42 w 43"/>
                  <a:gd name="T11" fmla="*/ 42 h 60"/>
                  <a:gd name="T12" fmla="*/ 31 w 43"/>
                  <a:gd name="T13" fmla="*/ 58 h 60"/>
                  <a:gd name="T14" fmla="*/ 33 w 43"/>
                  <a:gd name="T15" fmla="*/ 33 h 60"/>
                  <a:gd name="T16" fmla="*/ 22 w 43"/>
                  <a:gd name="T17" fmla="*/ 30 h 60"/>
                  <a:gd name="T18" fmla="*/ 15 w 43"/>
                  <a:gd name="T19" fmla="*/ 41 h 60"/>
                  <a:gd name="T20" fmla="*/ 31 w 43"/>
                  <a:gd name="T21" fmla="*/ 57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3" h="60">
                    <a:moveTo>
                      <a:pt x="31" y="57"/>
                    </a:moveTo>
                    <a:cubicBezTo>
                      <a:pt x="24" y="60"/>
                      <a:pt x="18" y="59"/>
                      <a:pt x="13" y="53"/>
                    </a:cubicBezTo>
                    <a:cubicBezTo>
                      <a:pt x="0" y="37"/>
                      <a:pt x="6" y="8"/>
                      <a:pt x="26" y="0"/>
                    </a:cubicBezTo>
                    <a:cubicBezTo>
                      <a:pt x="13" y="14"/>
                      <a:pt x="11" y="20"/>
                      <a:pt x="14" y="32"/>
                    </a:cubicBezTo>
                    <a:cubicBezTo>
                      <a:pt x="20" y="26"/>
                      <a:pt x="27" y="19"/>
                      <a:pt x="35" y="26"/>
                    </a:cubicBezTo>
                    <a:cubicBezTo>
                      <a:pt x="39" y="29"/>
                      <a:pt x="42" y="36"/>
                      <a:pt x="42" y="42"/>
                    </a:cubicBezTo>
                    <a:cubicBezTo>
                      <a:pt x="43" y="49"/>
                      <a:pt x="39" y="55"/>
                      <a:pt x="31" y="58"/>
                    </a:cubicBezTo>
                    <a:cubicBezTo>
                      <a:pt x="39" y="49"/>
                      <a:pt x="40" y="39"/>
                      <a:pt x="33" y="33"/>
                    </a:cubicBezTo>
                    <a:cubicBezTo>
                      <a:pt x="30" y="30"/>
                      <a:pt x="24" y="29"/>
                      <a:pt x="22" y="30"/>
                    </a:cubicBezTo>
                    <a:cubicBezTo>
                      <a:pt x="18" y="32"/>
                      <a:pt x="15" y="37"/>
                      <a:pt x="15" y="41"/>
                    </a:cubicBezTo>
                    <a:cubicBezTo>
                      <a:pt x="15" y="50"/>
                      <a:pt x="21" y="55"/>
                      <a:pt x="31" y="5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6" name="Freeform 58">
                <a:extLst>
                  <a:ext uri="{FF2B5EF4-FFF2-40B4-BE49-F238E27FC236}">
                    <a16:creationId xmlns:a16="http://schemas.microsoft.com/office/drawing/2014/main" id="{EF6FDF55-E089-4DBB-BC7F-5134AE59BF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29250" y="4665663"/>
                <a:ext cx="76200" cy="141288"/>
              </a:xfrm>
              <a:custGeom>
                <a:avLst/>
                <a:gdLst>
                  <a:gd name="T0" fmla="*/ 25 w 30"/>
                  <a:gd name="T1" fmla="*/ 56 h 56"/>
                  <a:gd name="T2" fmla="*/ 0 w 30"/>
                  <a:gd name="T3" fmla="*/ 50 h 56"/>
                  <a:gd name="T4" fmla="*/ 13 w 30"/>
                  <a:gd name="T5" fmla="*/ 40 h 56"/>
                  <a:gd name="T6" fmla="*/ 22 w 30"/>
                  <a:gd name="T7" fmla="*/ 4 h 56"/>
                  <a:gd name="T8" fmla="*/ 7 w 30"/>
                  <a:gd name="T9" fmla="*/ 5 h 56"/>
                  <a:gd name="T10" fmla="*/ 7 w 30"/>
                  <a:gd name="T11" fmla="*/ 3 h 56"/>
                  <a:gd name="T12" fmla="*/ 30 w 30"/>
                  <a:gd name="T13" fmla="*/ 0 h 56"/>
                  <a:gd name="T14" fmla="*/ 19 w 30"/>
                  <a:gd name="T15" fmla="*/ 40 h 56"/>
                  <a:gd name="T16" fmla="*/ 25 w 30"/>
                  <a:gd name="T17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0" h="56">
                    <a:moveTo>
                      <a:pt x="25" y="56"/>
                    </a:moveTo>
                    <a:cubicBezTo>
                      <a:pt x="17" y="54"/>
                      <a:pt x="8" y="52"/>
                      <a:pt x="0" y="50"/>
                    </a:cubicBezTo>
                    <a:cubicBezTo>
                      <a:pt x="10" y="50"/>
                      <a:pt x="10" y="50"/>
                      <a:pt x="13" y="40"/>
                    </a:cubicBezTo>
                    <a:cubicBezTo>
                      <a:pt x="16" y="28"/>
                      <a:pt x="19" y="17"/>
                      <a:pt x="22" y="4"/>
                    </a:cubicBezTo>
                    <a:cubicBezTo>
                      <a:pt x="16" y="4"/>
                      <a:pt x="11" y="5"/>
                      <a:pt x="7" y="5"/>
                    </a:cubicBezTo>
                    <a:cubicBezTo>
                      <a:pt x="7" y="5"/>
                      <a:pt x="7" y="4"/>
                      <a:pt x="7" y="3"/>
                    </a:cubicBezTo>
                    <a:cubicBezTo>
                      <a:pt x="14" y="2"/>
                      <a:pt x="21" y="1"/>
                      <a:pt x="30" y="0"/>
                    </a:cubicBezTo>
                    <a:cubicBezTo>
                      <a:pt x="26" y="14"/>
                      <a:pt x="23" y="27"/>
                      <a:pt x="19" y="40"/>
                    </a:cubicBezTo>
                    <a:cubicBezTo>
                      <a:pt x="17" y="46"/>
                      <a:pt x="15" y="53"/>
                      <a:pt x="25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157" name="文本占位符 65">
            <a:extLst>
              <a:ext uri="{FF2B5EF4-FFF2-40B4-BE49-F238E27FC236}">
                <a16:creationId xmlns:a16="http://schemas.microsoft.com/office/drawing/2014/main" id="{15EF978C-D233-4FBC-8320-5FB7A9CA61BD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1097899" y="253874"/>
            <a:ext cx="2649600" cy="60590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</p:spPr>
        <p:txBody>
          <a:bodyPr vert="horz" wrap="none" lIns="72000" tIns="0" rIns="252000" bIns="0" anchor="ctr" anchorCtr="0">
            <a:spAutoFit/>
          </a:bodyPr>
          <a:lstStyle>
            <a:lvl1pPr mar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800" spc="0">
                <a:solidFill>
                  <a:srgbClr val="FFFFFF"/>
                </a:solidFill>
                <a:latin typeface="+mj-ea"/>
                <a:ea typeface="+mj-ea"/>
                <a:sym typeface="思源宋体 CN Heavy" panose="02020900000000000000" pitchFamily="18" charset="-122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2pPr>
            <a:lvl3pPr marL="9144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3pPr>
            <a:lvl4pPr marL="13716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4pPr>
            <a:lvl5pPr marL="18288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zh-CN" altLang="en-US" dirty="0"/>
              <a:t>标题文字输入</a:t>
            </a:r>
          </a:p>
        </p:txBody>
      </p:sp>
    </p:spTree>
    <p:extLst>
      <p:ext uri="{BB962C8B-B14F-4D97-AF65-F5344CB8AC3E}">
        <p14:creationId xmlns:p14="http://schemas.microsoft.com/office/powerpoint/2010/main" val="1688898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一张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图片占位符 7">
            <a:extLst>
              <a:ext uri="{FF2B5EF4-FFF2-40B4-BE49-F238E27FC236}">
                <a16:creationId xmlns:a16="http://schemas.microsoft.com/office/drawing/2014/main" id="{E6F7B20F-EF55-483B-8555-04CA4C04ACF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8200" y="1301750"/>
            <a:ext cx="5243513" cy="46704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3F108A6-7EAC-4504-8CC9-2040E9F27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6C455-D181-459A-8014-67AAEFFCA7C2}" type="datetimeFigureOut">
              <a:rPr lang="zh-CN" altLang="en-US" smtClean="0"/>
              <a:t>2021/6/2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4B97241-2430-47C5-9847-2A5FA9AA4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7FC6D73-144B-41D6-A73B-8F3BD2AC9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21020-7931-4610-B95E-80A53469F597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DB11DFE2-A84D-4D03-9B27-B4F8B00B177C}"/>
              </a:ext>
            </a:extLst>
          </p:cNvPr>
          <p:cNvGrpSpPr/>
          <p:nvPr userDrawn="1"/>
        </p:nvGrpSpPr>
        <p:grpSpPr>
          <a:xfrm rot="169789">
            <a:off x="7333468" y="1757113"/>
            <a:ext cx="5694860" cy="5835138"/>
            <a:chOff x="377825" y="6983413"/>
            <a:chExt cx="5284788" cy="5414962"/>
          </a:xfrm>
          <a:solidFill>
            <a:schemeClr val="accent1">
              <a:alpha val="4000"/>
            </a:schemeClr>
          </a:solidFill>
        </p:grpSpPr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985CD8C4-CA09-4CDB-8CA8-4B99CF425AC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87650" y="9477375"/>
              <a:ext cx="2874963" cy="1692275"/>
            </a:xfrm>
            <a:custGeom>
              <a:avLst/>
              <a:gdLst>
                <a:gd name="T0" fmla="*/ 209 w 888"/>
                <a:gd name="T1" fmla="*/ 128 h 522"/>
                <a:gd name="T2" fmla="*/ 324 w 888"/>
                <a:gd name="T3" fmla="*/ 64 h 522"/>
                <a:gd name="T4" fmla="*/ 539 w 888"/>
                <a:gd name="T5" fmla="*/ 2 h 522"/>
                <a:gd name="T6" fmla="*/ 641 w 888"/>
                <a:gd name="T7" fmla="*/ 7 h 522"/>
                <a:gd name="T8" fmla="*/ 760 w 888"/>
                <a:gd name="T9" fmla="*/ 108 h 522"/>
                <a:gd name="T10" fmla="*/ 786 w 888"/>
                <a:gd name="T11" fmla="*/ 130 h 522"/>
                <a:gd name="T12" fmla="*/ 852 w 888"/>
                <a:gd name="T13" fmla="*/ 159 h 522"/>
                <a:gd name="T14" fmla="*/ 854 w 888"/>
                <a:gd name="T15" fmla="*/ 230 h 522"/>
                <a:gd name="T16" fmla="*/ 745 w 888"/>
                <a:gd name="T17" fmla="*/ 274 h 522"/>
                <a:gd name="T18" fmla="*/ 513 w 888"/>
                <a:gd name="T19" fmla="*/ 252 h 522"/>
                <a:gd name="T20" fmla="*/ 439 w 888"/>
                <a:gd name="T21" fmla="*/ 217 h 522"/>
                <a:gd name="T22" fmla="*/ 398 w 888"/>
                <a:gd name="T23" fmla="*/ 208 h 522"/>
                <a:gd name="T24" fmla="*/ 358 w 888"/>
                <a:gd name="T25" fmla="*/ 230 h 522"/>
                <a:gd name="T26" fmla="*/ 331 w 888"/>
                <a:gd name="T27" fmla="*/ 305 h 522"/>
                <a:gd name="T28" fmla="*/ 304 w 888"/>
                <a:gd name="T29" fmla="*/ 395 h 522"/>
                <a:gd name="T30" fmla="*/ 171 w 888"/>
                <a:gd name="T31" fmla="*/ 512 h 522"/>
                <a:gd name="T32" fmla="*/ 85 w 888"/>
                <a:gd name="T33" fmla="*/ 521 h 522"/>
                <a:gd name="T34" fmla="*/ 5 w 888"/>
                <a:gd name="T35" fmla="*/ 426 h 522"/>
                <a:gd name="T36" fmla="*/ 234 w 888"/>
                <a:gd name="T37" fmla="*/ 161 h 522"/>
                <a:gd name="T38" fmla="*/ 427 w 888"/>
                <a:gd name="T39" fmla="*/ 187 h 522"/>
                <a:gd name="T40" fmla="*/ 531 w 888"/>
                <a:gd name="T41" fmla="*/ 233 h 522"/>
                <a:gd name="T42" fmla="*/ 720 w 888"/>
                <a:gd name="T43" fmla="*/ 247 h 522"/>
                <a:gd name="T44" fmla="*/ 809 w 888"/>
                <a:gd name="T45" fmla="*/ 222 h 522"/>
                <a:gd name="T46" fmla="*/ 837 w 888"/>
                <a:gd name="T47" fmla="*/ 207 h 522"/>
                <a:gd name="T48" fmla="*/ 838 w 888"/>
                <a:gd name="T49" fmla="*/ 174 h 522"/>
                <a:gd name="T50" fmla="*/ 786 w 888"/>
                <a:gd name="T51" fmla="*/ 142 h 522"/>
                <a:gd name="T52" fmla="*/ 756 w 888"/>
                <a:gd name="T53" fmla="*/ 115 h 522"/>
                <a:gd name="T54" fmla="*/ 631 w 888"/>
                <a:gd name="T55" fmla="*/ 32 h 522"/>
                <a:gd name="T56" fmla="*/ 411 w 888"/>
                <a:gd name="T57" fmla="*/ 46 h 522"/>
                <a:gd name="T58" fmla="*/ 224 w 888"/>
                <a:gd name="T59" fmla="*/ 126 h 522"/>
                <a:gd name="T60" fmla="*/ 211 w 888"/>
                <a:gd name="T61" fmla="*/ 131 h 522"/>
                <a:gd name="T62" fmla="*/ 209 w 888"/>
                <a:gd name="T63" fmla="*/ 128 h 522"/>
                <a:gd name="T64" fmla="*/ 403 w 888"/>
                <a:gd name="T65" fmla="*/ 196 h 522"/>
                <a:gd name="T66" fmla="*/ 395 w 888"/>
                <a:gd name="T67" fmla="*/ 190 h 522"/>
                <a:gd name="T68" fmla="*/ 220 w 888"/>
                <a:gd name="T69" fmla="*/ 178 h 522"/>
                <a:gd name="T70" fmla="*/ 70 w 888"/>
                <a:gd name="T71" fmla="*/ 294 h 522"/>
                <a:gd name="T72" fmla="*/ 17 w 888"/>
                <a:gd name="T73" fmla="*/ 400 h 522"/>
                <a:gd name="T74" fmla="*/ 104 w 888"/>
                <a:gd name="T75" fmla="*/ 503 h 522"/>
                <a:gd name="T76" fmla="*/ 201 w 888"/>
                <a:gd name="T77" fmla="*/ 478 h 522"/>
                <a:gd name="T78" fmla="*/ 292 w 888"/>
                <a:gd name="T79" fmla="*/ 364 h 522"/>
                <a:gd name="T80" fmla="*/ 313 w 888"/>
                <a:gd name="T81" fmla="*/ 279 h 522"/>
                <a:gd name="T82" fmla="*/ 403 w 888"/>
                <a:gd name="T83" fmla="*/ 196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888" h="522">
                  <a:moveTo>
                    <a:pt x="209" y="128"/>
                  </a:moveTo>
                  <a:cubicBezTo>
                    <a:pt x="247" y="107"/>
                    <a:pt x="285" y="84"/>
                    <a:pt x="324" y="64"/>
                  </a:cubicBezTo>
                  <a:cubicBezTo>
                    <a:pt x="392" y="31"/>
                    <a:pt x="463" y="7"/>
                    <a:pt x="539" y="2"/>
                  </a:cubicBezTo>
                  <a:cubicBezTo>
                    <a:pt x="573" y="0"/>
                    <a:pt x="608" y="1"/>
                    <a:pt x="641" y="7"/>
                  </a:cubicBezTo>
                  <a:cubicBezTo>
                    <a:pt x="698" y="19"/>
                    <a:pt x="735" y="58"/>
                    <a:pt x="760" y="108"/>
                  </a:cubicBezTo>
                  <a:cubicBezTo>
                    <a:pt x="766" y="120"/>
                    <a:pt x="774" y="126"/>
                    <a:pt x="786" y="130"/>
                  </a:cubicBezTo>
                  <a:cubicBezTo>
                    <a:pt x="809" y="139"/>
                    <a:pt x="831" y="147"/>
                    <a:pt x="852" y="159"/>
                  </a:cubicBezTo>
                  <a:cubicBezTo>
                    <a:pt x="887" y="180"/>
                    <a:pt x="888" y="206"/>
                    <a:pt x="854" y="230"/>
                  </a:cubicBezTo>
                  <a:cubicBezTo>
                    <a:pt x="821" y="253"/>
                    <a:pt x="784" y="267"/>
                    <a:pt x="745" y="274"/>
                  </a:cubicBezTo>
                  <a:cubicBezTo>
                    <a:pt x="665" y="288"/>
                    <a:pt x="588" y="281"/>
                    <a:pt x="513" y="252"/>
                  </a:cubicBezTo>
                  <a:cubicBezTo>
                    <a:pt x="488" y="242"/>
                    <a:pt x="464" y="227"/>
                    <a:pt x="439" y="217"/>
                  </a:cubicBezTo>
                  <a:cubicBezTo>
                    <a:pt x="426" y="212"/>
                    <a:pt x="412" y="210"/>
                    <a:pt x="398" y="208"/>
                  </a:cubicBezTo>
                  <a:cubicBezTo>
                    <a:pt x="381" y="206"/>
                    <a:pt x="365" y="214"/>
                    <a:pt x="358" y="230"/>
                  </a:cubicBezTo>
                  <a:cubicBezTo>
                    <a:pt x="347" y="254"/>
                    <a:pt x="339" y="280"/>
                    <a:pt x="331" y="305"/>
                  </a:cubicBezTo>
                  <a:cubicBezTo>
                    <a:pt x="321" y="335"/>
                    <a:pt x="313" y="365"/>
                    <a:pt x="304" y="395"/>
                  </a:cubicBezTo>
                  <a:cubicBezTo>
                    <a:pt x="283" y="460"/>
                    <a:pt x="234" y="495"/>
                    <a:pt x="171" y="512"/>
                  </a:cubicBezTo>
                  <a:cubicBezTo>
                    <a:pt x="144" y="519"/>
                    <a:pt x="114" y="522"/>
                    <a:pt x="85" y="521"/>
                  </a:cubicBezTo>
                  <a:cubicBezTo>
                    <a:pt x="33" y="519"/>
                    <a:pt x="0" y="479"/>
                    <a:pt x="5" y="426"/>
                  </a:cubicBezTo>
                  <a:cubicBezTo>
                    <a:pt x="15" y="320"/>
                    <a:pt x="94" y="194"/>
                    <a:pt x="234" y="161"/>
                  </a:cubicBezTo>
                  <a:cubicBezTo>
                    <a:pt x="303" y="145"/>
                    <a:pt x="365" y="161"/>
                    <a:pt x="427" y="187"/>
                  </a:cubicBezTo>
                  <a:cubicBezTo>
                    <a:pt x="462" y="202"/>
                    <a:pt x="496" y="217"/>
                    <a:pt x="531" y="233"/>
                  </a:cubicBezTo>
                  <a:cubicBezTo>
                    <a:pt x="592" y="260"/>
                    <a:pt x="656" y="261"/>
                    <a:pt x="720" y="247"/>
                  </a:cubicBezTo>
                  <a:cubicBezTo>
                    <a:pt x="750" y="241"/>
                    <a:pt x="780" y="231"/>
                    <a:pt x="809" y="222"/>
                  </a:cubicBezTo>
                  <a:cubicBezTo>
                    <a:pt x="819" y="218"/>
                    <a:pt x="829" y="213"/>
                    <a:pt x="837" y="207"/>
                  </a:cubicBezTo>
                  <a:cubicBezTo>
                    <a:pt x="851" y="197"/>
                    <a:pt x="852" y="184"/>
                    <a:pt x="838" y="174"/>
                  </a:cubicBezTo>
                  <a:cubicBezTo>
                    <a:pt x="822" y="161"/>
                    <a:pt x="804" y="151"/>
                    <a:pt x="786" y="142"/>
                  </a:cubicBezTo>
                  <a:cubicBezTo>
                    <a:pt x="774" y="135"/>
                    <a:pt x="763" y="128"/>
                    <a:pt x="756" y="115"/>
                  </a:cubicBezTo>
                  <a:cubicBezTo>
                    <a:pt x="728" y="67"/>
                    <a:pt x="682" y="45"/>
                    <a:pt x="631" y="32"/>
                  </a:cubicBezTo>
                  <a:cubicBezTo>
                    <a:pt x="556" y="13"/>
                    <a:pt x="483" y="25"/>
                    <a:pt x="411" y="46"/>
                  </a:cubicBezTo>
                  <a:cubicBezTo>
                    <a:pt x="345" y="65"/>
                    <a:pt x="285" y="97"/>
                    <a:pt x="224" y="126"/>
                  </a:cubicBezTo>
                  <a:cubicBezTo>
                    <a:pt x="220" y="128"/>
                    <a:pt x="215" y="130"/>
                    <a:pt x="211" y="131"/>
                  </a:cubicBezTo>
                  <a:cubicBezTo>
                    <a:pt x="210" y="130"/>
                    <a:pt x="210" y="129"/>
                    <a:pt x="209" y="128"/>
                  </a:cubicBezTo>
                  <a:close/>
                  <a:moveTo>
                    <a:pt x="403" y="196"/>
                  </a:moveTo>
                  <a:cubicBezTo>
                    <a:pt x="400" y="193"/>
                    <a:pt x="398" y="192"/>
                    <a:pt x="395" y="190"/>
                  </a:cubicBezTo>
                  <a:cubicBezTo>
                    <a:pt x="339" y="160"/>
                    <a:pt x="279" y="157"/>
                    <a:pt x="220" y="178"/>
                  </a:cubicBezTo>
                  <a:cubicBezTo>
                    <a:pt x="158" y="200"/>
                    <a:pt x="111" y="244"/>
                    <a:pt x="70" y="294"/>
                  </a:cubicBezTo>
                  <a:cubicBezTo>
                    <a:pt x="45" y="325"/>
                    <a:pt x="24" y="360"/>
                    <a:pt x="17" y="400"/>
                  </a:cubicBezTo>
                  <a:cubicBezTo>
                    <a:pt x="6" y="460"/>
                    <a:pt x="43" y="504"/>
                    <a:pt x="104" y="503"/>
                  </a:cubicBezTo>
                  <a:cubicBezTo>
                    <a:pt x="138" y="503"/>
                    <a:pt x="170" y="492"/>
                    <a:pt x="201" y="478"/>
                  </a:cubicBezTo>
                  <a:cubicBezTo>
                    <a:pt x="252" y="456"/>
                    <a:pt x="280" y="417"/>
                    <a:pt x="292" y="364"/>
                  </a:cubicBezTo>
                  <a:cubicBezTo>
                    <a:pt x="299" y="336"/>
                    <a:pt x="306" y="308"/>
                    <a:pt x="313" y="279"/>
                  </a:cubicBezTo>
                  <a:cubicBezTo>
                    <a:pt x="327" y="222"/>
                    <a:pt x="347" y="203"/>
                    <a:pt x="403" y="1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B83158DE-1DED-4CFA-A78B-B4E63CFF5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5425" y="7048500"/>
              <a:ext cx="1139825" cy="3148013"/>
            </a:xfrm>
            <a:custGeom>
              <a:avLst/>
              <a:gdLst>
                <a:gd name="T0" fmla="*/ 167 w 352"/>
                <a:gd name="T1" fmla="*/ 889 h 971"/>
                <a:gd name="T2" fmla="*/ 231 w 352"/>
                <a:gd name="T3" fmla="*/ 720 h 971"/>
                <a:gd name="T4" fmla="*/ 303 w 352"/>
                <a:gd name="T5" fmla="*/ 421 h 971"/>
                <a:gd name="T6" fmla="*/ 298 w 352"/>
                <a:gd name="T7" fmla="*/ 228 h 971"/>
                <a:gd name="T8" fmla="*/ 266 w 352"/>
                <a:gd name="T9" fmla="*/ 165 h 971"/>
                <a:gd name="T10" fmla="*/ 217 w 352"/>
                <a:gd name="T11" fmla="*/ 50 h 971"/>
                <a:gd name="T12" fmla="*/ 197 w 352"/>
                <a:gd name="T13" fmla="*/ 43 h 971"/>
                <a:gd name="T14" fmla="*/ 51 w 352"/>
                <a:gd name="T15" fmla="*/ 264 h 971"/>
                <a:gd name="T16" fmla="*/ 39 w 352"/>
                <a:gd name="T17" fmla="*/ 437 h 971"/>
                <a:gd name="T18" fmla="*/ 59 w 352"/>
                <a:gd name="T19" fmla="*/ 682 h 971"/>
                <a:gd name="T20" fmla="*/ 71 w 352"/>
                <a:gd name="T21" fmla="*/ 905 h 971"/>
                <a:gd name="T22" fmla="*/ 79 w 352"/>
                <a:gd name="T23" fmla="*/ 955 h 971"/>
                <a:gd name="T24" fmla="*/ 79 w 352"/>
                <a:gd name="T25" fmla="*/ 970 h 971"/>
                <a:gd name="T26" fmla="*/ 73 w 352"/>
                <a:gd name="T27" fmla="*/ 971 h 971"/>
                <a:gd name="T28" fmla="*/ 59 w 352"/>
                <a:gd name="T29" fmla="*/ 914 h 971"/>
                <a:gd name="T30" fmla="*/ 41 w 352"/>
                <a:gd name="T31" fmla="*/ 696 h 971"/>
                <a:gd name="T32" fmla="*/ 22 w 352"/>
                <a:gd name="T33" fmla="*/ 461 h 971"/>
                <a:gd name="T34" fmla="*/ 8 w 352"/>
                <a:gd name="T35" fmla="*/ 389 h 971"/>
                <a:gd name="T36" fmla="*/ 39 w 352"/>
                <a:gd name="T37" fmla="*/ 228 h 971"/>
                <a:gd name="T38" fmla="*/ 193 w 352"/>
                <a:gd name="T39" fmla="*/ 14 h 971"/>
                <a:gd name="T40" fmla="*/ 218 w 352"/>
                <a:gd name="T41" fmla="*/ 0 h 971"/>
                <a:gd name="T42" fmla="*/ 224 w 352"/>
                <a:gd name="T43" fmla="*/ 25 h 971"/>
                <a:gd name="T44" fmla="*/ 262 w 352"/>
                <a:gd name="T45" fmla="*/ 110 h 971"/>
                <a:gd name="T46" fmla="*/ 316 w 352"/>
                <a:gd name="T47" fmla="*/ 193 h 971"/>
                <a:gd name="T48" fmla="*/ 333 w 352"/>
                <a:gd name="T49" fmla="*/ 406 h 971"/>
                <a:gd name="T50" fmla="*/ 287 w 352"/>
                <a:gd name="T51" fmla="*/ 567 h 971"/>
                <a:gd name="T52" fmla="*/ 237 w 352"/>
                <a:gd name="T53" fmla="*/ 757 h 971"/>
                <a:gd name="T54" fmla="*/ 187 w 352"/>
                <a:gd name="T55" fmla="*/ 873 h 971"/>
                <a:gd name="T56" fmla="*/ 170 w 352"/>
                <a:gd name="T57" fmla="*/ 892 h 971"/>
                <a:gd name="T58" fmla="*/ 167 w 352"/>
                <a:gd name="T59" fmla="*/ 889 h 9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52" h="971">
                  <a:moveTo>
                    <a:pt x="167" y="889"/>
                  </a:moveTo>
                  <a:cubicBezTo>
                    <a:pt x="203" y="838"/>
                    <a:pt x="218" y="779"/>
                    <a:pt x="231" y="720"/>
                  </a:cubicBezTo>
                  <a:cubicBezTo>
                    <a:pt x="254" y="620"/>
                    <a:pt x="280" y="521"/>
                    <a:pt x="303" y="421"/>
                  </a:cubicBezTo>
                  <a:cubicBezTo>
                    <a:pt x="318" y="357"/>
                    <a:pt x="322" y="291"/>
                    <a:pt x="298" y="228"/>
                  </a:cubicBezTo>
                  <a:cubicBezTo>
                    <a:pt x="290" y="206"/>
                    <a:pt x="279" y="185"/>
                    <a:pt x="266" y="165"/>
                  </a:cubicBezTo>
                  <a:cubicBezTo>
                    <a:pt x="244" y="129"/>
                    <a:pt x="226" y="92"/>
                    <a:pt x="217" y="50"/>
                  </a:cubicBezTo>
                  <a:cubicBezTo>
                    <a:pt x="214" y="34"/>
                    <a:pt x="208" y="32"/>
                    <a:pt x="197" y="43"/>
                  </a:cubicBezTo>
                  <a:cubicBezTo>
                    <a:pt x="135" y="108"/>
                    <a:pt x="79" y="176"/>
                    <a:pt x="51" y="264"/>
                  </a:cubicBezTo>
                  <a:cubicBezTo>
                    <a:pt x="33" y="321"/>
                    <a:pt x="30" y="379"/>
                    <a:pt x="39" y="437"/>
                  </a:cubicBezTo>
                  <a:cubicBezTo>
                    <a:pt x="52" y="518"/>
                    <a:pt x="56" y="600"/>
                    <a:pt x="59" y="682"/>
                  </a:cubicBezTo>
                  <a:cubicBezTo>
                    <a:pt x="62" y="756"/>
                    <a:pt x="66" y="831"/>
                    <a:pt x="71" y="905"/>
                  </a:cubicBezTo>
                  <a:cubicBezTo>
                    <a:pt x="72" y="922"/>
                    <a:pt x="76" y="939"/>
                    <a:pt x="79" y="955"/>
                  </a:cubicBezTo>
                  <a:cubicBezTo>
                    <a:pt x="79" y="960"/>
                    <a:pt x="79" y="965"/>
                    <a:pt x="79" y="970"/>
                  </a:cubicBezTo>
                  <a:cubicBezTo>
                    <a:pt x="77" y="970"/>
                    <a:pt x="75" y="971"/>
                    <a:pt x="73" y="971"/>
                  </a:cubicBezTo>
                  <a:cubicBezTo>
                    <a:pt x="68" y="952"/>
                    <a:pt x="61" y="934"/>
                    <a:pt x="59" y="914"/>
                  </a:cubicBezTo>
                  <a:cubicBezTo>
                    <a:pt x="52" y="842"/>
                    <a:pt x="46" y="769"/>
                    <a:pt x="41" y="696"/>
                  </a:cubicBezTo>
                  <a:cubicBezTo>
                    <a:pt x="35" y="618"/>
                    <a:pt x="29" y="539"/>
                    <a:pt x="22" y="461"/>
                  </a:cubicBezTo>
                  <a:cubicBezTo>
                    <a:pt x="20" y="436"/>
                    <a:pt x="12" y="413"/>
                    <a:pt x="8" y="389"/>
                  </a:cubicBezTo>
                  <a:cubicBezTo>
                    <a:pt x="0" y="332"/>
                    <a:pt x="16" y="279"/>
                    <a:pt x="39" y="228"/>
                  </a:cubicBezTo>
                  <a:cubicBezTo>
                    <a:pt x="75" y="145"/>
                    <a:pt x="126" y="74"/>
                    <a:pt x="193" y="14"/>
                  </a:cubicBezTo>
                  <a:cubicBezTo>
                    <a:pt x="200" y="8"/>
                    <a:pt x="210" y="5"/>
                    <a:pt x="218" y="0"/>
                  </a:cubicBezTo>
                  <a:cubicBezTo>
                    <a:pt x="220" y="8"/>
                    <a:pt x="224" y="17"/>
                    <a:pt x="224" y="25"/>
                  </a:cubicBezTo>
                  <a:cubicBezTo>
                    <a:pt x="227" y="58"/>
                    <a:pt x="244" y="84"/>
                    <a:pt x="262" y="110"/>
                  </a:cubicBezTo>
                  <a:cubicBezTo>
                    <a:pt x="280" y="138"/>
                    <a:pt x="300" y="164"/>
                    <a:pt x="316" y="193"/>
                  </a:cubicBezTo>
                  <a:cubicBezTo>
                    <a:pt x="352" y="261"/>
                    <a:pt x="351" y="334"/>
                    <a:pt x="333" y="406"/>
                  </a:cubicBezTo>
                  <a:cubicBezTo>
                    <a:pt x="319" y="460"/>
                    <a:pt x="301" y="513"/>
                    <a:pt x="287" y="567"/>
                  </a:cubicBezTo>
                  <a:cubicBezTo>
                    <a:pt x="269" y="630"/>
                    <a:pt x="255" y="694"/>
                    <a:pt x="237" y="757"/>
                  </a:cubicBezTo>
                  <a:cubicBezTo>
                    <a:pt x="226" y="798"/>
                    <a:pt x="212" y="838"/>
                    <a:pt x="187" y="873"/>
                  </a:cubicBezTo>
                  <a:cubicBezTo>
                    <a:pt x="182" y="880"/>
                    <a:pt x="176" y="886"/>
                    <a:pt x="170" y="892"/>
                  </a:cubicBezTo>
                  <a:cubicBezTo>
                    <a:pt x="169" y="891"/>
                    <a:pt x="168" y="890"/>
                    <a:pt x="167" y="88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26" name="Freeform 22">
              <a:extLst>
                <a:ext uri="{FF2B5EF4-FFF2-40B4-BE49-F238E27FC236}">
                  <a16:creationId xmlns:a16="http://schemas.microsoft.com/office/drawing/2014/main" id="{67F8350D-7C55-436A-9A17-0632C548BE62}"/>
                </a:ext>
              </a:extLst>
            </p:cNvPr>
            <p:cNvSpPr>
              <a:spLocks/>
            </p:cNvSpPr>
            <p:nvPr/>
          </p:nvSpPr>
          <p:spPr bwMode="auto">
            <a:xfrm>
              <a:off x="968375" y="7385050"/>
              <a:ext cx="1520825" cy="3641725"/>
            </a:xfrm>
            <a:custGeom>
              <a:avLst/>
              <a:gdLst>
                <a:gd name="T0" fmla="*/ 141 w 470"/>
                <a:gd name="T1" fmla="*/ 62 h 1123"/>
                <a:gd name="T2" fmla="*/ 39 w 470"/>
                <a:gd name="T3" fmla="*/ 15 h 1123"/>
                <a:gd name="T4" fmla="*/ 42 w 470"/>
                <a:gd name="T5" fmla="*/ 29 h 1123"/>
                <a:gd name="T6" fmla="*/ 54 w 470"/>
                <a:gd name="T7" fmla="*/ 209 h 1123"/>
                <a:gd name="T8" fmla="*/ 31 w 470"/>
                <a:gd name="T9" fmla="*/ 372 h 1123"/>
                <a:gd name="T10" fmla="*/ 132 w 470"/>
                <a:gd name="T11" fmla="*/ 675 h 1123"/>
                <a:gd name="T12" fmla="*/ 243 w 470"/>
                <a:gd name="T13" fmla="*/ 786 h 1123"/>
                <a:gd name="T14" fmla="*/ 331 w 470"/>
                <a:gd name="T15" fmla="*/ 928 h 1123"/>
                <a:gd name="T16" fmla="*/ 470 w 470"/>
                <a:gd name="T17" fmla="*/ 1119 h 1123"/>
                <a:gd name="T18" fmla="*/ 466 w 470"/>
                <a:gd name="T19" fmla="*/ 1123 h 1123"/>
                <a:gd name="T20" fmla="*/ 420 w 470"/>
                <a:gd name="T21" fmla="*/ 1090 h 1123"/>
                <a:gd name="T22" fmla="*/ 333 w 470"/>
                <a:gd name="T23" fmla="*/ 970 h 1123"/>
                <a:gd name="T24" fmla="*/ 187 w 470"/>
                <a:gd name="T25" fmla="*/ 767 h 1123"/>
                <a:gd name="T26" fmla="*/ 86 w 470"/>
                <a:gd name="T27" fmla="*/ 662 h 1123"/>
                <a:gd name="T28" fmla="*/ 1 w 470"/>
                <a:gd name="T29" fmla="*/ 410 h 1123"/>
                <a:gd name="T30" fmla="*/ 27 w 470"/>
                <a:gd name="T31" fmla="*/ 204 h 1123"/>
                <a:gd name="T32" fmla="*/ 41 w 470"/>
                <a:gd name="T33" fmla="*/ 126 h 1123"/>
                <a:gd name="T34" fmla="*/ 25 w 470"/>
                <a:gd name="T35" fmla="*/ 26 h 1123"/>
                <a:gd name="T36" fmla="*/ 36 w 470"/>
                <a:gd name="T37" fmla="*/ 1 h 1123"/>
                <a:gd name="T38" fmla="*/ 46 w 470"/>
                <a:gd name="T39" fmla="*/ 1 h 1123"/>
                <a:gd name="T40" fmla="*/ 141 w 470"/>
                <a:gd name="T41" fmla="*/ 62 h 1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70" h="1123">
                  <a:moveTo>
                    <a:pt x="141" y="62"/>
                  </a:moveTo>
                  <a:cubicBezTo>
                    <a:pt x="111" y="39"/>
                    <a:pt x="79" y="22"/>
                    <a:pt x="39" y="15"/>
                  </a:cubicBezTo>
                  <a:cubicBezTo>
                    <a:pt x="40" y="21"/>
                    <a:pt x="40" y="25"/>
                    <a:pt x="42" y="29"/>
                  </a:cubicBezTo>
                  <a:cubicBezTo>
                    <a:pt x="66" y="88"/>
                    <a:pt x="63" y="148"/>
                    <a:pt x="54" y="209"/>
                  </a:cubicBezTo>
                  <a:cubicBezTo>
                    <a:pt x="47" y="264"/>
                    <a:pt x="38" y="318"/>
                    <a:pt x="31" y="372"/>
                  </a:cubicBezTo>
                  <a:cubicBezTo>
                    <a:pt x="18" y="489"/>
                    <a:pt x="53" y="590"/>
                    <a:pt x="132" y="675"/>
                  </a:cubicBezTo>
                  <a:cubicBezTo>
                    <a:pt x="168" y="713"/>
                    <a:pt x="206" y="749"/>
                    <a:pt x="243" y="786"/>
                  </a:cubicBezTo>
                  <a:cubicBezTo>
                    <a:pt x="283" y="827"/>
                    <a:pt x="314" y="873"/>
                    <a:pt x="331" y="928"/>
                  </a:cubicBezTo>
                  <a:cubicBezTo>
                    <a:pt x="356" y="1006"/>
                    <a:pt x="396" y="1075"/>
                    <a:pt x="470" y="1119"/>
                  </a:cubicBezTo>
                  <a:cubicBezTo>
                    <a:pt x="468" y="1120"/>
                    <a:pt x="467" y="1121"/>
                    <a:pt x="466" y="1123"/>
                  </a:cubicBezTo>
                  <a:cubicBezTo>
                    <a:pt x="451" y="1112"/>
                    <a:pt x="435" y="1101"/>
                    <a:pt x="420" y="1090"/>
                  </a:cubicBezTo>
                  <a:cubicBezTo>
                    <a:pt x="380" y="1057"/>
                    <a:pt x="351" y="1016"/>
                    <a:pt x="333" y="970"/>
                  </a:cubicBezTo>
                  <a:cubicBezTo>
                    <a:pt x="301" y="889"/>
                    <a:pt x="246" y="827"/>
                    <a:pt x="187" y="767"/>
                  </a:cubicBezTo>
                  <a:cubicBezTo>
                    <a:pt x="153" y="733"/>
                    <a:pt x="118" y="699"/>
                    <a:pt x="86" y="662"/>
                  </a:cubicBezTo>
                  <a:cubicBezTo>
                    <a:pt x="22" y="591"/>
                    <a:pt x="0" y="505"/>
                    <a:pt x="1" y="410"/>
                  </a:cubicBezTo>
                  <a:cubicBezTo>
                    <a:pt x="2" y="340"/>
                    <a:pt x="16" y="272"/>
                    <a:pt x="27" y="204"/>
                  </a:cubicBezTo>
                  <a:cubicBezTo>
                    <a:pt x="31" y="178"/>
                    <a:pt x="36" y="152"/>
                    <a:pt x="41" y="126"/>
                  </a:cubicBezTo>
                  <a:cubicBezTo>
                    <a:pt x="48" y="90"/>
                    <a:pt x="43" y="57"/>
                    <a:pt x="25" y="26"/>
                  </a:cubicBezTo>
                  <a:cubicBezTo>
                    <a:pt x="17" y="13"/>
                    <a:pt x="21" y="5"/>
                    <a:pt x="36" y="1"/>
                  </a:cubicBezTo>
                  <a:cubicBezTo>
                    <a:pt x="39" y="1"/>
                    <a:pt x="43" y="0"/>
                    <a:pt x="46" y="1"/>
                  </a:cubicBezTo>
                  <a:cubicBezTo>
                    <a:pt x="87" y="6"/>
                    <a:pt x="118" y="28"/>
                    <a:pt x="141" y="6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27" name="Freeform 23">
              <a:extLst>
                <a:ext uri="{FF2B5EF4-FFF2-40B4-BE49-F238E27FC236}">
                  <a16:creationId xmlns:a16="http://schemas.microsoft.com/office/drawing/2014/main" id="{C9AC71BC-F865-4547-AE03-A2128D3A735D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825" y="9642475"/>
              <a:ext cx="2266950" cy="1509713"/>
            </a:xfrm>
            <a:custGeom>
              <a:avLst/>
              <a:gdLst>
                <a:gd name="T0" fmla="*/ 700 w 700"/>
                <a:gd name="T1" fmla="*/ 457 h 466"/>
                <a:gd name="T2" fmla="*/ 570 w 700"/>
                <a:gd name="T3" fmla="*/ 449 h 466"/>
                <a:gd name="T4" fmla="*/ 367 w 700"/>
                <a:gd name="T5" fmla="*/ 408 h 466"/>
                <a:gd name="T6" fmla="*/ 251 w 700"/>
                <a:gd name="T7" fmla="*/ 363 h 466"/>
                <a:gd name="T8" fmla="*/ 194 w 700"/>
                <a:gd name="T9" fmla="*/ 291 h 466"/>
                <a:gd name="T10" fmla="*/ 104 w 700"/>
                <a:gd name="T11" fmla="*/ 167 h 466"/>
                <a:gd name="T12" fmla="*/ 19 w 700"/>
                <a:gd name="T13" fmla="*/ 79 h 466"/>
                <a:gd name="T14" fmla="*/ 27 w 700"/>
                <a:gd name="T15" fmla="*/ 33 h 466"/>
                <a:gd name="T16" fmla="*/ 196 w 700"/>
                <a:gd name="T17" fmla="*/ 16 h 466"/>
                <a:gd name="T18" fmla="*/ 402 w 700"/>
                <a:gd name="T19" fmla="*/ 189 h 466"/>
                <a:gd name="T20" fmla="*/ 494 w 700"/>
                <a:gd name="T21" fmla="*/ 306 h 466"/>
                <a:gd name="T22" fmla="*/ 527 w 700"/>
                <a:gd name="T23" fmla="*/ 332 h 466"/>
                <a:gd name="T24" fmla="*/ 476 w 700"/>
                <a:gd name="T25" fmla="*/ 306 h 466"/>
                <a:gd name="T26" fmla="*/ 373 w 700"/>
                <a:gd name="T27" fmla="*/ 184 h 466"/>
                <a:gd name="T28" fmla="*/ 288 w 700"/>
                <a:gd name="T29" fmla="*/ 79 h 466"/>
                <a:gd name="T30" fmla="*/ 171 w 700"/>
                <a:gd name="T31" fmla="*/ 27 h 466"/>
                <a:gd name="T32" fmla="*/ 30 w 700"/>
                <a:gd name="T33" fmla="*/ 44 h 466"/>
                <a:gd name="T34" fmla="*/ 12 w 700"/>
                <a:gd name="T35" fmla="*/ 55 h 466"/>
                <a:gd name="T36" fmla="*/ 23 w 700"/>
                <a:gd name="T37" fmla="*/ 72 h 466"/>
                <a:gd name="T38" fmla="*/ 211 w 700"/>
                <a:gd name="T39" fmla="*/ 273 h 466"/>
                <a:gd name="T40" fmla="*/ 383 w 700"/>
                <a:gd name="T41" fmla="*/ 389 h 466"/>
                <a:gd name="T42" fmla="*/ 651 w 700"/>
                <a:gd name="T43" fmla="*/ 448 h 466"/>
                <a:gd name="T44" fmla="*/ 685 w 700"/>
                <a:gd name="T45" fmla="*/ 452 h 466"/>
                <a:gd name="T46" fmla="*/ 700 w 700"/>
                <a:gd name="T47" fmla="*/ 457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00" h="466">
                  <a:moveTo>
                    <a:pt x="700" y="457"/>
                  </a:moveTo>
                  <a:cubicBezTo>
                    <a:pt x="655" y="466"/>
                    <a:pt x="612" y="458"/>
                    <a:pt x="570" y="449"/>
                  </a:cubicBezTo>
                  <a:cubicBezTo>
                    <a:pt x="502" y="435"/>
                    <a:pt x="435" y="422"/>
                    <a:pt x="367" y="408"/>
                  </a:cubicBezTo>
                  <a:cubicBezTo>
                    <a:pt x="326" y="399"/>
                    <a:pt x="286" y="388"/>
                    <a:pt x="251" y="363"/>
                  </a:cubicBezTo>
                  <a:cubicBezTo>
                    <a:pt x="225" y="344"/>
                    <a:pt x="206" y="320"/>
                    <a:pt x="194" y="291"/>
                  </a:cubicBezTo>
                  <a:cubicBezTo>
                    <a:pt x="174" y="242"/>
                    <a:pt x="144" y="202"/>
                    <a:pt x="104" y="167"/>
                  </a:cubicBezTo>
                  <a:cubicBezTo>
                    <a:pt x="73" y="141"/>
                    <a:pt x="46" y="109"/>
                    <a:pt x="19" y="79"/>
                  </a:cubicBezTo>
                  <a:cubicBezTo>
                    <a:pt x="0" y="59"/>
                    <a:pt x="3" y="47"/>
                    <a:pt x="27" y="33"/>
                  </a:cubicBezTo>
                  <a:cubicBezTo>
                    <a:pt x="80" y="0"/>
                    <a:pt x="138" y="0"/>
                    <a:pt x="196" y="16"/>
                  </a:cubicBezTo>
                  <a:cubicBezTo>
                    <a:pt x="290" y="43"/>
                    <a:pt x="354" y="106"/>
                    <a:pt x="402" y="189"/>
                  </a:cubicBezTo>
                  <a:cubicBezTo>
                    <a:pt x="427" y="232"/>
                    <a:pt x="454" y="274"/>
                    <a:pt x="494" y="306"/>
                  </a:cubicBezTo>
                  <a:cubicBezTo>
                    <a:pt x="504" y="315"/>
                    <a:pt x="516" y="323"/>
                    <a:pt x="527" y="332"/>
                  </a:cubicBezTo>
                  <a:cubicBezTo>
                    <a:pt x="507" y="329"/>
                    <a:pt x="491" y="318"/>
                    <a:pt x="476" y="306"/>
                  </a:cubicBezTo>
                  <a:cubicBezTo>
                    <a:pt x="435" y="271"/>
                    <a:pt x="405" y="226"/>
                    <a:pt x="373" y="184"/>
                  </a:cubicBezTo>
                  <a:cubicBezTo>
                    <a:pt x="345" y="148"/>
                    <a:pt x="317" y="113"/>
                    <a:pt x="288" y="79"/>
                  </a:cubicBezTo>
                  <a:cubicBezTo>
                    <a:pt x="257" y="44"/>
                    <a:pt x="216" y="29"/>
                    <a:pt x="171" y="27"/>
                  </a:cubicBezTo>
                  <a:cubicBezTo>
                    <a:pt x="123" y="25"/>
                    <a:pt x="76" y="30"/>
                    <a:pt x="30" y="44"/>
                  </a:cubicBezTo>
                  <a:cubicBezTo>
                    <a:pt x="23" y="46"/>
                    <a:pt x="18" y="51"/>
                    <a:pt x="12" y="55"/>
                  </a:cubicBezTo>
                  <a:cubicBezTo>
                    <a:pt x="16" y="61"/>
                    <a:pt x="18" y="68"/>
                    <a:pt x="23" y="72"/>
                  </a:cubicBezTo>
                  <a:cubicBezTo>
                    <a:pt x="101" y="125"/>
                    <a:pt x="159" y="196"/>
                    <a:pt x="211" y="273"/>
                  </a:cubicBezTo>
                  <a:cubicBezTo>
                    <a:pt x="253" y="335"/>
                    <a:pt x="310" y="373"/>
                    <a:pt x="383" y="389"/>
                  </a:cubicBezTo>
                  <a:cubicBezTo>
                    <a:pt x="472" y="408"/>
                    <a:pt x="562" y="428"/>
                    <a:pt x="651" y="448"/>
                  </a:cubicBezTo>
                  <a:cubicBezTo>
                    <a:pt x="662" y="450"/>
                    <a:pt x="674" y="450"/>
                    <a:pt x="685" y="452"/>
                  </a:cubicBezTo>
                  <a:cubicBezTo>
                    <a:pt x="690" y="453"/>
                    <a:pt x="695" y="455"/>
                    <a:pt x="700" y="4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28" name="Freeform 24">
              <a:extLst>
                <a:ext uri="{FF2B5EF4-FFF2-40B4-BE49-F238E27FC236}">
                  <a16:creationId xmlns:a16="http://schemas.microsoft.com/office/drawing/2014/main" id="{C1FB9CC2-714A-490F-B7D4-3E6C6366580E}"/>
                </a:ext>
              </a:extLst>
            </p:cNvPr>
            <p:cNvSpPr>
              <a:spLocks/>
            </p:cNvSpPr>
            <p:nvPr/>
          </p:nvSpPr>
          <p:spPr bwMode="auto">
            <a:xfrm>
              <a:off x="3535363" y="7392988"/>
              <a:ext cx="1385888" cy="2308225"/>
            </a:xfrm>
            <a:custGeom>
              <a:avLst/>
              <a:gdLst>
                <a:gd name="T0" fmla="*/ 0 w 428"/>
                <a:gd name="T1" fmla="*/ 711 h 712"/>
                <a:gd name="T2" fmla="*/ 71 w 428"/>
                <a:gd name="T3" fmla="*/ 457 h 712"/>
                <a:gd name="T4" fmla="*/ 295 w 428"/>
                <a:gd name="T5" fmla="*/ 108 h 712"/>
                <a:gd name="T6" fmla="*/ 345 w 428"/>
                <a:gd name="T7" fmla="*/ 54 h 712"/>
                <a:gd name="T8" fmla="*/ 355 w 428"/>
                <a:gd name="T9" fmla="*/ 9 h 712"/>
                <a:gd name="T10" fmla="*/ 427 w 428"/>
                <a:gd name="T11" fmla="*/ 64 h 712"/>
                <a:gd name="T12" fmla="*/ 404 w 428"/>
                <a:gd name="T13" fmla="*/ 158 h 712"/>
                <a:gd name="T14" fmla="*/ 225 w 428"/>
                <a:gd name="T15" fmla="*/ 465 h 712"/>
                <a:gd name="T16" fmla="*/ 125 w 428"/>
                <a:gd name="T17" fmla="*/ 590 h 712"/>
                <a:gd name="T18" fmla="*/ 122 w 428"/>
                <a:gd name="T19" fmla="*/ 588 h 712"/>
                <a:gd name="T20" fmla="*/ 145 w 428"/>
                <a:gd name="T21" fmla="*/ 554 h 712"/>
                <a:gd name="T22" fmla="*/ 335 w 428"/>
                <a:gd name="T23" fmla="*/ 259 h 712"/>
                <a:gd name="T24" fmla="*/ 395 w 428"/>
                <a:gd name="T25" fmla="*/ 112 h 712"/>
                <a:gd name="T26" fmla="*/ 400 w 428"/>
                <a:gd name="T27" fmla="*/ 54 h 712"/>
                <a:gd name="T28" fmla="*/ 371 w 428"/>
                <a:gd name="T29" fmla="*/ 26 h 712"/>
                <a:gd name="T30" fmla="*/ 288 w 428"/>
                <a:gd name="T31" fmla="*/ 131 h 712"/>
                <a:gd name="T32" fmla="*/ 79 w 428"/>
                <a:gd name="T33" fmla="*/ 492 h 712"/>
                <a:gd name="T34" fmla="*/ 9 w 428"/>
                <a:gd name="T35" fmla="*/ 698 h 712"/>
                <a:gd name="T36" fmla="*/ 4 w 428"/>
                <a:gd name="T37" fmla="*/ 712 h 712"/>
                <a:gd name="T38" fmla="*/ 0 w 428"/>
                <a:gd name="T39" fmla="*/ 711 h 7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28" h="712">
                  <a:moveTo>
                    <a:pt x="0" y="711"/>
                  </a:moveTo>
                  <a:cubicBezTo>
                    <a:pt x="23" y="626"/>
                    <a:pt x="44" y="541"/>
                    <a:pt x="71" y="457"/>
                  </a:cubicBezTo>
                  <a:cubicBezTo>
                    <a:pt x="115" y="322"/>
                    <a:pt x="192" y="206"/>
                    <a:pt x="295" y="108"/>
                  </a:cubicBezTo>
                  <a:cubicBezTo>
                    <a:pt x="313" y="91"/>
                    <a:pt x="330" y="73"/>
                    <a:pt x="345" y="54"/>
                  </a:cubicBezTo>
                  <a:cubicBezTo>
                    <a:pt x="356" y="42"/>
                    <a:pt x="362" y="26"/>
                    <a:pt x="355" y="9"/>
                  </a:cubicBezTo>
                  <a:cubicBezTo>
                    <a:pt x="395" y="0"/>
                    <a:pt x="426" y="23"/>
                    <a:pt x="427" y="64"/>
                  </a:cubicBezTo>
                  <a:cubicBezTo>
                    <a:pt x="428" y="98"/>
                    <a:pt x="416" y="128"/>
                    <a:pt x="404" y="158"/>
                  </a:cubicBezTo>
                  <a:cubicBezTo>
                    <a:pt x="361" y="270"/>
                    <a:pt x="297" y="370"/>
                    <a:pt x="225" y="465"/>
                  </a:cubicBezTo>
                  <a:cubicBezTo>
                    <a:pt x="192" y="507"/>
                    <a:pt x="158" y="549"/>
                    <a:pt x="125" y="590"/>
                  </a:cubicBezTo>
                  <a:cubicBezTo>
                    <a:pt x="124" y="590"/>
                    <a:pt x="123" y="589"/>
                    <a:pt x="122" y="588"/>
                  </a:cubicBezTo>
                  <a:cubicBezTo>
                    <a:pt x="130" y="577"/>
                    <a:pt x="138" y="566"/>
                    <a:pt x="145" y="554"/>
                  </a:cubicBezTo>
                  <a:cubicBezTo>
                    <a:pt x="208" y="456"/>
                    <a:pt x="273" y="359"/>
                    <a:pt x="335" y="259"/>
                  </a:cubicBezTo>
                  <a:cubicBezTo>
                    <a:pt x="363" y="214"/>
                    <a:pt x="383" y="164"/>
                    <a:pt x="395" y="112"/>
                  </a:cubicBezTo>
                  <a:cubicBezTo>
                    <a:pt x="399" y="93"/>
                    <a:pt x="400" y="73"/>
                    <a:pt x="400" y="54"/>
                  </a:cubicBezTo>
                  <a:cubicBezTo>
                    <a:pt x="399" y="37"/>
                    <a:pt x="389" y="29"/>
                    <a:pt x="371" y="26"/>
                  </a:cubicBezTo>
                  <a:cubicBezTo>
                    <a:pt x="351" y="67"/>
                    <a:pt x="319" y="99"/>
                    <a:pt x="288" y="131"/>
                  </a:cubicBezTo>
                  <a:cubicBezTo>
                    <a:pt x="190" y="235"/>
                    <a:pt x="121" y="356"/>
                    <a:pt x="79" y="492"/>
                  </a:cubicBezTo>
                  <a:cubicBezTo>
                    <a:pt x="58" y="561"/>
                    <a:pt x="33" y="629"/>
                    <a:pt x="9" y="698"/>
                  </a:cubicBezTo>
                  <a:cubicBezTo>
                    <a:pt x="8" y="703"/>
                    <a:pt x="6" y="707"/>
                    <a:pt x="4" y="712"/>
                  </a:cubicBezTo>
                  <a:cubicBezTo>
                    <a:pt x="2" y="711"/>
                    <a:pt x="1" y="711"/>
                    <a:pt x="0" y="7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29" name="Freeform 25">
              <a:extLst>
                <a:ext uri="{FF2B5EF4-FFF2-40B4-BE49-F238E27FC236}">
                  <a16:creationId xmlns:a16="http://schemas.microsoft.com/office/drawing/2014/main" id="{8B1BD9A2-68DB-42AE-81BE-13C2E028C0A6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4650" y="7396163"/>
              <a:ext cx="1301750" cy="2865438"/>
            </a:xfrm>
            <a:custGeom>
              <a:avLst/>
              <a:gdLst>
                <a:gd name="T0" fmla="*/ 1 w 402"/>
                <a:gd name="T1" fmla="*/ 3 h 884"/>
                <a:gd name="T2" fmla="*/ 30 w 402"/>
                <a:gd name="T3" fmla="*/ 5 h 884"/>
                <a:gd name="T4" fmla="*/ 46 w 402"/>
                <a:gd name="T5" fmla="*/ 16 h 884"/>
                <a:gd name="T6" fmla="*/ 176 w 402"/>
                <a:gd name="T7" fmla="*/ 111 h 884"/>
                <a:gd name="T8" fmla="*/ 333 w 402"/>
                <a:gd name="T9" fmla="*/ 342 h 884"/>
                <a:gd name="T10" fmla="*/ 348 w 402"/>
                <a:gd name="T11" fmla="*/ 555 h 884"/>
                <a:gd name="T12" fmla="*/ 357 w 402"/>
                <a:gd name="T13" fmla="*/ 729 h 884"/>
                <a:gd name="T14" fmla="*/ 400 w 402"/>
                <a:gd name="T15" fmla="*/ 868 h 884"/>
                <a:gd name="T16" fmla="*/ 400 w 402"/>
                <a:gd name="T17" fmla="*/ 884 h 884"/>
                <a:gd name="T18" fmla="*/ 342 w 402"/>
                <a:gd name="T19" fmla="*/ 770 h 884"/>
                <a:gd name="T20" fmla="*/ 317 w 402"/>
                <a:gd name="T21" fmla="*/ 554 h 884"/>
                <a:gd name="T22" fmla="*/ 313 w 402"/>
                <a:gd name="T23" fmla="*/ 366 h 884"/>
                <a:gd name="T24" fmla="*/ 207 w 402"/>
                <a:gd name="T25" fmla="*/ 162 h 884"/>
                <a:gd name="T26" fmla="*/ 103 w 402"/>
                <a:gd name="T27" fmla="*/ 89 h 884"/>
                <a:gd name="T28" fmla="*/ 31 w 402"/>
                <a:gd name="T29" fmla="*/ 24 h 884"/>
                <a:gd name="T30" fmla="*/ 0 w 402"/>
                <a:gd name="T31" fmla="*/ 3 h 884"/>
                <a:gd name="T32" fmla="*/ 1 w 402"/>
                <a:gd name="T33" fmla="*/ 3 h 8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02" h="884">
                  <a:moveTo>
                    <a:pt x="1" y="3"/>
                  </a:moveTo>
                  <a:cubicBezTo>
                    <a:pt x="11" y="4"/>
                    <a:pt x="21" y="3"/>
                    <a:pt x="30" y="5"/>
                  </a:cubicBezTo>
                  <a:cubicBezTo>
                    <a:pt x="36" y="6"/>
                    <a:pt x="42" y="11"/>
                    <a:pt x="46" y="16"/>
                  </a:cubicBezTo>
                  <a:cubicBezTo>
                    <a:pt x="84" y="56"/>
                    <a:pt x="131" y="82"/>
                    <a:pt x="176" y="111"/>
                  </a:cubicBezTo>
                  <a:cubicBezTo>
                    <a:pt x="260" y="166"/>
                    <a:pt x="312" y="244"/>
                    <a:pt x="333" y="342"/>
                  </a:cubicBezTo>
                  <a:cubicBezTo>
                    <a:pt x="347" y="412"/>
                    <a:pt x="345" y="484"/>
                    <a:pt x="348" y="555"/>
                  </a:cubicBezTo>
                  <a:cubicBezTo>
                    <a:pt x="350" y="613"/>
                    <a:pt x="351" y="671"/>
                    <a:pt x="357" y="729"/>
                  </a:cubicBezTo>
                  <a:cubicBezTo>
                    <a:pt x="362" y="778"/>
                    <a:pt x="377" y="825"/>
                    <a:pt x="400" y="868"/>
                  </a:cubicBezTo>
                  <a:cubicBezTo>
                    <a:pt x="402" y="873"/>
                    <a:pt x="401" y="879"/>
                    <a:pt x="400" y="884"/>
                  </a:cubicBezTo>
                  <a:cubicBezTo>
                    <a:pt x="371" y="850"/>
                    <a:pt x="354" y="811"/>
                    <a:pt x="342" y="770"/>
                  </a:cubicBezTo>
                  <a:cubicBezTo>
                    <a:pt x="322" y="699"/>
                    <a:pt x="319" y="627"/>
                    <a:pt x="317" y="554"/>
                  </a:cubicBezTo>
                  <a:cubicBezTo>
                    <a:pt x="316" y="491"/>
                    <a:pt x="315" y="428"/>
                    <a:pt x="313" y="366"/>
                  </a:cubicBezTo>
                  <a:cubicBezTo>
                    <a:pt x="309" y="281"/>
                    <a:pt x="271" y="214"/>
                    <a:pt x="207" y="162"/>
                  </a:cubicBezTo>
                  <a:cubicBezTo>
                    <a:pt x="174" y="135"/>
                    <a:pt x="139" y="111"/>
                    <a:pt x="103" y="89"/>
                  </a:cubicBezTo>
                  <a:cubicBezTo>
                    <a:pt x="75" y="72"/>
                    <a:pt x="50" y="52"/>
                    <a:pt x="31" y="24"/>
                  </a:cubicBezTo>
                  <a:cubicBezTo>
                    <a:pt x="24" y="14"/>
                    <a:pt x="17" y="0"/>
                    <a:pt x="0" y="3"/>
                  </a:cubicBezTo>
                  <a:lnTo>
                    <a:pt x="1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30" name="Freeform 26">
              <a:extLst>
                <a:ext uri="{FF2B5EF4-FFF2-40B4-BE49-F238E27FC236}">
                  <a16:creationId xmlns:a16="http://schemas.microsoft.com/office/drawing/2014/main" id="{820559DB-5622-4AEC-AF14-DB0EB2417A3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2225" y="7405688"/>
              <a:ext cx="1573213" cy="3714750"/>
            </a:xfrm>
            <a:custGeom>
              <a:avLst/>
              <a:gdLst>
                <a:gd name="T0" fmla="*/ 109 w 486"/>
                <a:gd name="T1" fmla="*/ 0 h 1146"/>
                <a:gd name="T2" fmla="*/ 87 w 486"/>
                <a:gd name="T3" fmla="*/ 47 h 1146"/>
                <a:gd name="T4" fmla="*/ 35 w 486"/>
                <a:gd name="T5" fmla="*/ 237 h 1146"/>
                <a:gd name="T6" fmla="*/ 47 w 486"/>
                <a:gd name="T7" fmla="*/ 468 h 1146"/>
                <a:gd name="T8" fmla="*/ 245 w 486"/>
                <a:gd name="T9" fmla="*/ 807 h 1146"/>
                <a:gd name="T10" fmla="*/ 261 w 486"/>
                <a:gd name="T11" fmla="*/ 833 h 1146"/>
                <a:gd name="T12" fmla="*/ 361 w 486"/>
                <a:gd name="T13" fmla="*/ 1051 h 1146"/>
                <a:gd name="T14" fmla="*/ 435 w 486"/>
                <a:gd name="T15" fmla="*/ 1112 h 1146"/>
                <a:gd name="T16" fmla="*/ 464 w 486"/>
                <a:gd name="T17" fmla="*/ 1124 h 1146"/>
                <a:gd name="T18" fmla="*/ 486 w 486"/>
                <a:gd name="T19" fmla="*/ 1143 h 1146"/>
                <a:gd name="T20" fmla="*/ 381 w 486"/>
                <a:gd name="T21" fmla="*/ 1115 h 1146"/>
                <a:gd name="T22" fmla="*/ 312 w 486"/>
                <a:gd name="T23" fmla="*/ 1011 h 1146"/>
                <a:gd name="T24" fmla="*/ 260 w 486"/>
                <a:gd name="T25" fmla="*/ 852 h 1146"/>
                <a:gd name="T26" fmla="*/ 235 w 486"/>
                <a:gd name="T27" fmla="*/ 807 h 1146"/>
                <a:gd name="T28" fmla="*/ 56 w 486"/>
                <a:gd name="T29" fmla="*/ 551 h 1146"/>
                <a:gd name="T30" fmla="*/ 4 w 486"/>
                <a:gd name="T31" fmla="*/ 293 h 1146"/>
                <a:gd name="T32" fmla="*/ 44 w 486"/>
                <a:gd name="T33" fmla="*/ 131 h 1146"/>
                <a:gd name="T34" fmla="*/ 81 w 486"/>
                <a:gd name="T35" fmla="*/ 31 h 1146"/>
                <a:gd name="T36" fmla="*/ 110 w 486"/>
                <a:gd name="T37" fmla="*/ 0 h 1146"/>
                <a:gd name="T38" fmla="*/ 109 w 486"/>
                <a:gd name="T39" fmla="*/ 0 h 1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86" h="1146">
                  <a:moveTo>
                    <a:pt x="109" y="0"/>
                  </a:moveTo>
                  <a:cubicBezTo>
                    <a:pt x="102" y="15"/>
                    <a:pt x="92" y="30"/>
                    <a:pt x="87" y="47"/>
                  </a:cubicBezTo>
                  <a:cubicBezTo>
                    <a:pt x="69" y="110"/>
                    <a:pt x="50" y="173"/>
                    <a:pt x="35" y="237"/>
                  </a:cubicBezTo>
                  <a:cubicBezTo>
                    <a:pt x="16" y="315"/>
                    <a:pt x="27" y="392"/>
                    <a:pt x="47" y="468"/>
                  </a:cubicBezTo>
                  <a:cubicBezTo>
                    <a:pt x="81" y="599"/>
                    <a:pt x="149" y="711"/>
                    <a:pt x="245" y="807"/>
                  </a:cubicBezTo>
                  <a:cubicBezTo>
                    <a:pt x="252" y="814"/>
                    <a:pt x="258" y="823"/>
                    <a:pt x="261" y="833"/>
                  </a:cubicBezTo>
                  <a:cubicBezTo>
                    <a:pt x="287" y="909"/>
                    <a:pt x="319" y="982"/>
                    <a:pt x="361" y="1051"/>
                  </a:cubicBezTo>
                  <a:cubicBezTo>
                    <a:pt x="379" y="1080"/>
                    <a:pt x="404" y="1100"/>
                    <a:pt x="435" y="1112"/>
                  </a:cubicBezTo>
                  <a:cubicBezTo>
                    <a:pt x="445" y="1116"/>
                    <a:pt x="455" y="1119"/>
                    <a:pt x="464" y="1124"/>
                  </a:cubicBezTo>
                  <a:cubicBezTo>
                    <a:pt x="473" y="1128"/>
                    <a:pt x="480" y="1135"/>
                    <a:pt x="486" y="1143"/>
                  </a:cubicBezTo>
                  <a:cubicBezTo>
                    <a:pt x="447" y="1146"/>
                    <a:pt x="411" y="1141"/>
                    <a:pt x="381" y="1115"/>
                  </a:cubicBezTo>
                  <a:cubicBezTo>
                    <a:pt x="348" y="1087"/>
                    <a:pt x="327" y="1051"/>
                    <a:pt x="312" y="1011"/>
                  </a:cubicBezTo>
                  <a:cubicBezTo>
                    <a:pt x="293" y="959"/>
                    <a:pt x="277" y="905"/>
                    <a:pt x="260" y="852"/>
                  </a:cubicBezTo>
                  <a:cubicBezTo>
                    <a:pt x="255" y="835"/>
                    <a:pt x="248" y="820"/>
                    <a:pt x="235" y="807"/>
                  </a:cubicBezTo>
                  <a:cubicBezTo>
                    <a:pt x="160" y="733"/>
                    <a:pt x="97" y="649"/>
                    <a:pt x="56" y="551"/>
                  </a:cubicBezTo>
                  <a:cubicBezTo>
                    <a:pt x="23" y="468"/>
                    <a:pt x="0" y="383"/>
                    <a:pt x="4" y="293"/>
                  </a:cubicBezTo>
                  <a:cubicBezTo>
                    <a:pt x="7" y="237"/>
                    <a:pt x="25" y="184"/>
                    <a:pt x="44" y="131"/>
                  </a:cubicBezTo>
                  <a:cubicBezTo>
                    <a:pt x="57" y="98"/>
                    <a:pt x="68" y="64"/>
                    <a:pt x="81" y="31"/>
                  </a:cubicBezTo>
                  <a:cubicBezTo>
                    <a:pt x="86" y="17"/>
                    <a:pt x="92" y="3"/>
                    <a:pt x="110" y="0"/>
                  </a:cubicBezTo>
                  <a:cubicBezTo>
                    <a:pt x="110" y="0"/>
                    <a:pt x="109" y="0"/>
                    <a:pt x="10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31" name="Freeform 31">
              <a:extLst>
                <a:ext uri="{FF2B5EF4-FFF2-40B4-BE49-F238E27FC236}">
                  <a16:creationId xmlns:a16="http://schemas.microsoft.com/office/drawing/2014/main" id="{4645B00C-B1A7-4616-9E8B-75A75756838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40063" y="10883900"/>
              <a:ext cx="768350" cy="877888"/>
            </a:xfrm>
            <a:custGeom>
              <a:avLst/>
              <a:gdLst>
                <a:gd name="T0" fmla="*/ 237 w 237"/>
                <a:gd name="T1" fmla="*/ 0 h 271"/>
                <a:gd name="T2" fmla="*/ 192 w 237"/>
                <a:gd name="T3" fmla="*/ 152 h 271"/>
                <a:gd name="T4" fmla="*/ 99 w 237"/>
                <a:gd name="T5" fmla="*/ 251 h 271"/>
                <a:gd name="T6" fmla="*/ 20 w 237"/>
                <a:gd name="T7" fmla="*/ 223 h 271"/>
                <a:gd name="T8" fmla="*/ 17 w 237"/>
                <a:gd name="T9" fmla="*/ 216 h 271"/>
                <a:gd name="T10" fmla="*/ 56 w 237"/>
                <a:gd name="T11" fmla="*/ 130 h 271"/>
                <a:gd name="T12" fmla="*/ 186 w 237"/>
                <a:gd name="T13" fmla="*/ 57 h 271"/>
                <a:gd name="T14" fmla="*/ 237 w 237"/>
                <a:gd name="T15" fmla="*/ 0 h 271"/>
                <a:gd name="T16" fmla="*/ 226 w 237"/>
                <a:gd name="T17" fmla="*/ 30 h 271"/>
                <a:gd name="T18" fmla="*/ 218 w 237"/>
                <a:gd name="T19" fmla="*/ 32 h 271"/>
                <a:gd name="T20" fmla="*/ 211 w 237"/>
                <a:gd name="T21" fmla="*/ 40 h 271"/>
                <a:gd name="T22" fmla="*/ 55 w 237"/>
                <a:gd name="T23" fmla="*/ 151 h 271"/>
                <a:gd name="T24" fmla="*/ 38 w 237"/>
                <a:gd name="T25" fmla="*/ 160 h 271"/>
                <a:gd name="T26" fmla="*/ 24 w 237"/>
                <a:gd name="T27" fmla="*/ 183 h 271"/>
                <a:gd name="T28" fmla="*/ 33 w 237"/>
                <a:gd name="T29" fmla="*/ 229 h 271"/>
                <a:gd name="T30" fmla="*/ 62 w 237"/>
                <a:gd name="T31" fmla="*/ 241 h 271"/>
                <a:gd name="T32" fmla="*/ 94 w 237"/>
                <a:gd name="T33" fmla="*/ 223 h 271"/>
                <a:gd name="T34" fmla="*/ 193 w 237"/>
                <a:gd name="T35" fmla="*/ 98 h 271"/>
                <a:gd name="T36" fmla="*/ 226 w 237"/>
                <a:gd name="T37" fmla="*/ 3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37" h="271">
                  <a:moveTo>
                    <a:pt x="237" y="0"/>
                  </a:moveTo>
                  <a:cubicBezTo>
                    <a:pt x="230" y="54"/>
                    <a:pt x="218" y="105"/>
                    <a:pt x="192" y="152"/>
                  </a:cubicBezTo>
                  <a:cubicBezTo>
                    <a:pt x="170" y="193"/>
                    <a:pt x="140" y="228"/>
                    <a:pt x="99" y="251"/>
                  </a:cubicBezTo>
                  <a:cubicBezTo>
                    <a:pt x="63" y="271"/>
                    <a:pt x="36" y="261"/>
                    <a:pt x="20" y="223"/>
                  </a:cubicBezTo>
                  <a:cubicBezTo>
                    <a:pt x="19" y="221"/>
                    <a:pt x="18" y="219"/>
                    <a:pt x="17" y="216"/>
                  </a:cubicBezTo>
                  <a:cubicBezTo>
                    <a:pt x="0" y="172"/>
                    <a:pt x="12" y="146"/>
                    <a:pt x="56" y="130"/>
                  </a:cubicBezTo>
                  <a:cubicBezTo>
                    <a:pt x="104" y="113"/>
                    <a:pt x="149" y="92"/>
                    <a:pt x="186" y="57"/>
                  </a:cubicBezTo>
                  <a:cubicBezTo>
                    <a:pt x="204" y="40"/>
                    <a:pt x="220" y="20"/>
                    <a:pt x="237" y="0"/>
                  </a:cubicBezTo>
                  <a:close/>
                  <a:moveTo>
                    <a:pt x="226" y="30"/>
                  </a:moveTo>
                  <a:cubicBezTo>
                    <a:pt x="220" y="31"/>
                    <a:pt x="219" y="31"/>
                    <a:pt x="218" y="32"/>
                  </a:cubicBezTo>
                  <a:cubicBezTo>
                    <a:pt x="216" y="34"/>
                    <a:pt x="213" y="37"/>
                    <a:pt x="211" y="40"/>
                  </a:cubicBezTo>
                  <a:cubicBezTo>
                    <a:pt x="168" y="89"/>
                    <a:pt x="120" y="132"/>
                    <a:pt x="55" y="151"/>
                  </a:cubicBezTo>
                  <a:cubicBezTo>
                    <a:pt x="49" y="153"/>
                    <a:pt x="42" y="155"/>
                    <a:pt x="38" y="160"/>
                  </a:cubicBezTo>
                  <a:cubicBezTo>
                    <a:pt x="32" y="166"/>
                    <a:pt x="24" y="175"/>
                    <a:pt x="24" y="183"/>
                  </a:cubicBezTo>
                  <a:cubicBezTo>
                    <a:pt x="24" y="198"/>
                    <a:pt x="27" y="214"/>
                    <a:pt x="33" y="229"/>
                  </a:cubicBezTo>
                  <a:cubicBezTo>
                    <a:pt x="37" y="242"/>
                    <a:pt x="49" y="247"/>
                    <a:pt x="62" y="241"/>
                  </a:cubicBezTo>
                  <a:cubicBezTo>
                    <a:pt x="74" y="237"/>
                    <a:pt x="85" y="231"/>
                    <a:pt x="94" y="223"/>
                  </a:cubicBezTo>
                  <a:cubicBezTo>
                    <a:pt x="136" y="188"/>
                    <a:pt x="166" y="144"/>
                    <a:pt x="193" y="98"/>
                  </a:cubicBezTo>
                  <a:cubicBezTo>
                    <a:pt x="205" y="77"/>
                    <a:pt x="214" y="54"/>
                    <a:pt x="226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32" name="Freeform 33">
              <a:extLst>
                <a:ext uri="{FF2B5EF4-FFF2-40B4-BE49-F238E27FC236}">
                  <a16:creationId xmlns:a16="http://schemas.microsoft.com/office/drawing/2014/main" id="{93E258CA-6976-483A-B1DE-EA72FEB091F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27238" y="11276013"/>
              <a:ext cx="958850" cy="550863"/>
            </a:xfrm>
            <a:custGeom>
              <a:avLst/>
              <a:gdLst>
                <a:gd name="T0" fmla="*/ 23 w 296"/>
                <a:gd name="T1" fmla="*/ 74 h 170"/>
                <a:gd name="T2" fmla="*/ 78 w 296"/>
                <a:gd name="T3" fmla="*/ 81 h 170"/>
                <a:gd name="T4" fmla="*/ 136 w 296"/>
                <a:gd name="T5" fmla="*/ 105 h 170"/>
                <a:gd name="T6" fmla="*/ 177 w 296"/>
                <a:gd name="T7" fmla="*/ 132 h 170"/>
                <a:gd name="T8" fmla="*/ 262 w 296"/>
                <a:gd name="T9" fmla="*/ 135 h 170"/>
                <a:gd name="T10" fmla="*/ 281 w 296"/>
                <a:gd name="T11" fmla="*/ 86 h 170"/>
                <a:gd name="T12" fmla="*/ 263 w 296"/>
                <a:gd name="T13" fmla="*/ 149 h 170"/>
                <a:gd name="T14" fmla="*/ 160 w 296"/>
                <a:gd name="T15" fmla="*/ 143 h 170"/>
                <a:gd name="T16" fmla="*/ 151 w 296"/>
                <a:gd name="T17" fmla="*/ 135 h 170"/>
                <a:gd name="T18" fmla="*/ 23 w 296"/>
                <a:gd name="T19" fmla="*/ 92 h 170"/>
                <a:gd name="T20" fmla="*/ 7 w 296"/>
                <a:gd name="T21" fmla="*/ 69 h 170"/>
                <a:gd name="T22" fmla="*/ 26 w 296"/>
                <a:gd name="T23" fmla="*/ 49 h 170"/>
                <a:gd name="T24" fmla="*/ 82 w 296"/>
                <a:gd name="T25" fmla="*/ 22 h 170"/>
                <a:gd name="T26" fmla="*/ 239 w 296"/>
                <a:gd name="T27" fmla="*/ 27 h 170"/>
                <a:gd name="T28" fmla="*/ 274 w 296"/>
                <a:gd name="T29" fmla="*/ 66 h 170"/>
                <a:gd name="T30" fmla="*/ 148 w 296"/>
                <a:gd name="T31" fmla="*/ 25 h 170"/>
                <a:gd name="T32" fmla="*/ 23 w 296"/>
                <a:gd name="T33" fmla="*/ 74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96" h="170">
                  <a:moveTo>
                    <a:pt x="23" y="74"/>
                  </a:moveTo>
                  <a:cubicBezTo>
                    <a:pt x="43" y="76"/>
                    <a:pt x="61" y="76"/>
                    <a:pt x="78" y="81"/>
                  </a:cubicBezTo>
                  <a:cubicBezTo>
                    <a:pt x="98" y="86"/>
                    <a:pt x="117" y="95"/>
                    <a:pt x="136" y="105"/>
                  </a:cubicBezTo>
                  <a:cubicBezTo>
                    <a:pt x="150" y="112"/>
                    <a:pt x="163" y="124"/>
                    <a:pt x="177" y="132"/>
                  </a:cubicBezTo>
                  <a:cubicBezTo>
                    <a:pt x="204" y="148"/>
                    <a:pt x="233" y="146"/>
                    <a:pt x="262" y="135"/>
                  </a:cubicBezTo>
                  <a:cubicBezTo>
                    <a:pt x="283" y="126"/>
                    <a:pt x="284" y="107"/>
                    <a:pt x="281" y="86"/>
                  </a:cubicBezTo>
                  <a:cubicBezTo>
                    <a:pt x="296" y="118"/>
                    <a:pt x="291" y="133"/>
                    <a:pt x="263" y="149"/>
                  </a:cubicBezTo>
                  <a:cubicBezTo>
                    <a:pt x="227" y="170"/>
                    <a:pt x="193" y="166"/>
                    <a:pt x="160" y="143"/>
                  </a:cubicBezTo>
                  <a:cubicBezTo>
                    <a:pt x="157" y="141"/>
                    <a:pt x="153" y="138"/>
                    <a:pt x="151" y="135"/>
                  </a:cubicBezTo>
                  <a:cubicBezTo>
                    <a:pt x="117" y="96"/>
                    <a:pt x="73" y="87"/>
                    <a:pt x="23" y="92"/>
                  </a:cubicBezTo>
                  <a:cubicBezTo>
                    <a:pt x="8" y="94"/>
                    <a:pt x="0" y="83"/>
                    <a:pt x="7" y="69"/>
                  </a:cubicBezTo>
                  <a:cubicBezTo>
                    <a:pt x="12" y="61"/>
                    <a:pt x="19" y="53"/>
                    <a:pt x="26" y="49"/>
                  </a:cubicBezTo>
                  <a:cubicBezTo>
                    <a:pt x="44" y="38"/>
                    <a:pt x="62" y="28"/>
                    <a:pt x="82" y="22"/>
                  </a:cubicBezTo>
                  <a:cubicBezTo>
                    <a:pt x="134" y="5"/>
                    <a:pt x="187" y="0"/>
                    <a:pt x="239" y="27"/>
                  </a:cubicBezTo>
                  <a:cubicBezTo>
                    <a:pt x="255" y="35"/>
                    <a:pt x="267" y="48"/>
                    <a:pt x="274" y="66"/>
                  </a:cubicBezTo>
                  <a:cubicBezTo>
                    <a:pt x="239" y="31"/>
                    <a:pt x="194" y="26"/>
                    <a:pt x="148" y="25"/>
                  </a:cubicBezTo>
                  <a:cubicBezTo>
                    <a:pt x="101" y="24"/>
                    <a:pt x="59" y="39"/>
                    <a:pt x="23" y="7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33" name="Freeform 35">
              <a:extLst>
                <a:ext uri="{FF2B5EF4-FFF2-40B4-BE49-F238E27FC236}">
                  <a16:creationId xmlns:a16="http://schemas.microsoft.com/office/drawing/2014/main" id="{B9A714BD-0B26-47BF-AEE9-2602D19961CE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7938" y="7994650"/>
              <a:ext cx="1058863" cy="1614488"/>
            </a:xfrm>
            <a:custGeom>
              <a:avLst/>
              <a:gdLst>
                <a:gd name="T0" fmla="*/ 327 w 327"/>
                <a:gd name="T1" fmla="*/ 0 h 498"/>
                <a:gd name="T2" fmla="*/ 0 w 327"/>
                <a:gd name="T3" fmla="*/ 498 h 498"/>
                <a:gd name="T4" fmla="*/ 18 w 327"/>
                <a:gd name="T5" fmla="*/ 477 h 498"/>
                <a:gd name="T6" fmla="*/ 156 w 327"/>
                <a:gd name="T7" fmla="*/ 332 h 498"/>
                <a:gd name="T8" fmla="*/ 327 w 327"/>
                <a:gd name="T9" fmla="*/ 0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7" h="498">
                  <a:moveTo>
                    <a:pt x="327" y="0"/>
                  </a:moveTo>
                  <a:cubicBezTo>
                    <a:pt x="294" y="214"/>
                    <a:pt x="177" y="374"/>
                    <a:pt x="0" y="498"/>
                  </a:cubicBezTo>
                  <a:cubicBezTo>
                    <a:pt x="7" y="490"/>
                    <a:pt x="13" y="483"/>
                    <a:pt x="18" y="477"/>
                  </a:cubicBezTo>
                  <a:cubicBezTo>
                    <a:pt x="64" y="429"/>
                    <a:pt x="113" y="382"/>
                    <a:pt x="156" y="332"/>
                  </a:cubicBezTo>
                  <a:cubicBezTo>
                    <a:pt x="239" y="234"/>
                    <a:pt x="299" y="125"/>
                    <a:pt x="32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34" name="Freeform 36">
              <a:extLst>
                <a:ext uri="{FF2B5EF4-FFF2-40B4-BE49-F238E27FC236}">
                  <a16:creationId xmlns:a16="http://schemas.microsoft.com/office/drawing/2014/main" id="{B0D9DCA0-9AE7-40C1-A5B2-A7189097489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2325" y="6983413"/>
              <a:ext cx="1009650" cy="628650"/>
            </a:xfrm>
            <a:custGeom>
              <a:avLst/>
              <a:gdLst>
                <a:gd name="T0" fmla="*/ 312 w 312"/>
                <a:gd name="T1" fmla="*/ 106 h 194"/>
                <a:gd name="T2" fmla="*/ 206 w 312"/>
                <a:gd name="T3" fmla="*/ 50 h 194"/>
                <a:gd name="T4" fmla="*/ 153 w 312"/>
                <a:gd name="T5" fmla="*/ 20 h 194"/>
                <a:gd name="T6" fmla="*/ 121 w 312"/>
                <a:gd name="T7" fmla="*/ 26 h 194"/>
                <a:gd name="T8" fmla="*/ 62 w 312"/>
                <a:gd name="T9" fmla="*/ 89 h 194"/>
                <a:gd name="T10" fmla="*/ 19 w 312"/>
                <a:gd name="T11" fmla="*/ 164 h 194"/>
                <a:gd name="T12" fmla="*/ 19 w 312"/>
                <a:gd name="T13" fmla="*/ 194 h 194"/>
                <a:gd name="T14" fmla="*/ 3 w 312"/>
                <a:gd name="T15" fmla="*/ 165 h 194"/>
                <a:gd name="T16" fmla="*/ 21 w 312"/>
                <a:gd name="T17" fmla="*/ 117 h 194"/>
                <a:gd name="T18" fmla="*/ 112 w 312"/>
                <a:gd name="T19" fmla="*/ 12 h 194"/>
                <a:gd name="T20" fmla="*/ 151 w 312"/>
                <a:gd name="T21" fmla="*/ 5 h 194"/>
                <a:gd name="T22" fmla="*/ 209 w 312"/>
                <a:gd name="T23" fmla="*/ 33 h 194"/>
                <a:gd name="T24" fmla="*/ 287 w 312"/>
                <a:gd name="T25" fmla="*/ 81 h 194"/>
                <a:gd name="T26" fmla="*/ 312 w 312"/>
                <a:gd name="T27" fmla="*/ 106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12" h="194">
                  <a:moveTo>
                    <a:pt x="312" y="106"/>
                  </a:moveTo>
                  <a:cubicBezTo>
                    <a:pt x="277" y="87"/>
                    <a:pt x="241" y="68"/>
                    <a:pt x="206" y="50"/>
                  </a:cubicBezTo>
                  <a:cubicBezTo>
                    <a:pt x="188" y="40"/>
                    <a:pt x="170" y="30"/>
                    <a:pt x="153" y="20"/>
                  </a:cubicBezTo>
                  <a:cubicBezTo>
                    <a:pt x="138" y="12"/>
                    <a:pt x="132" y="14"/>
                    <a:pt x="121" y="26"/>
                  </a:cubicBezTo>
                  <a:cubicBezTo>
                    <a:pt x="103" y="48"/>
                    <a:pt x="83" y="69"/>
                    <a:pt x="62" y="89"/>
                  </a:cubicBezTo>
                  <a:cubicBezTo>
                    <a:pt x="40" y="110"/>
                    <a:pt x="21" y="132"/>
                    <a:pt x="19" y="164"/>
                  </a:cubicBezTo>
                  <a:cubicBezTo>
                    <a:pt x="19" y="173"/>
                    <a:pt x="19" y="183"/>
                    <a:pt x="19" y="194"/>
                  </a:cubicBezTo>
                  <a:cubicBezTo>
                    <a:pt x="7" y="188"/>
                    <a:pt x="0" y="178"/>
                    <a:pt x="3" y="165"/>
                  </a:cubicBezTo>
                  <a:cubicBezTo>
                    <a:pt x="6" y="149"/>
                    <a:pt x="11" y="130"/>
                    <a:pt x="21" y="117"/>
                  </a:cubicBezTo>
                  <a:cubicBezTo>
                    <a:pt x="49" y="81"/>
                    <a:pt x="81" y="47"/>
                    <a:pt x="112" y="12"/>
                  </a:cubicBezTo>
                  <a:cubicBezTo>
                    <a:pt x="122" y="1"/>
                    <a:pt x="138" y="0"/>
                    <a:pt x="151" y="5"/>
                  </a:cubicBezTo>
                  <a:cubicBezTo>
                    <a:pt x="171" y="13"/>
                    <a:pt x="190" y="23"/>
                    <a:pt x="209" y="33"/>
                  </a:cubicBezTo>
                  <a:cubicBezTo>
                    <a:pt x="235" y="48"/>
                    <a:pt x="261" y="65"/>
                    <a:pt x="287" y="81"/>
                  </a:cubicBezTo>
                  <a:cubicBezTo>
                    <a:pt x="298" y="88"/>
                    <a:pt x="309" y="94"/>
                    <a:pt x="312" y="10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35" name="Freeform 38">
              <a:extLst>
                <a:ext uri="{FF2B5EF4-FFF2-40B4-BE49-F238E27FC236}">
                  <a16:creationId xmlns:a16="http://schemas.microsoft.com/office/drawing/2014/main" id="{FE53E166-F815-4284-A00F-262157C2D911}"/>
                </a:ext>
              </a:extLst>
            </p:cNvPr>
            <p:cNvSpPr>
              <a:spLocks/>
            </p:cNvSpPr>
            <p:nvPr/>
          </p:nvSpPr>
          <p:spPr bwMode="auto">
            <a:xfrm>
              <a:off x="3619500" y="7126288"/>
              <a:ext cx="407988" cy="1108075"/>
            </a:xfrm>
            <a:custGeom>
              <a:avLst/>
              <a:gdLst>
                <a:gd name="T0" fmla="*/ 0 w 126"/>
                <a:gd name="T1" fmla="*/ 0 h 342"/>
                <a:gd name="T2" fmla="*/ 92 w 126"/>
                <a:gd name="T3" fmla="*/ 124 h 342"/>
                <a:gd name="T4" fmla="*/ 124 w 126"/>
                <a:gd name="T5" fmla="*/ 257 h 342"/>
                <a:gd name="T6" fmla="*/ 99 w 126"/>
                <a:gd name="T7" fmla="*/ 342 h 342"/>
                <a:gd name="T8" fmla="*/ 0 w 126"/>
                <a:gd name="T9" fmla="*/ 0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342">
                  <a:moveTo>
                    <a:pt x="0" y="0"/>
                  </a:moveTo>
                  <a:cubicBezTo>
                    <a:pt x="39" y="36"/>
                    <a:pt x="69" y="77"/>
                    <a:pt x="92" y="124"/>
                  </a:cubicBezTo>
                  <a:cubicBezTo>
                    <a:pt x="113" y="166"/>
                    <a:pt x="126" y="209"/>
                    <a:pt x="124" y="257"/>
                  </a:cubicBezTo>
                  <a:cubicBezTo>
                    <a:pt x="123" y="287"/>
                    <a:pt x="115" y="315"/>
                    <a:pt x="99" y="342"/>
                  </a:cubicBezTo>
                  <a:cubicBezTo>
                    <a:pt x="120" y="212"/>
                    <a:pt x="84" y="99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36" name="Freeform 39">
              <a:extLst>
                <a:ext uri="{FF2B5EF4-FFF2-40B4-BE49-F238E27FC236}">
                  <a16:creationId xmlns:a16="http://schemas.microsoft.com/office/drawing/2014/main" id="{F9322739-097A-4ED5-AE6F-83D277E5CE3E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6388" y="11785600"/>
              <a:ext cx="339725" cy="612775"/>
            </a:xfrm>
            <a:custGeom>
              <a:avLst/>
              <a:gdLst>
                <a:gd name="T0" fmla="*/ 44 w 105"/>
                <a:gd name="T1" fmla="*/ 12 h 189"/>
                <a:gd name="T2" fmla="*/ 27 w 105"/>
                <a:gd name="T3" fmla="*/ 87 h 189"/>
                <a:gd name="T4" fmla="*/ 21 w 105"/>
                <a:gd name="T5" fmla="*/ 143 h 189"/>
                <a:gd name="T6" fmla="*/ 29 w 105"/>
                <a:gd name="T7" fmla="*/ 161 h 189"/>
                <a:gd name="T8" fmla="*/ 47 w 105"/>
                <a:gd name="T9" fmla="*/ 154 h 189"/>
                <a:gd name="T10" fmla="*/ 79 w 105"/>
                <a:gd name="T11" fmla="*/ 98 h 189"/>
                <a:gd name="T12" fmla="*/ 94 w 105"/>
                <a:gd name="T13" fmla="*/ 49 h 189"/>
                <a:gd name="T14" fmla="*/ 101 w 105"/>
                <a:gd name="T15" fmla="*/ 0 h 189"/>
                <a:gd name="T16" fmla="*/ 105 w 105"/>
                <a:gd name="T17" fmla="*/ 21 h 189"/>
                <a:gd name="T18" fmla="*/ 75 w 105"/>
                <a:gd name="T19" fmla="*/ 147 h 189"/>
                <a:gd name="T20" fmla="*/ 44 w 105"/>
                <a:gd name="T21" fmla="*/ 175 h 189"/>
                <a:gd name="T22" fmla="*/ 2 w 105"/>
                <a:gd name="T23" fmla="*/ 146 h 189"/>
                <a:gd name="T24" fmla="*/ 5 w 105"/>
                <a:gd name="T25" fmla="*/ 130 h 189"/>
                <a:gd name="T26" fmla="*/ 32 w 105"/>
                <a:gd name="T27" fmla="*/ 32 h 189"/>
                <a:gd name="T28" fmla="*/ 41 w 105"/>
                <a:gd name="T29" fmla="*/ 11 h 189"/>
                <a:gd name="T30" fmla="*/ 44 w 105"/>
                <a:gd name="T31" fmla="*/ 12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5" h="189">
                  <a:moveTo>
                    <a:pt x="44" y="12"/>
                  </a:moveTo>
                  <a:cubicBezTo>
                    <a:pt x="38" y="37"/>
                    <a:pt x="31" y="62"/>
                    <a:pt x="27" y="87"/>
                  </a:cubicBezTo>
                  <a:cubicBezTo>
                    <a:pt x="23" y="106"/>
                    <a:pt x="22" y="125"/>
                    <a:pt x="21" y="143"/>
                  </a:cubicBezTo>
                  <a:cubicBezTo>
                    <a:pt x="21" y="149"/>
                    <a:pt x="25" y="159"/>
                    <a:pt x="29" y="161"/>
                  </a:cubicBezTo>
                  <a:cubicBezTo>
                    <a:pt x="34" y="162"/>
                    <a:pt x="42" y="158"/>
                    <a:pt x="47" y="154"/>
                  </a:cubicBezTo>
                  <a:cubicBezTo>
                    <a:pt x="65" y="140"/>
                    <a:pt x="73" y="119"/>
                    <a:pt x="79" y="98"/>
                  </a:cubicBezTo>
                  <a:cubicBezTo>
                    <a:pt x="84" y="81"/>
                    <a:pt x="91" y="66"/>
                    <a:pt x="94" y="49"/>
                  </a:cubicBezTo>
                  <a:cubicBezTo>
                    <a:pt x="98" y="33"/>
                    <a:pt x="97" y="17"/>
                    <a:pt x="101" y="0"/>
                  </a:cubicBezTo>
                  <a:cubicBezTo>
                    <a:pt x="102" y="7"/>
                    <a:pt x="105" y="14"/>
                    <a:pt x="105" y="21"/>
                  </a:cubicBezTo>
                  <a:cubicBezTo>
                    <a:pt x="105" y="66"/>
                    <a:pt x="96" y="108"/>
                    <a:pt x="75" y="147"/>
                  </a:cubicBezTo>
                  <a:cubicBezTo>
                    <a:pt x="69" y="159"/>
                    <a:pt x="56" y="169"/>
                    <a:pt x="44" y="175"/>
                  </a:cubicBezTo>
                  <a:cubicBezTo>
                    <a:pt x="20" y="189"/>
                    <a:pt x="0" y="174"/>
                    <a:pt x="2" y="146"/>
                  </a:cubicBezTo>
                  <a:cubicBezTo>
                    <a:pt x="2" y="141"/>
                    <a:pt x="4" y="135"/>
                    <a:pt x="5" y="130"/>
                  </a:cubicBezTo>
                  <a:cubicBezTo>
                    <a:pt x="14" y="97"/>
                    <a:pt x="23" y="65"/>
                    <a:pt x="32" y="32"/>
                  </a:cubicBezTo>
                  <a:cubicBezTo>
                    <a:pt x="34" y="25"/>
                    <a:pt x="38" y="18"/>
                    <a:pt x="41" y="11"/>
                  </a:cubicBezTo>
                  <a:cubicBezTo>
                    <a:pt x="42" y="11"/>
                    <a:pt x="43" y="11"/>
                    <a:pt x="4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37" name="Freeform 40">
              <a:extLst>
                <a:ext uri="{FF2B5EF4-FFF2-40B4-BE49-F238E27FC236}">
                  <a16:creationId xmlns:a16="http://schemas.microsoft.com/office/drawing/2014/main" id="{A255E10F-A26C-4013-9D98-838BB0061B69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438" y="9998075"/>
              <a:ext cx="515938" cy="619125"/>
            </a:xfrm>
            <a:custGeom>
              <a:avLst/>
              <a:gdLst>
                <a:gd name="T0" fmla="*/ 159 w 159"/>
                <a:gd name="T1" fmla="*/ 191 h 191"/>
                <a:gd name="T2" fmla="*/ 0 w 159"/>
                <a:gd name="T3" fmla="*/ 0 h 191"/>
                <a:gd name="T4" fmla="*/ 159 w 159"/>
                <a:gd name="T5" fmla="*/ 191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9" h="191">
                  <a:moveTo>
                    <a:pt x="159" y="191"/>
                  </a:moveTo>
                  <a:cubicBezTo>
                    <a:pt x="123" y="158"/>
                    <a:pt x="12" y="25"/>
                    <a:pt x="0" y="0"/>
                  </a:cubicBezTo>
                  <a:cubicBezTo>
                    <a:pt x="21" y="14"/>
                    <a:pt x="140" y="156"/>
                    <a:pt x="159" y="19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</p:grpSp>
      <p:sp>
        <p:nvSpPr>
          <p:cNvPr id="84" name="文本框 83">
            <a:extLst>
              <a:ext uri="{FF2B5EF4-FFF2-40B4-BE49-F238E27FC236}">
                <a16:creationId xmlns:a16="http://schemas.microsoft.com/office/drawing/2014/main" id="{8B54DC34-0A52-4909-9DAF-B4D863303161}"/>
              </a:ext>
            </a:extLst>
          </p:cNvPr>
          <p:cNvSpPr txBox="1"/>
          <p:nvPr userDrawn="1"/>
        </p:nvSpPr>
        <p:spPr>
          <a:xfrm>
            <a:off x="645615" y="6156880"/>
            <a:ext cx="2821002" cy="338554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zh-CN" altLang="en-US" sz="1600" spc="300" dirty="0">
                <a:solidFill>
                  <a:schemeClr val="accent1">
                    <a:alpha val="25000"/>
                  </a:schemeClr>
                </a:solidFill>
                <a:latin typeface="管峻楷书简体" panose="02010600010101010101" pitchFamily="2" charset="-122"/>
                <a:ea typeface="管峻楷书简体" panose="02010600010101010101" pitchFamily="2" charset="-122"/>
              </a:rPr>
              <a:t>含弘光大  继往开来</a:t>
            </a:r>
          </a:p>
        </p:txBody>
      </p:sp>
      <p:sp>
        <p:nvSpPr>
          <p:cNvPr id="85" name="矩形: 圆角 84">
            <a:extLst>
              <a:ext uri="{FF2B5EF4-FFF2-40B4-BE49-F238E27FC236}">
                <a16:creationId xmlns:a16="http://schemas.microsoft.com/office/drawing/2014/main" id="{727D0EFE-0773-458D-951B-05868593BC5A}"/>
              </a:ext>
            </a:extLst>
          </p:cNvPr>
          <p:cNvSpPr/>
          <p:nvPr userDrawn="1"/>
        </p:nvSpPr>
        <p:spPr>
          <a:xfrm>
            <a:off x="-431984" y="253874"/>
            <a:ext cx="2400992" cy="60590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6" name="组合 85">
            <a:extLst>
              <a:ext uri="{FF2B5EF4-FFF2-40B4-BE49-F238E27FC236}">
                <a16:creationId xmlns:a16="http://schemas.microsoft.com/office/drawing/2014/main" id="{1C8D1E98-32E6-47FD-B4E0-AFB46CB23F70}"/>
              </a:ext>
            </a:extLst>
          </p:cNvPr>
          <p:cNvGrpSpPr/>
          <p:nvPr userDrawn="1"/>
        </p:nvGrpSpPr>
        <p:grpSpPr>
          <a:xfrm>
            <a:off x="237423" y="135299"/>
            <a:ext cx="847682" cy="847682"/>
            <a:chOff x="237423" y="135299"/>
            <a:chExt cx="847682" cy="847682"/>
          </a:xfrm>
        </p:grpSpPr>
        <p:sp>
          <p:nvSpPr>
            <p:cNvPr id="87" name="椭圆 86">
              <a:extLst>
                <a:ext uri="{FF2B5EF4-FFF2-40B4-BE49-F238E27FC236}">
                  <a16:creationId xmlns:a16="http://schemas.microsoft.com/office/drawing/2014/main" id="{7427EAD0-706E-4C3B-AC91-36CE8D18D77C}"/>
                </a:ext>
              </a:extLst>
            </p:cNvPr>
            <p:cNvSpPr/>
            <p:nvPr/>
          </p:nvSpPr>
          <p:spPr>
            <a:xfrm>
              <a:off x="237423" y="135299"/>
              <a:ext cx="847682" cy="847682"/>
            </a:xfrm>
            <a:prstGeom prst="ellipse">
              <a:avLst/>
            </a:prstGeom>
            <a:pattFill prst="dkUpDiag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88" name="组合 87">
              <a:extLst>
                <a:ext uri="{FF2B5EF4-FFF2-40B4-BE49-F238E27FC236}">
                  <a16:creationId xmlns:a16="http://schemas.microsoft.com/office/drawing/2014/main" id="{6E3A4095-5D7B-435F-9CED-C384A0F3CD72}"/>
                </a:ext>
              </a:extLst>
            </p:cNvPr>
            <p:cNvGrpSpPr/>
            <p:nvPr/>
          </p:nvGrpSpPr>
          <p:grpSpPr>
            <a:xfrm>
              <a:off x="293735" y="191234"/>
              <a:ext cx="735058" cy="735811"/>
              <a:chOff x="3497262" y="849313"/>
              <a:chExt cx="4651376" cy="4656138"/>
            </a:xfrm>
            <a:solidFill>
              <a:schemeClr val="accent1"/>
            </a:solidFill>
          </p:grpSpPr>
          <p:sp>
            <p:nvSpPr>
              <p:cNvPr id="89" name="Freeform 7">
                <a:extLst>
                  <a:ext uri="{FF2B5EF4-FFF2-40B4-BE49-F238E27FC236}">
                    <a16:creationId xmlns:a16="http://schemas.microsoft.com/office/drawing/2014/main" id="{432C5514-9B34-4499-A27D-F8389F45CF7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497262" y="849313"/>
                <a:ext cx="4651376" cy="4656138"/>
              </a:xfrm>
              <a:custGeom>
                <a:avLst/>
                <a:gdLst>
                  <a:gd name="T0" fmla="*/ 1839 w 1839"/>
                  <a:gd name="T1" fmla="*/ 954 h 1840"/>
                  <a:gd name="T2" fmla="*/ 1836 w 1839"/>
                  <a:gd name="T3" fmla="*/ 991 h 1840"/>
                  <a:gd name="T4" fmla="*/ 1539 w 1839"/>
                  <a:gd name="T5" fmla="*/ 1599 h 1840"/>
                  <a:gd name="T6" fmla="*/ 1101 w 1839"/>
                  <a:gd name="T7" fmla="*/ 1821 h 1840"/>
                  <a:gd name="T8" fmla="*/ 965 w 1839"/>
                  <a:gd name="T9" fmla="*/ 1838 h 1840"/>
                  <a:gd name="T10" fmla="*/ 955 w 1839"/>
                  <a:gd name="T11" fmla="*/ 1840 h 1840"/>
                  <a:gd name="T12" fmla="*/ 887 w 1839"/>
                  <a:gd name="T13" fmla="*/ 1840 h 1840"/>
                  <a:gd name="T14" fmla="*/ 850 w 1839"/>
                  <a:gd name="T15" fmla="*/ 1836 h 1840"/>
                  <a:gd name="T16" fmla="*/ 210 w 1839"/>
                  <a:gd name="T17" fmla="*/ 1500 h 1840"/>
                  <a:gd name="T18" fmla="*/ 21 w 1839"/>
                  <a:gd name="T19" fmla="*/ 1101 h 1840"/>
                  <a:gd name="T20" fmla="*/ 5 w 1839"/>
                  <a:gd name="T21" fmla="*/ 866 h 1840"/>
                  <a:gd name="T22" fmla="*/ 285 w 1839"/>
                  <a:gd name="T23" fmla="*/ 262 h 1840"/>
                  <a:gd name="T24" fmla="*/ 714 w 1839"/>
                  <a:gd name="T25" fmla="*/ 28 h 1840"/>
                  <a:gd name="T26" fmla="*/ 976 w 1839"/>
                  <a:gd name="T27" fmla="*/ 6 h 1840"/>
                  <a:gd name="T28" fmla="*/ 1757 w 1839"/>
                  <a:gd name="T29" fmla="*/ 544 h 1840"/>
                  <a:gd name="T30" fmla="*/ 1834 w 1839"/>
                  <a:gd name="T31" fmla="*/ 832 h 1840"/>
                  <a:gd name="T32" fmla="*/ 1837 w 1839"/>
                  <a:gd name="T33" fmla="*/ 879 h 1840"/>
                  <a:gd name="T34" fmla="*/ 1839 w 1839"/>
                  <a:gd name="T35" fmla="*/ 889 h 1840"/>
                  <a:gd name="T36" fmla="*/ 1839 w 1839"/>
                  <a:gd name="T37" fmla="*/ 954 h 1840"/>
                  <a:gd name="T38" fmla="*/ 920 w 1839"/>
                  <a:gd name="T39" fmla="*/ 1808 h 1840"/>
                  <a:gd name="T40" fmla="*/ 1807 w 1839"/>
                  <a:gd name="T41" fmla="*/ 923 h 1840"/>
                  <a:gd name="T42" fmla="*/ 923 w 1839"/>
                  <a:gd name="T43" fmla="*/ 36 h 1840"/>
                  <a:gd name="T44" fmla="*/ 35 w 1839"/>
                  <a:gd name="T45" fmla="*/ 920 h 1840"/>
                  <a:gd name="T46" fmla="*/ 920 w 1839"/>
                  <a:gd name="T47" fmla="*/ 1808 h 18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839" h="1840">
                    <a:moveTo>
                      <a:pt x="1839" y="954"/>
                    </a:moveTo>
                    <a:cubicBezTo>
                      <a:pt x="1838" y="966"/>
                      <a:pt x="1837" y="979"/>
                      <a:pt x="1836" y="991"/>
                    </a:cubicBezTo>
                    <a:cubicBezTo>
                      <a:pt x="1815" y="1232"/>
                      <a:pt x="1716" y="1435"/>
                      <a:pt x="1539" y="1599"/>
                    </a:cubicBezTo>
                    <a:cubicBezTo>
                      <a:pt x="1414" y="1714"/>
                      <a:pt x="1268" y="1787"/>
                      <a:pt x="1101" y="1821"/>
                    </a:cubicBezTo>
                    <a:cubicBezTo>
                      <a:pt x="1056" y="1830"/>
                      <a:pt x="1011" y="1836"/>
                      <a:pt x="965" y="1838"/>
                    </a:cubicBezTo>
                    <a:cubicBezTo>
                      <a:pt x="962" y="1838"/>
                      <a:pt x="958" y="1839"/>
                      <a:pt x="955" y="1840"/>
                    </a:cubicBezTo>
                    <a:cubicBezTo>
                      <a:pt x="932" y="1840"/>
                      <a:pt x="909" y="1840"/>
                      <a:pt x="887" y="1840"/>
                    </a:cubicBezTo>
                    <a:cubicBezTo>
                      <a:pt x="875" y="1838"/>
                      <a:pt x="862" y="1837"/>
                      <a:pt x="850" y="1836"/>
                    </a:cubicBezTo>
                    <a:cubicBezTo>
                      <a:pt x="590" y="1814"/>
                      <a:pt x="377" y="1701"/>
                      <a:pt x="210" y="1500"/>
                    </a:cubicBezTo>
                    <a:cubicBezTo>
                      <a:pt x="113" y="1384"/>
                      <a:pt x="51" y="1250"/>
                      <a:pt x="21" y="1101"/>
                    </a:cubicBezTo>
                    <a:cubicBezTo>
                      <a:pt x="6" y="1023"/>
                      <a:pt x="0" y="945"/>
                      <a:pt x="5" y="866"/>
                    </a:cubicBezTo>
                    <a:cubicBezTo>
                      <a:pt x="22" y="630"/>
                      <a:pt x="115" y="428"/>
                      <a:pt x="285" y="262"/>
                    </a:cubicBezTo>
                    <a:cubicBezTo>
                      <a:pt x="406" y="144"/>
                      <a:pt x="549" y="67"/>
                      <a:pt x="714" y="28"/>
                    </a:cubicBezTo>
                    <a:cubicBezTo>
                      <a:pt x="800" y="8"/>
                      <a:pt x="887" y="0"/>
                      <a:pt x="976" y="6"/>
                    </a:cubicBezTo>
                    <a:cubicBezTo>
                      <a:pt x="1317" y="27"/>
                      <a:pt x="1615" y="233"/>
                      <a:pt x="1757" y="544"/>
                    </a:cubicBezTo>
                    <a:cubicBezTo>
                      <a:pt x="1798" y="636"/>
                      <a:pt x="1824" y="731"/>
                      <a:pt x="1834" y="832"/>
                    </a:cubicBezTo>
                    <a:cubicBezTo>
                      <a:pt x="1835" y="847"/>
                      <a:pt x="1836" y="863"/>
                      <a:pt x="1837" y="879"/>
                    </a:cubicBezTo>
                    <a:cubicBezTo>
                      <a:pt x="1837" y="882"/>
                      <a:pt x="1838" y="886"/>
                      <a:pt x="1839" y="889"/>
                    </a:cubicBezTo>
                    <a:cubicBezTo>
                      <a:pt x="1839" y="911"/>
                      <a:pt x="1839" y="932"/>
                      <a:pt x="1839" y="954"/>
                    </a:cubicBezTo>
                    <a:close/>
                    <a:moveTo>
                      <a:pt x="920" y="1808"/>
                    </a:moveTo>
                    <a:cubicBezTo>
                      <a:pt x="1408" y="1808"/>
                      <a:pt x="1806" y="1411"/>
                      <a:pt x="1807" y="923"/>
                    </a:cubicBezTo>
                    <a:cubicBezTo>
                      <a:pt x="1807" y="435"/>
                      <a:pt x="1410" y="36"/>
                      <a:pt x="923" y="36"/>
                    </a:cubicBezTo>
                    <a:cubicBezTo>
                      <a:pt x="434" y="35"/>
                      <a:pt x="35" y="433"/>
                      <a:pt x="35" y="920"/>
                    </a:cubicBezTo>
                    <a:cubicBezTo>
                      <a:pt x="35" y="1409"/>
                      <a:pt x="432" y="1807"/>
                      <a:pt x="920" y="180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0" name="Freeform 9">
                <a:extLst>
                  <a:ext uri="{FF2B5EF4-FFF2-40B4-BE49-F238E27FC236}">
                    <a16:creationId xmlns:a16="http://schemas.microsoft.com/office/drawing/2014/main" id="{35DB8A7C-4F71-4296-AD16-A91A4545D4F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164013" y="1536700"/>
                <a:ext cx="3333750" cy="3371850"/>
              </a:xfrm>
              <a:custGeom>
                <a:avLst/>
                <a:gdLst>
                  <a:gd name="T0" fmla="*/ 426 w 1318"/>
                  <a:gd name="T1" fmla="*/ 1249 h 1332"/>
                  <a:gd name="T2" fmla="*/ 40 w 1318"/>
                  <a:gd name="T3" fmla="*/ 476 h 1332"/>
                  <a:gd name="T4" fmla="*/ 1280 w 1318"/>
                  <a:gd name="T5" fmla="*/ 499 h 1332"/>
                  <a:gd name="T6" fmla="*/ 886 w 1318"/>
                  <a:gd name="T7" fmla="*/ 1249 h 1332"/>
                  <a:gd name="T8" fmla="*/ 625 w 1318"/>
                  <a:gd name="T9" fmla="*/ 1329 h 1332"/>
                  <a:gd name="T10" fmla="*/ 876 w 1318"/>
                  <a:gd name="T11" fmla="*/ 1229 h 1332"/>
                  <a:gd name="T12" fmla="*/ 643 w 1318"/>
                  <a:gd name="T13" fmla="*/ 29 h 1332"/>
                  <a:gd name="T14" fmla="*/ 436 w 1318"/>
                  <a:gd name="T15" fmla="*/ 1228 h 1332"/>
                  <a:gd name="T16" fmla="*/ 316 w 1318"/>
                  <a:gd name="T17" fmla="*/ 1131 h 1332"/>
                  <a:gd name="T18" fmla="*/ 365 w 1318"/>
                  <a:gd name="T19" fmla="*/ 1074 h 1332"/>
                  <a:gd name="T20" fmla="*/ 410 w 1318"/>
                  <a:gd name="T21" fmla="*/ 650 h 1332"/>
                  <a:gd name="T22" fmla="*/ 450 w 1318"/>
                  <a:gd name="T23" fmla="*/ 607 h 1332"/>
                  <a:gd name="T24" fmla="*/ 608 w 1318"/>
                  <a:gd name="T25" fmla="*/ 676 h 1332"/>
                  <a:gd name="T26" fmla="*/ 536 w 1318"/>
                  <a:gd name="T27" fmla="*/ 748 h 1332"/>
                  <a:gd name="T28" fmla="*/ 528 w 1318"/>
                  <a:gd name="T29" fmla="*/ 1091 h 1332"/>
                  <a:gd name="T30" fmla="*/ 546 w 1318"/>
                  <a:gd name="T31" fmla="*/ 1115 h 1332"/>
                  <a:gd name="T32" fmla="*/ 564 w 1318"/>
                  <a:gd name="T33" fmla="*/ 1037 h 1332"/>
                  <a:gd name="T34" fmla="*/ 656 w 1318"/>
                  <a:gd name="T35" fmla="*/ 701 h 1332"/>
                  <a:gd name="T36" fmla="*/ 726 w 1318"/>
                  <a:gd name="T37" fmla="*/ 737 h 1332"/>
                  <a:gd name="T38" fmla="*/ 762 w 1318"/>
                  <a:gd name="T39" fmla="*/ 1087 h 1332"/>
                  <a:gd name="T40" fmla="*/ 780 w 1318"/>
                  <a:gd name="T41" fmla="*/ 1114 h 1332"/>
                  <a:gd name="T42" fmla="*/ 800 w 1318"/>
                  <a:gd name="T43" fmla="*/ 1079 h 1332"/>
                  <a:gd name="T44" fmla="*/ 799 w 1318"/>
                  <a:gd name="T45" fmla="*/ 793 h 1332"/>
                  <a:gd name="T46" fmla="*/ 718 w 1318"/>
                  <a:gd name="T47" fmla="*/ 677 h 1332"/>
                  <a:gd name="T48" fmla="*/ 778 w 1318"/>
                  <a:gd name="T49" fmla="*/ 637 h 1332"/>
                  <a:gd name="T50" fmla="*/ 842 w 1318"/>
                  <a:gd name="T51" fmla="*/ 586 h 1332"/>
                  <a:gd name="T52" fmla="*/ 917 w 1318"/>
                  <a:gd name="T53" fmla="*/ 643 h 1332"/>
                  <a:gd name="T54" fmla="*/ 935 w 1318"/>
                  <a:gd name="T55" fmla="*/ 977 h 1332"/>
                  <a:gd name="T56" fmla="*/ 986 w 1318"/>
                  <a:gd name="T57" fmla="*/ 1141 h 1332"/>
                  <a:gd name="T58" fmla="*/ 876 w 1318"/>
                  <a:gd name="T59" fmla="*/ 1229 h 1332"/>
                  <a:gd name="T60" fmla="*/ 723 w 1318"/>
                  <a:gd name="T61" fmla="*/ 882 h 1332"/>
                  <a:gd name="T62" fmla="*/ 707 w 1318"/>
                  <a:gd name="T63" fmla="*/ 882 h 1332"/>
                  <a:gd name="T64" fmla="*/ 690 w 1318"/>
                  <a:gd name="T65" fmla="*/ 939 h 1332"/>
                  <a:gd name="T66" fmla="*/ 668 w 1318"/>
                  <a:gd name="T67" fmla="*/ 861 h 1332"/>
                  <a:gd name="T68" fmla="*/ 627 w 1318"/>
                  <a:gd name="T69" fmla="*/ 849 h 1332"/>
                  <a:gd name="T70" fmla="*/ 660 w 1318"/>
                  <a:gd name="T71" fmla="*/ 840 h 1332"/>
                  <a:gd name="T72" fmla="*/ 743 w 1318"/>
                  <a:gd name="T73" fmla="*/ 798 h 1332"/>
                  <a:gd name="T74" fmla="*/ 661 w 1318"/>
                  <a:gd name="T75" fmla="*/ 765 h 1332"/>
                  <a:gd name="T76" fmla="*/ 632 w 1318"/>
                  <a:gd name="T77" fmla="*/ 752 h 1332"/>
                  <a:gd name="T78" fmla="*/ 609 w 1318"/>
                  <a:gd name="T79" fmla="*/ 746 h 1332"/>
                  <a:gd name="T80" fmla="*/ 612 w 1318"/>
                  <a:gd name="T81" fmla="*/ 790 h 1332"/>
                  <a:gd name="T82" fmla="*/ 655 w 1318"/>
                  <a:gd name="T83" fmla="*/ 796 h 1332"/>
                  <a:gd name="T84" fmla="*/ 606 w 1318"/>
                  <a:gd name="T85" fmla="*/ 833 h 1332"/>
                  <a:gd name="T86" fmla="*/ 619 w 1318"/>
                  <a:gd name="T87" fmla="*/ 871 h 1332"/>
                  <a:gd name="T88" fmla="*/ 611 w 1318"/>
                  <a:gd name="T89" fmla="*/ 928 h 1332"/>
                  <a:gd name="T90" fmla="*/ 647 w 1318"/>
                  <a:gd name="T91" fmla="*/ 971 h 1332"/>
                  <a:gd name="T92" fmla="*/ 651 w 1318"/>
                  <a:gd name="T93" fmla="*/ 1048 h 1332"/>
                  <a:gd name="T94" fmla="*/ 628 w 1318"/>
                  <a:gd name="T95" fmla="*/ 997 h 1332"/>
                  <a:gd name="T96" fmla="*/ 615 w 1318"/>
                  <a:gd name="T97" fmla="*/ 960 h 1332"/>
                  <a:gd name="T98" fmla="*/ 597 w 1318"/>
                  <a:gd name="T99" fmla="*/ 978 h 1332"/>
                  <a:gd name="T100" fmla="*/ 645 w 1318"/>
                  <a:gd name="T101" fmla="*/ 1079 h 1332"/>
                  <a:gd name="T102" fmla="*/ 649 w 1318"/>
                  <a:gd name="T103" fmla="*/ 1180 h 1332"/>
                  <a:gd name="T104" fmla="*/ 682 w 1318"/>
                  <a:gd name="T105" fmla="*/ 1189 h 1332"/>
                  <a:gd name="T106" fmla="*/ 696 w 1318"/>
                  <a:gd name="T107" fmla="*/ 1080 h 1332"/>
                  <a:gd name="T108" fmla="*/ 740 w 1318"/>
                  <a:gd name="T109" fmla="*/ 960 h 1332"/>
                  <a:gd name="T110" fmla="*/ 715 w 1318"/>
                  <a:gd name="T111" fmla="*/ 957 h 1332"/>
                  <a:gd name="T112" fmla="*/ 867 w 1318"/>
                  <a:gd name="T113" fmla="*/ 1275 h 1332"/>
                  <a:gd name="T114" fmla="*/ 475 w 1318"/>
                  <a:gd name="T115" fmla="*/ 1212 h 1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318" h="1332">
                    <a:moveTo>
                      <a:pt x="410" y="1281"/>
                    </a:moveTo>
                    <a:cubicBezTo>
                      <a:pt x="415" y="1271"/>
                      <a:pt x="420" y="1260"/>
                      <a:pt x="426" y="1249"/>
                    </a:cubicBezTo>
                    <a:cubicBezTo>
                      <a:pt x="254" y="1177"/>
                      <a:pt x="130" y="1058"/>
                      <a:pt x="61" y="885"/>
                    </a:cubicBezTo>
                    <a:cubicBezTo>
                      <a:pt x="7" y="752"/>
                      <a:pt x="0" y="614"/>
                      <a:pt x="40" y="476"/>
                    </a:cubicBezTo>
                    <a:cubicBezTo>
                      <a:pt x="122" y="192"/>
                      <a:pt x="382" y="0"/>
                      <a:pt x="672" y="8"/>
                    </a:cubicBezTo>
                    <a:cubicBezTo>
                      <a:pt x="972" y="17"/>
                      <a:pt x="1215" y="227"/>
                      <a:pt x="1280" y="499"/>
                    </a:cubicBezTo>
                    <a:cubicBezTo>
                      <a:pt x="1318" y="655"/>
                      <a:pt x="1299" y="805"/>
                      <a:pt x="1224" y="947"/>
                    </a:cubicBezTo>
                    <a:cubicBezTo>
                      <a:pt x="1150" y="1089"/>
                      <a:pt x="1036" y="1189"/>
                      <a:pt x="886" y="1249"/>
                    </a:cubicBezTo>
                    <a:cubicBezTo>
                      <a:pt x="892" y="1260"/>
                      <a:pt x="897" y="1271"/>
                      <a:pt x="903" y="1283"/>
                    </a:cubicBezTo>
                    <a:cubicBezTo>
                      <a:pt x="813" y="1318"/>
                      <a:pt x="720" y="1332"/>
                      <a:pt x="625" y="1329"/>
                    </a:cubicBezTo>
                    <a:cubicBezTo>
                      <a:pt x="559" y="1326"/>
                      <a:pt x="444" y="1301"/>
                      <a:pt x="410" y="1281"/>
                    </a:cubicBezTo>
                    <a:close/>
                    <a:moveTo>
                      <a:pt x="876" y="1229"/>
                    </a:moveTo>
                    <a:cubicBezTo>
                      <a:pt x="1097" y="1152"/>
                      <a:pt x="1310" y="903"/>
                      <a:pt x="1273" y="578"/>
                    </a:cubicBezTo>
                    <a:cubicBezTo>
                      <a:pt x="1238" y="266"/>
                      <a:pt x="968" y="22"/>
                      <a:pt x="643" y="29"/>
                    </a:cubicBezTo>
                    <a:cubicBezTo>
                      <a:pt x="319" y="36"/>
                      <a:pt x="54" y="295"/>
                      <a:pt x="37" y="617"/>
                    </a:cubicBezTo>
                    <a:cubicBezTo>
                      <a:pt x="21" y="923"/>
                      <a:pt x="227" y="1156"/>
                      <a:pt x="436" y="1228"/>
                    </a:cubicBezTo>
                    <a:cubicBezTo>
                      <a:pt x="440" y="1220"/>
                      <a:pt x="444" y="1212"/>
                      <a:pt x="449" y="1203"/>
                    </a:cubicBezTo>
                    <a:cubicBezTo>
                      <a:pt x="401" y="1184"/>
                      <a:pt x="357" y="1161"/>
                      <a:pt x="316" y="1131"/>
                    </a:cubicBezTo>
                    <a:cubicBezTo>
                      <a:pt x="335" y="1132"/>
                      <a:pt x="346" y="1122"/>
                      <a:pt x="353" y="1106"/>
                    </a:cubicBezTo>
                    <a:cubicBezTo>
                      <a:pt x="357" y="1095"/>
                      <a:pt x="362" y="1085"/>
                      <a:pt x="365" y="1074"/>
                    </a:cubicBezTo>
                    <a:cubicBezTo>
                      <a:pt x="389" y="985"/>
                      <a:pt x="401" y="895"/>
                      <a:pt x="406" y="804"/>
                    </a:cubicBezTo>
                    <a:cubicBezTo>
                      <a:pt x="408" y="752"/>
                      <a:pt x="409" y="701"/>
                      <a:pt x="410" y="650"/>
                    </a:cubicBezTo>
                    <a:cubicBezTo>
                      <a:pt x="410" y="646"/>
                      <a:pt x="412" y="642"/>
                      <a:pt x="415" y="640"/>
                    </a:cubicBezTo>
                    <a:cubicBezTo>
                      <a:pt x="426" y="628"/>
                      <a:pt x="437" y="616"/>
                      <a:pt x="450" y="607"/>
                    </a:cubicBezTo>
                    <a:cubicBezTo>
                      <a:pt x="465" y="596"/>
                      <a:pt x="482" y="588"/>
                      <a:pt x="500" y="577"/>
                    </a:cubicBezTo>
                    <a:cubicBezTo>
                      <a:pt x="523" y="626"/>
                      <a:pt x="560" y="656"/>
                      <a:pt x="608" y="676"/>
                    </a:cubicBezTo>
                    <a:cubicBezTo>
                      <a:pt x="597" y="684"/>
                      <a:pt x="587" y="691"/>
                      <a:pt x="578" y="697"/>
                    </a:cubicBezTo>
                    <a:cubicBezTo>
                      <a:pt x="558" y="710"/>
                      <a:pt x="545" y="727"/>
                      <a:pt x="536" y="748"/>
                    </a:cubicBezTo>
                    <a:cubicBezTo>
                      <a:pt x="524" y="774"/>
                      <a:pt x="518" y="802"/>
                      <a:pt x="519" y="831"/>
                    </a:cubicBezTo>
                    <a:cubicBezTo>
                      <a:pt x="522" y="918"/>
                      <a:pt x="525" y="1004"/>
                      <a:pt x="528" y="1091"/>
                    </a:cubicBezTo>
                    <a:cubicBezTo>
                      <a:pt x="528" y="1096"/>
                      <a:pt x="529" y="1101"/>
                      <a:pt x="530" y="1106"/>
                    </a:cubicBezTo>
                    <a:cubicBezTo>
                      <a:pt x="531" y="1116"/>
                      <a:pt x="537" y="1119"/>
                      <a:pt x="546" y="1115"/>
                    </a:cubicBezTo>
                    <a:cubicBezTo>
                      <a:pt x="556" y="1111"/>
                      <a:pt x="562" y="1104"/>
                      <a:pt x="562" y="1094"/>
                    </a:cubicBezTo>
                    <a:cubicBezTo>
                      <a:pt x="563" y="1075"/>
                      <a:pt x="564" y="1056"/>
                      <a:pt x="564" y="1037"/>
                    </a:cubicBezTo>
                    <a:cubicBezTo>
                      <a:pt x="565" y="971"/>
                      <a:pt x="564" y="905"/>
                      <a:pt x="566" y="839"/>
                    </a:cubicBezTo>
                    <a:cubicBezTo>
                      <a:pt x="567" y="775"/>
                      <a:pt x="597" y="728"/>
                      <a:pt x="656" y="701"/>
                    </a:cubicBezTo>
                    <a:cubicBezTo>
                      <a:pt x="659" y="700"/>
                      <a:pt x="662" y="698"/>
                      <a:pt x="665" y="699"/>
                    </a:cubicBezTo>
                    <a:cubicBezTo>
                      <a:pt x="690" y="705"/>
                      <a:pt x="712" y="714"/>
                      <a:pt x="726" y="737"/>
                    </a:cubicBezTo>
                    <a:cubicBezTo>
                      <a:pt x="747" y="772"/>
                      <a:pt x="760" y="810"/>
                      <a:pt x="761" y="851"/>
                    </a:cubicBezTo>
                    <a:cubicBezTo>
                      <a:pt x="762" y="929"/>
                      <a:pt x="762" y="1008"/>
                      <a:pt x="762" y="1087"/>
                    </a:cubicBezTo>
                    <a:cubicBezTo>
                      <a:pt x="762" y="1091"/>
                      <a:pt x="762" y="1094"/>
                      <a:pt x="763" y="1098"/>
                    </a:cubicBezTo>
                    <a:cubicBezTo>
                      <a:pt x="764" y="1108"/>
                      <a:pt x="771" y="1114"/>
                      <a:pt x="780" y="1114"/>
                    </a:cubicBezTo>
                    <a:cubicBezTo>
                      <a:pt x="790" y="1114"/>
                      <a:pt x="797" y="1108"/>
                      <a:pt x="799" y="1099"/>
                    </a:cubicBezTo>
                    <a:cubicBezTo>
                      <a:pt x="800" y="1092"/>
                      <a:pt x="800" y="1085"/>
                      <a:pt x="800" y="1079"/>
                    </a:cubicBezTo>
                    <a:cubicBezTo>
                      <a:pt x="801" y="1051"/>
                      <a:pt x="801" y="1024"/>
                      <a:pt x="801" y="996"/>
                    </a:cubicBezTo>
                    <a:cubicBezTo>
                      <a:pt x="803" y="929"/>
                      <a:pt x="805" y="861"/>
                      <a:pt x="799" y="793"/>
                    </a:cubicBezTo>
                    <a:cubicBezTo>
                      <a:pt x="795" y="742"/>
                      <a:pt x="772" y="705"/>
                      <a:pt x="727" y="682"/>
                    </a:cubicBezTo>
                    <a:cubicBezTo>
                      <a:pt x="724" y="680"/>
                      <a:pt x="721" y="679"/>
                      <a:pt x="718" y="677"/>
                    </a:cubicBezTo>
                    <a:cubicBezTo>
                      <a:pt x="716" y="676"/>
                      <a:pt x="714" y="675"/>
                      <a:pt x="712" y="674"/>
                    </a:cubicBezTo>
                    <a:cubicBezTo>
                      <a:pt x="736" y="664"/>
                      <a:pt x="760" y="655"/>
                      <a:pt x="778" y="637"/>
                    </a:cubicBezTo>
                    <a:cubicBezTo>
                      <a:pt x="796" y="619"/>
                      <a:pt x="811" y="599"/>
                      <a:pt x="827" y="580"/>
                    </a:cubicBezTo>
                    <a:cubicBezTo>
                      <a:pt x="831" y="582"/>
                      <a:pt x="836" y="584"/>
                      <a:pt x="842" y="586"/>
                    </a:cubicBezTo>
                    <a:cubicBezTo>
                      <a:pt x="869" y="597"/>
                      <a:pt x="891" y="615"/>
                      <a:pt x="912" y="634"/>
                    </a:cubicBezTo>
                    <a:cubicBezTo>
                      <a:pt x="915" y="636"/>
                      <a:pt x="917" y="640"/>
                      <a:pt x="917" y="643"/>
                    </a:cubicBezTo>
                    <a:cubicBezTo>
                      <a:pt x="918" y="676"/>
                      <a:pt x="917" y="709"/>
                      <a:pt x="919" y="742"/>
                    </a:cubicBezTo>
                    <a:cubicBezTo>
                      <a:pt x="924" y="820"/>
                      <a:pt x="929" y="898"/>
                      <a:pt x="935" y="977"/>
                    </a:cubicBezTo>
                    <a:cubicBezTo>
                      <a:pt x="938" y="1014"/>
                      <a:pt x="942" y="1052"/>
                      <a:pt x="958" y="1087"/>
                    </a:cubicBezTo>
                    <a:cubicBezTo>
                      <a:pt x="966" y="1105"/>
                      <a:pt x="976" y="1123"/>
                      <a:pt x="986" y="1141"/>
                    </a:cubicBezTo>
                    <a:cubicBezTo>
                      <a:pt x="948" y="1166"/>
                      <a:pt x="907" y="1187"/>
                      <a:pt x="863" y="1204"/>
                    </a:cubicBezTo>
                    <a:cubicBezTo>
                      <a:pt x="868" y="1213"/>
                      <a:pt x="872" y="1221"/>
                      <a:pt x="876" y="1229"/>
                    </a:cubicBezTo>
                    <a:close/>
                    <a:moveTo>
                      <a:pt x="715" y="957"/>
                    </a:moveTo>
                    <a:cubicBezTo>
                      <a:pt x="734" y="933"/>
                      <a:pt x="731" y="908"/>
                      <a:pt x="723" y="882"/>
                    </a:cubicBezTo>
                    <a:cubicBezTo>
                      <a:pt x="722" y="879"/>
                      <a:pt x="717" y="876"/>
                      <a:pt x="714" y="873"/>
                    </a:cubicBezTo>
                    <a:cubicBezTo>
                      <a:pt x="712" y="876"/>
                      <a:pt x="708" y="879"/>
                      <a:pt x="707" y="882"/>
                    </a:cubicBezTo>
                    <a:cubicBezTo>
                      <a:pt x="704" y="893"/>
                      <a:pt x="702" y="905"/>
                      <a:pt x="699" y="916"/>
                    </a:cubicBezTo>
                    <a:cubicBezTo>
                      <a:pt x="697" y="924"/>
                      <a:pt x="693" y="931"/>
                      <a:pt x="690" y="939"/>
                    </a:cubicBezTo>
                    <a:cubicBezTo>
                      <a:pt x="688" y="921"/>
                      <a:pt x="688" y="904"/>
                      <a:pt x="687" y="887"/>
                    </a:cubicBezTo>
                    <a:cubicBezTo>
                      <a:pt x="687" y="871"/>
                      <a:pt x="683" y="866"/>
                      <a:pt x="668" y="861"/>
                    </a:cubicBezTo>
                    <a:cubicBezTo>
                      <a:pt x="659" y="858"/>
                      <a:pt x="650" y="856"/>
                      <a:pt x="641" y="854"/>
                    </a:cubicBezTo>
                    <a:cubicBezTo>
                      <a:pt x="636" y="852"/>
                      <a:pt x="631" y="850"/>
                      <a:pt x="627" y="849"/>
                    </a:cubicBezTo>
                    <a:cubicBezTo>
                      <a:pt x="627" y="847"/>
                      <a:pt x="627" y="846"/>
                      <a:pt x="627" y="845"/>
                    </a:cubicBezTo>
                    <a:cubicBezTo>
                      <a:pt x="638" y="843"/>
                      <a:pt x="649" y="841"/>
                      <a:pt x="660" y="840"/>
                    </a:cubicBezTo>
                    <a:cubicBezTo>
                      <a:pt x="677" y="838"/>
                      <a:pt x="695" y="837"/>
                      <a:pt x="712" y="837"/>
                    </a:cubicBezTo>
                    <a:cubicBezTo>
                      <a:pt x="735" y="836"/>
                      <a:pt x="741" y="814"/>
                      <a:pt x="743" y="798"/>
                    </a:cubicBezTo>
                    <a:cubicBezTo>
                      <a:pt x="744" y="783"/>
                      <a:pt x="736" y="773"/>
                      <a:pt x="716" y="770"/>
                    </a:cubicBezTo>
                    <a:cubicBezTo>
                      <a:pt x="698" y="767"/>
                      <a:pt x="679" y="766"/>
                      <a:pt x="661" y="765"/>
                    </a:cubicBezTo>
                    <a:cubicBezTo>
                      <a:pt x="654" y="764"/>
                      <a:pt x="647" y="764"/>
                      <a:pt x="640" y="763"/>
                    </a:cubicBezTo>
                    <a:cubicBezTo>
                      <a:pt x="633" y="762"/>
                      <a:pt x="630" y="759"/>
                      <a:pt x="632" y="752"/>
                    </a:cubicBezTo>
                    <a:cubicBezTo>
                      <a:pt x="633" y="750"/>
                      <a:pt x="632" y="746"/>
                      <a:pt x="631" y="745"/>
                    </a:cubicBezTo>
                    <a:cubicBezTo>
                      <a:pt x="626" y="740"/>
                      <a:pt x="613" y="740"/>
                      <a:pt x="609" y="746"/>
                    </a:cubicBezTo>
                    <a:cubicBezTo>
                      <a:pt x="605" y="754"/>
                      <a:pt x="601" y="763"/>
                      <a:pt x="599" y="771"/>
                    </a:cubicBezTo>
                    <a:cubicBezTo>
                      <a:pt x="597" y="782"/>
                      <a:pt x="602" y="788"/>
                      <a:pt x="612" y="790"/>
                    </a:cubicBezTo>
                    <a:cubicBezTo>
                      <a:pt x="624" y="791"/>
                      <a:pt x="635" y="791"/>
                      <a:pt x="646" y="790"/>
                    </a:cubicBezTo>
                    <a:cubicBezTo>
                      <a:pt x="652" y="790"/>
                      <a:pt x="654" y="791"/>
                      <a:pt x="655" y="796"/>
                    </a:cubicBezTo>
                    <a:cubicBezTo>
                      <a:pt x="657" y="806"/>
                      <a:pt x="653" y="811"/>
                      <a:pt x="642" y="815"/>
                    </a:cubicBezTo>
                    <a:cubicBezTo>
                      <a:pt x="630" y="820"/>
                      <a:pt x="617" y="826"/>
                      <a:pt x="606" y="833"/>
                    </a:cubicBezTo>
                    <a:cubicBezTo>
                      <a:pt x="596" y="840"/>
                      <a:pt x="597" y="848"/>
                      <a:pt x="604" y="856"/>
                    </a:cubicBezTo>
                    <a:cubicBezTo>
                      <a:pt x="609" y="862"/>
                      <a:pt x="614" y="867"/>
                      <a:pt x="619" y="871"/>
                    </a:cubicBezTo>
                    <a:cubicBezTo>
                      <a:pt x="623" y="875"/>
                      <a:pt x="624" y="878"/>
                      <a:pt x="621" y="884"/>
                    </a:cubicBezTo>
                    <a:cubicBezTo>
                      <a:pt x="614" y="897"/>
                      <a:pt x="610" y="912"/>
                      <a:pt x="611" y="928"/>
                    </a:cubicBezTo>
                    <a:cubicBezTo>
                      <a:pt x="612" y="938"/>
                      <a:pt x="616" y="945"/>
                      <a:pt x="624" y="951"/>
                    </a:cubicBezTo>
                    <a:cubicBezTo>
                      <a:pt x="632" y="957"/>
                      <a:pt x="640" y="964"/>
                      <a:pt x="647" y="971"/>
                    </a:cubicBezTo>
                    <a:cubicBezTo>
                      <a:pt x="649" y="973"/>
                      <a:pt x="651" y="976"/>
                      <a:pt x="651" y="979"/>
                    </a:cubicBezTo>
                    <a:cubicBezTo>
                      <a:pt x="651" y="1001"/>
                      <a:pt x="651" y="1024"/>
                      <a:pt x="651" y="1048"/>
                    </a:cubicBezTo>
                    <a:cubicBezTo>
                      <a:pt x="648" y="1044"/>
                      <a:pt x="645" y="1040"/>
                      <a:pt x="641" y="1036"/>
                    </a:cubicBezTo>
                    <a:cubicBezTo>
                      <a:pt x="633" y="1024"/>
                      <a:pt x="627" y="1012"/>
                      <a:pt x="628" y="997"/>
                    </a:cubicBezTo>
                    <a:cubicBezTo>
                      <a:pt x="628" y="988"/>
                      <a:pt x="626" y="979"/>
                      <a:pt x="624" y="971"/>
                    </a:cubicBezTo>
                    <a:cubicBezTo>
                      <a:pt x="622" y="966"/>
                      <a:pt x="617" y="960"/>
                      <a:pt x="615" y="960"/>
                    </a:cubicBezTo>
                    <a:cubicBezTo>
                      <a:pt x="610" y="961"/>
                      <a:pt x="605" y="965"/>
                      <a:pt x="600" y="969"/>
                    </a:cubicBezTo>
                    <a:cubicBezTo>
                      <a:pt x="598" y="971"/>
                      <a:pt x="597" y="975"/>
                      <a:pt x="597" y="978"/>
                    </a:cubicBezTo>
                    <a:cubicBezTo>
                      <a:pt x="598" y="991"/>
                      <a:pt x="598" y="1004"/>
                      <a:pt x="599" y="1017"/>
                    </a:cubicBezTo>
                    <a:cubicBezTo>
                      <a:pt x="602" y="1047"/>
                      <a:pt x="616" y="1069"/>
                      <a:pt x="645" y="1079"/>
                    </a:cubicBezTo>
                    <a:cubicBezTo>
                      <a:pt x="651" y="1081"/>
                      <a:pt x="651" y="1085"/>
                      <a:pt x="651" y="1090"/>
                    </a:cubicBezTo>
                    <a:cubicBezTo>
                      <a:pt x="651" y="1120"/>
                      <a:pt x="651" y="1150"/>
                      <a:pt x="649" y="1180"/>
                    </a:cubicBezTo>
                    <a:cubicBezTo>
                      <a:pt x="649" y="1191"/>
                      <a:pt x="653" y="1196"/>
                      <a:pt x="662" y="1200"/>
                    </a:cubicBezTo>
                    <a:cubicBezTo>
                      <a:pt x="676" y="1207"/>
                      <a:pt x="681" y="1204"/>
                      <a:pt x="682" y="1189"/>
                    </a:cubicBezTo>
                    <a:cubicBezTo>
                      <a:pt x="684" y="1158"/>
                      <a:pt x="685" y="1127"/>
                      <a:pt x="686" y="1096"/>
                    </a:cubicBezTo>
                    <a:cubicBezTo>
                      <a:pt x="686" y="1088"/>
                      <a:pt x="689" y="1084"/>
                      <a:pt x="696" y="1080"/>
                    </a:cubicBezTo>
                    <a:cubicBezTo>
                      <a:pt x="711" y="1072"/>
                      <a:pt x="725" y="1062"/>
                      <a:pt x="731" y="1044"/>
                    </a:cubicBezTo>
                    <a:cubicBezTo>
                      <a:pt x="739" y="1017"/>
                      <a:pt x="739" y="989"/>
                      <a:pt x="740" y="960"/>
                    </a:cubicBezTo>
                    <a:cubicBezTo>
                      <a:pt x="737" y="959"/>
                      <a:pt x="735" y="958"/>
                      <a:pt x="732" y="958"/>
                    </a:cubicBezTo>
                    <a:cubicBezTo>
                      <a:pt x="727" y="958"/>
                      <a:pt x="722" y="958"/>
                      <a:pt x="715" y="957"/>
                    </a:cubicBezTo>
                    <a:close/>
                    <a:moveTo>
                      <a:pt x="445" y="1274"/>
                    </a:moveTo>
                    <a:cubicBezTo>
                      <a:pt x="586" y="1320"/>
                      <a:pt x="726" y="1321"/>
                      <a:pt x="867" y="1275"/>
                    </a:cubicBezTo>
                    <a:cubicBezTo>
                      <a:pt x="857" y="1253"/>
                      <a:pt x="847" y="1233"/>
                      <a:pt x="837" y="1213"/>
                    </a:cubicBezTo>
                    <a:cubicBezTo>
                      <a:pt x="716" y="1251"/>
                      <a:pt x="596" y="1250"/>
                      <a:pt x="475" y="1212"/>
                    </a:cubicBezTo>
                    <a:cubicBezTo>
                      <a:pt x="465" y="1233"/>
                      <a:pt x="455" y="1253"/>
                      <a:pt x="445" y="127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1" name="Freeform 10">
                <a:extLst>
                  <a:ext uri="{FF2B5EF4-FFF2-40B4-BE49-F238E27FC236}">
                    <a16:creationId xmlns:a16="http://schemas.microsoft.com/office/drawing/2014/main" id="{8656E463-41BF-4B32-B9AD-C51BA0B1E91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932238" y="2098675"/>
                <a:ext cx="374650" cy="471488"/>
              </a:xfrm>
              <a:custGeom>
                <a:avLst/>
                <a:gdLst>
                  <a:gd name="T0" fmla="*/ 129 w 148"/>
                  <a:gd name="T1" fmla="*/ 97 h 186"/>
                  <a:gd name="T2" fmla="*/ 138 w 148"/>
                  <a:gd name="T3" fmla="*/ 90 h 186"/>
                  <a:gd name="T4" fmla="*/ 148 w 148"/>
                  <a:gd name="T5" fmla="*/ 88 h 186"/>
                  <a:gd name="T6" fmla="*/ 147 w 148"/>
                  <a:gd name="T7" fmla="*/ 97 h 186"/>
                  <a:gd name="T8" fmla="*/ 142 w 148"/>
                  <a:gd name="T9" fmla="*/ 106 h 186"/>
                  <a:gd name="T10" fmla="*/ 114 w 148"/>
                  <a:gd name="T11" fmla="*/ 150 h 186"/>
                  <a:gd name="T12" fmla="*/ 62 w 148"/>
                  <a:gd name="T13" fmla="*/ 185 h 186"/>
                  <a:gd name="T14" fmla="*/ 31 w 148"/>
                  <a:gd name="T15" fmla="*/ 185 h 186"/>
                  <a:gd name="T16" fmla="*/ 10 w 148"/>
                  <a:gd name="T17" fmla="*/ 147 h 186"/>
                  <a:gd name="T18" fmla="*/ 21 w 148"/>
                  <a:gd name="T19" fmla="*/ 147 h 186"/>
                  <a:gd name="T20" fmla="*/ 36 w 148"/>
                  <a:gd name="T21" fmla="*/ 154 h 186"/>
                  <a:gd name="T22" fmla="*/ 47 w 148"/>
                  <a:gd name="T23" fmla="*/ 140 h 186"/>
                  <a:gd name="T24" fmla="*/ 49 w 148"/>
                  <a:gd name="T25" fmla="*/ 134 h 186"/>
                  <a:gd name="T26" fmla="*/ 43 w 148"/>
                  <a:gd name="T27" fmla="*/ 107 h 186"/>
                  <a:gd name="T28" fmla="*/ 36 w 148"/>
                  <a:gd name="T29" fmla="*/ 101 h 186"/>
                  <a:gd name="T30" fmla="*/ 10 w 148"/>
                  <a:gd name="T31" fmla="*/ 102 h 186"/>
                  <a:gd name="T32" fmla="*/ 4 w 148"/>
                  <a:gd name="T33" fmla="*/ 105 h 186"/>
                  <a:gd name="T34" fmla="*/ 0 w 148"/>
                  <a:gd name="T35" fmla="*/ 95 h 186"/>
                  <a:gd name="T36" fmla="*/ 5 w 148"/>
                  <a:gd name="T37" fmla="*/ 84 h 186"/>
                  <a:gd name="T38" fmla="*/ 33 w 148"/>
                  <a:gd name="T39" fmla="*/ 25 h 186"/>
                  <a:gd name="T40" fmla="*/ 43 w 148"/>
                  <a:gd name="T41" fmla="*/ 8 h 186"/>
                  <a:gd name="T42" fmla="*/ 61 w 148"/>
                  <a:gd name="T43" fmla="*/ 1 h 186"/>
                  <a:gd name="T44" fmla="*/ 69 w 148"/>
                  <a:gd name="T45" fmla="*/ 14 h 186"/>
                  <a:gd name="T46" fmla="*/ 67 w 148"/>
                  <a:gd name="T47" fmla="*/ 42 h 186"/>
                  <a:gd name="T48" fmla="*/ 79 w 148"/>
                  <a:gd name="T49" fmla="*/ 48 h 186"/>
                  <a:gd name="T50" fmla="*/ 85 w 148"/>
                  <a:gd name="T51" fmla="*/ 36 h 186"/>
                  <a:gd name="T52" fmla="*/ 126 w 148"/>
                  <a:gd name="T53" fmla="*/ 17 h 186"/>
                  <a:gd name="T54" fmla="*/ 138 w 148"/>
                  <a:gd name="T55" fmla="*/ 40 h 186"/>
                  <a:gd name="T56" fmla="*/ 127 w 148"/>
                  <a:gd name="T57" fmla="*/ 92 h 186"/>
                  <a:gd name="T58" fmla="*/ 127 w 148"/>
                  <a:gd name="T59" fmla="*/ 95 h 186"/>
                  <a:gd name="T60" fmla="*/ 129 w 148"/>
                  <a:gd name="T61" fmla="*/ 97 h 186"/>
                  <a:gd name="T62" fmla="*/ 72 w 148"/>
                  <a:gd name="T63" fmla="*/ 131 h 186"/>
                  <a:gd name="T64" fmla="*/ 69 w 148"/>
                  <a:gd name="T65" fmla="*/ 133 h 186"/>
                  <a:gd name="T66" fmla="*/ 78 w 148"/>
                  <a:gd name="T67" fmla="*/ 142 h 186"/>
                  <a:gd name="T68" fmla="*/ 97 w 148"/>
                  <a:gd name="T69" fmla="*/ 139 h 186"/>
                  <a:gd name="T70" fmla="*/ 110 w 148"/>
                  <a:gd name="T71" fmla="*/ 118 h 186"/>
                  <a:gd name="T72" fmla="*/ 130 w 148"/>
                  <a:gd name="T73" fmla="*/ 37 h 186"/>
                  <a:gd name="T74" fmla="*/ 118 w 148"/>
                  <a:gd name="T75" fmla="*/ 23 h 186"/>
                  <a:gd name="T76" fmla="*/ 91 w 148"/>
                  <a:gd name="T77" fmla="*/ 41 h 186"/>
                  <a:gd name="T78" fmla="*/ 92 w 148"/>
                  <a:gd name="T79" fmla="*/ 65 h 186"/>
                  <a:gd name="T80" fmla="*/ 109 w 148"/>
                  <a:gd name="T81" fmla="*/ 97 h 186"/>
                  <a:gd name="T82" fmla="*/ 107 w 148"/>
                  <a:gd name="T83" fmla="*/ 109 h 186"/>
                  <a:gd name="T84" fmla="*/ 96 w 148"/>
                  <a:gd name="T85" fmla="*/ 104 h 186"/>
                  <a:gd name="T86" fmla="*/ 85 w 148"/>
                  <a:gd name="T87" fmla="*/ 92 h 186"/>
                  <a:gd name="T88" fmla="*/ 80 w 148"/>
                  <a:gd name="T89" fmla="*/ 88 h 186"/>
                  <a:gd name="T90" fmla="*/ 78 w 148"/>
                  <a:gd name="T91" fmla="*/ 89 h 186"/>
                  <a:gd name="T92" fmla="*/ 79 w 148"/>
                  <a:gd name="T93" fmla="*/ 99 h 186"/>
                  <a:gd name="T94" fmla="*/ 87 w 148"/>
                  <a:gd name="T95" fmla="*/ 113 h 186"/>
                  <a:gd name="T96" fmla="*/ 89 w 148"/>
                  <a:gd name="T97" fmla="*/ 126 h 186"/>
                  <a:gd name="T98" fmla="*/ 77 w 148"/>
                  <a:gd name="T99" fmla="*/ 131 h 186"/>
                  <a:gd name="T100" fmla="*/ 72 w 148"/>
                  <a:gd name="T101" fmla="*/ 131 h 186"/>
                  <a:gd name="T102" fmla="*/ 40 w 148"/>
                  <a:gd name="T103" fmla="*/ 71 h 186"/>
                  <a:gd name="T104" fmla="*/ 62 w 148"/>
                  <a:gd name="T105" fmla="*/ 82 h 186"/>
                  <a:gd name="T106" fmla="*/ 68 w 148"/>
                  <a:gd name="T107" fmla="*/ 81 h 186"/>
                  <a:gd name="T108" fmla="*/ 69 w 148"/>
                  <a:gd name="T109" fmla="*/ 73 h 186"/>
                  <a:gd name="T110" fmla="*/ 54 w 148"/>
                  <a:gd name="T111" fmla="*/ 61 h 186"/>
                  <a:gd name="T112" fmla="*/ 40 w 148"/>
                  <a:gd name="T113" fmla="*/ 71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48" h="186">
                    <a:moveTo>
                      <a:pt x="129" y="97"/>
                    </a:moveTo>
                    <a:cubicBezTo>
                      <a:pt x="132" y="94"/>
                      <a:pt x="134" y="91"/>
                      <a:pt x="138" y="90"/>
                    </a:cubicBezTo>
                    <a:cubicBezTo>
                      <a:pt x="141" y="88"/>
                      <a:pt x="144" y="88"/>
                      <a:pt x="148" y="88"/>
                    </a:cubicBezTo>
                    <a:cubicBezTo>
                      <a:pt x="148" y="91"/>
                      <a:pt x="148" y="94"/>
                      <a:pt x="147" y="97"/>
                    </a:cubicBezTo>
                    <a:cubicBezTo>
                      <a:pt x="146" y="100"/>
                      <a:pt x="144" y="104"/>
                      <a:pt x="142" y="106"/>
                    </a:cubicBezTo>
                    <a:cubicBezTo>
                      <a:pt x="127" y="118"/>
                      <a:pt x="120" y="134"/>
                      <a:pt x="114" y="150"/>
                    </a:cubicBezTo>
                    <a:cubicBezTo>
                      <a:pt x="104" y="175"/>
                      <a:pt x="89" y="185"/>
                      <a:pt x="62" y="185"/>
                    </a:cubicBezTo>
                    <a:cubicBezTo>
                      <a:pt x="52" y="185"/>
                      <a:pt x="42" y="186"/>
                      <a:pt x="31" y="185"/>
                    </a:cubicBezTo>
                    <a:cubicBezTo>
                      <a:pt x="12" y="184"/>
                      <a:pt x="1" y="164"/>
                      <a:pt x="10" y="147"/>
                    </a:cubicBezTo>
                    <a:cubicBezTo>
                      <a:pt x="14" y="140"/>
                      <a:pt x="18" y="143"/>
                      <a:pt x="21" y="147"/>
                    </a:cubicBezTo>
                    <a:cubicBezTo>
                      <a:pt x="24" y="153"/>
                      <a:pt x="29" y="155"/>
                      <a:pt x="36" y="154"/>
                    </a:cubicBezTo>
                    <a:cubicBezTo>
                      <a:pt x="44" y="152"/>
                      <a:pt x="46" y="147"/>
                      <a:pt x="47" y="140"/>
                    </a:cubicBezTo>
                    <a:cubicBezTo>
                      <a:pt x="47" y="138"/>
                      <a:pt x="48" y="136"/>
                      <a:pt x="49" y="134"/>
                    </a:cubicBezTo>
                    <a:cubicBezTo>
                      <a:pt x="55" y="118"/>
                      <a:pt x="55" y="118"/>
                      <a:pt x="43" y="107"/>
                    </a:cubicBezTo>
                    <a:cubicBezTo>
                      <a:pt x="41" y="105"/>
                      <a:pt x="38" y="103"/>
                      <a:pt x="36" y="101"/>
                    </a:cubicBezTo>
                    <a:cubicBezTo>
                      <a:pt x="23" y="89"/>
                      <a:pt x="23" y="89"/>
                      <a:pt x="10" y="102"/>
                    </a:cubicBezTo>
                    <a:cubicBezTo>
                      <a:pt x="9" y="103"/>
                      <a:pt x="6" y="104"/>
                      <a:pt x="4" y="105"/>
                    </a:cubicBezTo>
                    <a:cubicBezTo>
                      <a:pt x="3" y="101"/>
                      <a:pt x="0" y="98"/>
                      <a:pt x="0" y="95"/>
                    </a:cubicBezTo>
                    <a:cubicBezTo>
                      <a:pt x="0" y="91"/>
                      <a:pt x="3" y="87"/>
                      <a:pt x="5" y="84"/>
                    </a:cubicBezTo>
                    <a:cubicBezTo>
                      <a:pt x="16" y="65"/>
                      <a:pt x="28" y="48"/>
                      <a:pt x="33" y="25"/>
                    </a:cubicBezTo>
                    <a:cubicBezTo>
                      <a:pt x="34" y="19"/>
                      <a:pt x="39" y="13"/>
                      <a:pt x="43" y="8"/>
                    </a:cubicBezTo>
                    <a:cubicBezTo>
                      <a:pt x="47" y="1"/>
                      <a:pt x="54" y="0"/>
                      <a:pt x="61" y="1"/>
                    </a:cubicBezTo>
                    <a:cubicBezTo>
                      <a:pt x="67" y="3"/>
                      <a:pt x="70" y="8"/>
                      <a:pt x="69" y="14"/>
                    </a:cubicBezTo>
                    <a:cubicBezTo>
                      <a:pt x="69" y="23"/>
                      <a:pt x="68" y="32"/>
                      <a:pt x="67" y="42"/>
                    </a:cubicBezTo>
                    <a:cubicBezTo>
                      <a:pt x="70" y="43"/>
                      <a:pt x="74" y="45"/>
                      <a:pt x="79" y="48"/>
                    </a:cubicBezTo>
                    <a:cubicBezTo>
                      <a:pt x="81" y="44"/>
                      <a:pt x="83" y="40"/>
                      <a:pt x="85" y="36"/>
                    </a:cubicBezTo>
                    <a:cubicBezTo>
                      <a:pt x="92" y="22"/>
                      <a:pt x="111" y="14"/>
                      <a:pt x="126" y="17"/>
                    </a:cubicBezTo>
                    <a:cubicBezTo>
                      <a:pt x="135" y="20"/>
                      <a:pt x="140" y="29"/>
                      <a:pt x="138" y="40"/>
                    </a:cubicBezTo>
                    <a:cubicBezTo>
                      <a:pt x="135" y="58"/>
                      <a:pt x="131" y="75"/>
                      <a:pt x="127" y="92"/>
                    </a:cubicBezTo>
                    <a:cubicBezTo>
                      <a:pt x="127" y="93"/>
                      <a:pt x="127" y="94"/>
                      <a:pt x="127" y="95"/>
                    </a:cubicBezTo>
                    <a:cubicBezTo>
                      <a:pt x="127" y="96"/>
                      <a:pt x="128" y="96"/>
                      <a:pt x="129" y="97"/>
                    </a:cubicBezTo>
                    <a:close/>
                    <a:moveTo>
                      <a:pt x="72" y="131"/>
                    </a:moveTo>
                    <a:cubicBezTo>
                      <a:pt x="71" y="132"/>
                      <a:pt x="70" y="132"/>
                      <a:pt x="69" y="133"/>
                    </a:cubicBezTo>
                    <a:cubicBezTo>
                      <a:pt x="72" y="136"/>
                      <a:pt x="75" y="142"/>
                      <a:pt x="78" y="142"/>
                    </a:cubicBezTo>
                    <a:cubicBezTo>
                      <a:pt x="84" y="143"/>
                      <a:pt x="93" y="143"/>
                      <a:pt x="97" y="139"/>
                    </a:cubicBezTo>
                    <a:cubicBezTo>
                      <a:pt x="103" y="134"/>
                      <a:pt x="108" y="126"/>
                      <a:pt x="110" y="118"/>
                    </a:cubicBezTo>
                    <a:cubicBezTo>
                      <a:pt x="118" y="92"/>
                      <a:pt x="124" y="64"/>
                      <a:pt x="130" y="37"/>
                    </a:cubicBezTo>
                    <a:cubicBezTo>
                      <a:pt x="131" y="30"/>
                      <a:pt x="125" y="23"/>
                      <a:pt x="118" y="23"/>
                    </a:cubicBezTo>
                    <a:cubicBezTo>
                      <a:pt x="105" y="24"/>
                      <a:pt x="97" y="31"/>
                      <a:pt x="91" y="41"/>
                    </a:cubicBezTo>
                    <a:cubicBezTo>
                      <a:pt x="86" y="50"/>
                      <a:pt x="87" y="57"/>
                      <a:pt x="92" y="65"/>
                    </a:cubicBezTo>
                    <a:cubicBezTo>
                      <a:pt x="99" y="75"/>
                      <a:pt x="104" y="86"/>
                      <a:pt x="109" y="97"/>
                    </a:cubicBezTo>
                    <a:cubicBezTo>
                      <a:pt x="110" y="100"/>
                      <a:pt x="108" y="105"/>
                      <a:pt x="107" y="109"/>
                    </a:cubicBezTo>
                    <a:cubicBezTo>
                      <a:pt x="103" y="107"/>
                      <a:pt x="99" y="107"/>
                      <a:pt x="96" y="104"/>
                    </a:cubicBezTo>
                    <a:cubicBezTo>
                      <a:pt x="91" y="101"/>
                      <a:pt x="88" y="96"/>
                      <a:pt x="85" y="92"/>
                    </a:cubicBezTo>
                    <a:cubicBezTo>
                      <a:pt x="83" y="91"/>
                      <a:pt x="82" y="89"/>
                      <a:pt x="80" y="88"/>
                    </a:cubicBezTo>
                    <a:cubicBezTo>
                      <a:pt x="79" y="88"/>
                      <a:pt x="78" y="89"/>
                      <a:pt x="78" y="89"/>
                    </a:cubicBezTo>
                    <a:cubicBezTo>
                      <a:pt x="78" y="92"/>
                      <a:pt x="78" y="96"/>
                      <a:pt x="79" y="99"/>
                    </a:cubicBezTo>
                    <a:cubicBezTo>
                      <a:pt x="82" y="104"/>
                      <a:pt x="85" y="108"/>
                      <a:pt x="87" y="113"/>
                    </a:cubicBezTo>
                    <a:cubicBezTo>
                      <a:pt x="89" y="117"/>
                      <a:pt x="91" y="123"/>
                      <a:pt x="89" y="126"/>
                    </a:cubicBezTo>
                    <a:cubicBezTo>
                      <a:pt x="87" y="129"/>
                      <a:pt x="81" y="130"/>
                      <a:pt x="77" y="131"/>
                    </a:cubicBezTo>
                    <a:cubicBezTo>
                      <a:pt x="75" y="132"/>
                      <a:pt x="74" y="131"/>
                      <a:pt x="72" y="131"/>
                    </a:cubicBezTo>
                    <a:close/>
                    <a:moveTo>
                      <a:pt x="40" y="71"/>
                    </a:moveTo>
                    <a:cubicBezTo>
                      <a:pt x="49" y="75"/>
                      <a:pt x="55" y="79"/>
                      <a:pt x="62" y="82"/>
                    </a:cubicBezTo>
                    <a:cubicBezTo>
                      <a:pt x="64" y="83"/>
                      <a:pt x="68" y="82"/>
                      <a:pt x="68" y="81"/>
                    </a:cubicBezTo>
                    <a:cubicBezTo>
                      <a:pt x="69" y="79"/>
                      <a:pt x="70" y="75"/>
                      <a:pt x="69" y="73"/>
                    </a:cubicBezTo>
                    <a:cubicBezTo>
                      <a:pt x="64" y="68"/>
                      <a:pt x="60" y="63"/>
                      <a:pt x="54" y="61"/>
                    </a:cubicBezTo>
                    <a:cubicBezTo>
                      <a:pt x="51" y="60"/>
                      <a:pt x="46" y="66"/>
                      <a:pt x="40" y="7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2" name="Freeform 11">
                <a:extLst>
                  <a:ext uri="{FF2B5EF4-FFF2-40B4-BE49-F238E27FC236}">
                    <a16:creationId xmlns:a16="http://schemas.microsoft.com/office/drawing/2014/main" id="{E50E5EEE-1A89-425F-9C56-37A02B0AE51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860925" y="1165225"/>
                <a:ext cx="396875" cy="512763"/>
              </a:xfrm>
              <a:custGeom>
                <a:avLst/>
                <a:gdLst>
                  <a:gd name="T0" fmla="*/ 117 w 157"/>
                  <a:gd name="T1" fmla="*/ 182 h 203"/>
                  <a:gd name="T2" fmla="*/ 105 w 157"/>
                  <a:gd name="T3" fmla="*/ 203 h 203"/>
                  <a:gd name="T4" fmla="*/ 95 w 157"/>
                  <a:gd name="T5" fmla="*/ 182 h 203"/>
                  <a:gd name="T6" fmla="*/ 70 w 157"/>
                  <a:gd name="T7" fmla="*/ 170 h 203"/>
                  <a:gd name="T8" fmla="*/ 52 w 157"/>
                  <a:gd name="T9" fmla="*/ 167 h 203"/>
                  <a:gd name="T10" fmla="*/ 26 w 157"/>
                  <a:gd name="T11" fmla="*/ 179 h 203"/>
                  <a:gd name="T12" fmla="*/ 25 w 157"/>
                  <a:gd name="T13" fmla="*/ 115 h 203"/>
                  <a:gd name="T14" fmla="*/ 45 w 157"/>
                  <a:gd name="T15" fmla="*/ 104 h 203"/>
                  <a:gd name="T16" fmla="*/ 38 w 157"/>
                  <a:gd name="T17" fmla="*/ 76 h 203"/>
                  <a:gd name="T18" fmla="*/ 11 w 157"/>
                  <a:gd name="T19" fmla="*/ 56 h 203"/>
                  <a:gd name="T20" fmla="*/ 39 w 157"/>
                  <a:gd name="T21" fmla="*/ 40 h 203"/>
                  <a:gd name="T22" fmla="*/ 47 w 157"/>
                  <a:gd name="T23" fmla="*/ 8 h 203"/>
                  <a:gd name="T24" fmla="*/ 59 w 157"/>
                  <a:gd name="T25" fmla="*/ 31 h 203"/>
                  <a:gd name="T26" fmla="*/ 68 w 157"/>
                  <a:gd name="T27" fmla="*/ 1 h 203"/>
                  <a:gd name="T28" fmla="*/ 86 w 157"/>
                  <a:gd name="T29" fmla="*/ 33 h 203"/>
                  <a:gd name="T30" fmla="*/ 69 w 157"/>
                  <a:gd name="T31" fmla="*/ 64 h 203"/>
                  <a:gd name="T32" fmla="*/ 82 w 157"/>
                  <a:gd name="T33" fmla="*/ 72 h 203"/>
                  <a:gd name="T34" fmla="*/ 146 w 157"/>
                  <a:gd name="T35" fmla="*/ 60 h 203"/>
                  <a:gd name="T36" fmla="*/ 151 w 157"/>
                  <a:gd name="T37" fmla="*/ 150 h 203"/>
                  <a:gd name="T38" fmla="*/ 112 w 157"/>
                  <a:gd name="T39" fmla="*/ 167 h 203"/>
                  <a:gd name="T40" fmla="*/ 117 w 157"/>
                  <a:gd name="T41" fmla="*/ 145 h 203"/>
                  <a:gd name="T42" fmla="*/ 144 w 157"/>
                  <a:gd name="T43" fmla="*/ 140 h 203"/>
                  <a:gd name="T44" fmla="*/ 110 w 157"/>
                  <a:gd name="T45" fmla="*/ 61 h 203"/>
                  <a:gd name="T46" fmla="*/ 69 w 157"/>
                  <a:gd name="T47" fmla="*/ 117 h 203"/>
                  <a:gd name="T48" fmla="*/ 84 w 157"/>
                  <a:gd name="T49" fmla="*/ 95 h 203"/>
                  <a:gd name="T50" fmla="*/ 101 w 157"/>
                  <a:gd name="T51" fmla="*/ 106 h 203"/>
                  <a:gd name="T52" fmla="*/ 106 w 157"/>
                  <a:gd name="T53" fmla="*/ 130 h 203"/>
                  <a:gd name="T54" fmla="*/ 47 w 157"/>
                  <a:gd name="T55" fmla="*/ 149 h 203"/>
                  <a:gd name="T56" fmla="*/ 74 w 157"/>
                  <a:gd name="T57" fmla="*/ 142 h 203"/>
                  <a:gd name="T58" fmla="*/ 72 w 157"/>
                  <a:gd name="T59" fmla="*/ 133 h 203"/>
                  <a:gd name="T60" fmla="*/ 52 w 157"/>
                  <a:gd name="T61" fmla="*/ 130 h 203"/>
                  <a:gd name="T62" fmla="*/ 89 w 157"/>
                  <a:gd name="T63" fmla="*/ 158 h 203"/>
                  <a:gd name="T64" fmla="*/ 77 w 157"/>
                  <a:gd name="T65" fmla="*/ 160 h 203"/>
                  <a:gd name="T66" fmla="*/ 89 w 157"/>
                  <a:gd name="T67" fmla="*/ 158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57" h="203">
                    <a:moveTo>
                      <a:pt x="112" y="167"/>
                    </a:moveTo>
                    <a:cubicBezTo>
                      <a:pt x="114" y="174"/>
                      <a:pt x="116" y="178"/>
                      <a:pt x="117" y="182"/>
                    </a:cubicBezTo>
                    <a:cubicBezTo>
                      <a:pt x="117" y="185"/>
                      <a:pt x="119" y="189"/>
                      <a:pt x="117" y="191"/>
                    </a:cubicBezTo>
                    <a:cubicBezTo>
                      <a:pt x="114" y="196"/>
                      <a:pt x="109" y="202"/>
                      <a:pt x="105" y="203"/>
                    </a:cubicBezTo>
                    <a:cubicBezTo>
                      <a:pt x="98" y="203"/>
                      <a:pt x="97" y="195"/>
                      <a:pt x="96" y="189"/>
                    </a:cubicBezTo>
                    <a:cubicBezTo>
                      <a:pt x="96" y="187"/>
                      <a:pt x="96" y="185"/>
                      <a:pt x="95" y="182"/>
                    </a:cubicBezTo>
                    <a:cubicBezTo>
                      <a:pt x="93" y="182"/>
                      <a:pt x="92" y="182"/>
                      <a:pt x="91" y="182"/>
                    </a:cubicBezTo>
                    <a:cubicBezTo>
                      <a:pt x="75" y="187"/>
                      <a:pt x="73" y="186"/>
                      <a:pt x="70" y="170"/>
                    </a:cubicBezTo>
                    <a:cubicBezTo>
                      <a:pt x="69" y="163"/>
                      <a:pt x="63" y="158"/>
                      <a:pt x="56" y="160"/>
                    </a:cubicBezTo>
                    <a:cubicBezTo>
                      <a:pt x="54" y="161"/>
                      <a:pt x="53" y="164"/>
                      <a:pt x="52" y="167"/>
                    </a:cubicBezTo>
                    <a:cubicBezTo>
                      <a:pt x="51" y="172"/>
                      <a:pt x="50" y="181"/>
                      <a:pt x="49" y="181"/>
                    </a:cubicBezTo>
                    <a:cubicBezTo>
                      <a:pt x="41" y="182"/>
                      <a:pt x="33" y="183"/>
                      <a:pt x="26" y="179"/>
                    </a:cubicBezTo>
                    <a:cubicBezTo>
                      <a:pt x="9" y="171"/>
                      <a:pt x="0" y="136"/>
                      <a:pt x="10" y="119"/>
                    </a:cubicBezTo>
                    <a:cubicBezTo>
                      <a:pt x="14" y="111"/>
                      <a:pt x="18" y="110"/>
                      <a:pt x="25" y="115"/>
                    </a:cubicBezTo>
                    <a:cubicBezTo>
                      <a:pt x="30" y="118"/>
                      <a:pt x="33" y="117"/>
                      <a:pt x="36" y="114"/>
                    </a:cubicBezTo>
                    <a:cubicBezTo>
                      <a:pt x="39" y="110"/>
                      <a:pt x="42" y="107"/>
                      <a:pt x="45" y="104"/>
                    </a:cubicBezTo>
                    <a:cubicBezTo>
                      <a:pt x="52" y="98"/>
                      <a:pt x="53" y="91"/>
                      <a:pt x="49" y="82"/>
                    </a:cubicBezTo>
                    <a:cubicBezTo>
                      <a:pt x="46" y="78"/>
                      <a:pt x="44" y="75"/>
                      <a:pt x="38" y="76"/>
                    </a:cubicBezTo>
                    <a:cubicBezTo>
                      <a:pt x="26" y="77"/>
                      <a:pt x="16" y="71"/>
                      <a:pt x="12" y="61"/>
                    </a:cubicBezTo>
                    <a:cubicBezTo>
                      <a:pt x="11" y="59"/>
                      <a:pt x="11" y="57"/>
                      <a:pt x="11" y="56"/>
                    </a:cubicBezTo>
                    <a:cubicBezTo>
                      <a:pt x="18" y="55"/>
                      <a:pt x="25" y="56"/>
                      <a:pt x="31" y="54"/>
                    </a:cubicBezTo>
                    <a:cubicBezTo>
                      <a:pt x="37" y="52"/>
                      <a:pt x="39" y="48"/>
                      <a:pt x="39" y="40"/>
                    </a:cubicBezTo>
                    <a:cubicBezTo>
                      <a:pt x="38" y="32"/>
                      <a:pt x="39" y="23"/>
                      <a:pt x="41" y="15"/>
                    </a:cubicBezTo>
                    <a:cubicBezTo>
                      <a:pt x="41" y="12"/>
                      <a:pt x="45" y="10"/>
                      <a:pt x="47" y="8"/>
                    </a:cubicBezTo>
                    <a:cubicBezTo>
                      <a:pt x="48" y="10"/>
                      <a:pt x="51" y="12"/>
                      <a:pt x="52" y="14"/>
                    </a:cubicBezTo>
                    <a:cubicBezTo>
                      <a:pt x="54" y="19"/>
                      <a:pt x="56" y="25"/>
                      <a:pt x="59" y="31"/>
                    </a:cubicBezTo>
                    <a:cubicBezTo>
                      <a:pt x="70" y="24"/>
                      <a:pt x="72" y="19"/>
                      <a:pt x="68" y="8"/>
                    </a:cubicBezTo>
                    <a:cubicBezTo>
                      <a:pt x="67" y="6"/>
                      <a:pt x="68" y="3"/>
                      <a:pt x="68" y="1"/>
                    </a:cubicBezTo>
                    <a:cubicBezTo>
                      <a:pt x="70" y="1"/>
                      <a:pt x="73" y="0"/>
                      <a:pt x="75" y="1"/>
                    </a:cubicBezTo>
                    <a:cubicBezTo>
                      <a:pt x="88" y="6"/>
                      <a:pt x="93" y="21"/>
                      <a:pt x="86" y="33"/>
                    </a:cubicBezTo>
                    <a:cubicBezTo>
                      <a:pt x="82" y="40"/>
                      <a:pt x="77" y="46"/>
                      <a:pt x="73" y="52"/>
                    </a:cubicBezTo>
                    <a:cubicBezTo>
                      <a:pt x="71" y="56"/>
                      <a:pt x="69" y="60"/>
                      <a:pt x="69" y="64"/>
                    </a:cubicBezTo>
                    <a:cubicBezTo>
                      <a:pt x="69" y="67"/>
                      <a:pt x="70" y="72"/>
                      <a:pt x="72" y="74"/>
                    </a:cubicBezTo>
                    <a:cubicBezTo>
                      <a:pt x="73" y="75"/>
                      <a:pt x="79" y="73"/>
                      <a:pt x="82" y="72"/>
                    </a:cubicBezTo>
                    <a:cubicBezTo>
                      <a:pt x="93" y="66"/>
                      <a:pt x="104" y="59"/>
                      <a:pt x="115" y="54"/>
                    </a:cubicBezTo>
                    <a:cubicBezTo>
                      <a:pt x="126" y="50"/>
                      <a:pt x="136" y="54"/>
                      <a:pt x="146" y="60"/>
                    </a:cubicBezTo>
                    <a:cubicBezTo>
                      <a:pt x="149" y="62"/>
                      <a:pt x="152" y="66"/>
                      <a:pt x="152" y="69"/>
                    </a:cubicBezTo>
                    <a:cubicBezTo>
                      <a:pt x="155" y="96"/>
                      <a:pt x="157" y="123"/>
                      <a:pt x="151" y="150"/>
                    </a:cubicBezTo>
                    <a:cubicBezTo>
                      <a:pt x="148" y="166"/>
                      <a:pt x="139" y="171"/>
                      <a:pt x="123" y="169"/>
                    </a:cubicBezTo>
                    <a:cubicBezTo>
                      <a:pt x="120" y="168"/>
                      <a:pt x="117" y="168"/>
                      <a:pt x="112" y="167"/>
                    </a:cubicBezTo>
                    <a:close/>
                    <a:moveTo>
                      <a:pt x="106" y="130"/>
                    </a:moveTo>
                    <a:cubicBezTo>
                      <a:pt x="111" y="136"/>
                      <a:pt x="116" y="140"/>
                      <a:pt x="117" y="145"/>
                    </a:cubicBezTo>
                    <a:cubicBezTo>
                      <a:pt x="118" y="154"/>
                      <a:pt x="119" y="155"/>
                      <a:pt x="127" y="154"/>
                    </a:cubicBezTo>
                    <a:cubicBezTo>
                      <a:pt x="136" y="154"/>
                      <a:pt x="141" y="149"/>
                      <a:pt x="144" y="140"/>
                    </a:cubicBezTo>
                    <a:cubicBezTo>
                      <a:pt x="150" y="120"/>
                      <a:pt x="146" y="99"/>
                      <a:pt x="144" y="79"/>
                    </a:cubicBezTo>
                    <a:cubicBezTo>
                      <a:pt x="142" y="61"/>
                      <a:pt x="126" y="53"/>
                      <a:pt x="110" y="61"/>
                    </a:cubicBezTo>
                    <a:cubicBezTo>
                      <a:pt x="93" y="70"/>
                      <a:pt x="77" y="80"/>
                      <a:pt x="66" y="96"/>
                    </a:cubicBezTo>
                    <a:cubicBezTo>
                      <a:pt x="59" y="105"/>
                      <a:pt x="59" y="108"/>
                      <a:pt x="69" y="117"/>
                    </a:cubicBezTo>
                    <a:cubicBezTo>
                      <a:pt x="71" y="114"/>
                      <a:pt x="74" y="111"/>
                      <a:pt x="76" y="108"/>
                    </a:cubicBezTo>
                    <a:cubicBezTo>
                      <a:pt x="79" y="104"/>
                      <a:pt x="81" y="99"/>
                      <a:pt x="84" y="95"/>
                    </a:cubicBezTo>
                    <a:cubicBezTo>
                      <a:pt x="89" y="89"/>
                      <a:pt x="99" y="88"/>
                      <a:pt x="104" y="93"/>
                    </a:cubicBezTo>
                    <a:cubicBezTo>
                      <a:pt x="109" y="99"/>
                      <a:pt x="103" y="102"/>
                      <a:pt x="101" y="106"/>
                    </a:cubicBezTo>
                    <a:cubicBezTo>
                      <a:pt x="99" y="108"/>
                      <a:pt x="98" y="111"/>
                      <a:pt x="96" y="114"/>
                    </a:cubicBezTo>
                    <a:cubicBezTo>
                      <a:pt x="106" y="117"/>
                      <a:pt x="112" y="122"/>
                      <a:pt x="106" y="130"/>
                    </a:cubicBezTo>
                    <a:close/>
                    <a:moveTo>
                      <a:pt x="50" y="122"/>
                    </a:moveTo>
                    <a:cubicBezTo>
                      <a:pt x="41" y="131"/>
                      <a:pt x="40" y="139"/>
                      <a:pt x="47" y="149"/>
                    </a:cubicBezTo>
                    <a:cubicBezTo>
                      <a:pt x="52" y="157"/>
                      <a:pt x="58" y="150"/>
                      <a:pt x="63" y="148"/>
                    </a:cubicBezTo>
                    <a:cubicBezTo>
                      <a:pt x="67" y="147"/>
                      <a:pt x="71" y="145"/>
                      <a:pt x="74" y="142"/>
                    </a:cubicBezTo>
                    <a:cubicBezTo>
                      <a:pt x="83" y="135"/>
                      <a:pt x="87" y="125"/>
                      <a:pt x="86" y="113"/>
                    </a:cubicBezTo>
                    <a:cubicBezTo>
                      <a:pt x="80" y="119"/>
                      <a:pt x="75" y="126"/>
                      <a:pt x="72" y="133"/>
                    </a:cubicBezTo>
                    <a:cubicBezTo>
                      <a:pt x="69" y="138"/>
                      <a:pt x="68" y="143"/>
                      <a:pt x="62" y="142"/>
                    </a:cubicBezTo>
                    <a:cubicBezTo>
                      <a:pt x="55" y="141"/>
                      <a:pt x="53" y="137"/>
                      <a:pt x="52" y="130"/>
                    </a:cubicBezTo>
                    <a:cubicBezTo>
                      <a:pt x="52" y="128"/>
                      <a:pt x="51" y="125"/>
                      <a:pt x="50" y="122"/>
                    </a:cubicBezTo>
                    <a:close/>
                    <a:moveTo>
                      <a:pt x="89" y="158"/>
                    </a:moveTo>
                    <a:cubicBezTo>
                      <a:pt x="86" y="155"/>
                      <a:pt x="84" y="153"/>
                      <a:pt x="82" y="151"/>
                    </a:cubicBezTo>
                    <a:cubicBezTo>
                      <a:pt x="80" y="154"/>
                      <a:pt x="77" y="157"/>
                      <a:pt x="77" y="160"/>
                    </a:cubicBezTo>
                    <a:cubicBezTo>
                      <a:pt x="76" y="162"/>
                      <a:pt x="80" y="165"/>
                      <a:pt x="82" y="167"/>
                    </a:cubicBezTo>
                    <a:cubicBezTo>
                      <a:pt x="84" y="164"/>
                      <a:pt x="86" y="162"/>
                      <a:pt x="89" y="1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3" name="Freeform 12">
                <a:extLst>
                  <a:ext uri="{FF2B5EF4-FFF2-40B4-BE49-F238E27FC236}">
                    <a16:creationId xmlns:a16="http://schemas.microsoft.com/office/drawing/2014/main" id="{7F337DCB-390B-4104-8633-0B8F660BEAF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315200" y="2152650"/>
                <a:ext cx="554038" cy="392113"/>
              </a:xfrm>
              <a:custGeom>
                <a:avLst/>
                <a:gdLst>
                  <a:gd name="T0" fmla="*/ 151 w 219"/>
                  <a:gd name="T1" fmla="*/ 35 h 155"/>
                  <a:gd name="T2" fmla="*/ 185 w 219"/>
                  <a:gd name="T3" fmla="*/ 42 h 155"/>
                  <a:gd name="T4" fmla="*/ 203 w 219"/>
                  <a:gd name="T5" fmla="*/ 42 h 155"/>
                  <a:gd name="T6" fmla="*/ 209 w 219"/>
                  <a:gd name="T7" fmla="*/ 48 h 155"/>
                  <a:gd name="T8" fmla="*/ 202 w 219"/>
                  <a:gd name="T9" fmla="*/ 53 h 155"/>
                  <a:gd name="T10" fmla="*/ 190 w 219"/>
                  <a:gd name="T11" fmla="*/ 54 h 155"/>
                  <a:gd name="T12" fmla="*/ 169 w 219"/>
                  <a:gd name="T13" fmla="*/ 64 h 155"/>
                  <a:gd name="T14" fmla="*/ 194 w 219"/>
                  <a:gd name="T15" fmla="*/ 69 h 155"/>
                  <a:gd name="T16" fmla="*/ 219 w 219"/>
                  <a:gd name="T17" fmla="*/ 70 h 155"/>
                  <a:gd name="T18" fmla="*/ 193 w 219"/>
                  <a:gd name="T19" fmla="*/ 82 h 155"/>
                  <a:gd name="T20" fmla="*/ 145 w 219"/>
                  <a:gd name="T21" fmla="*/ 92 h 155"/>
                  <a:gd name="T22" fmla="*/ 144 w 219"/>
                  <a:gd name="T23" fmla="*/ 104 h 155"/>
                  <a:gd name="T24" fmla="*/ 157 w 219"/>
                  <a:gd name="T25" fmla="*/ 142 h 155"/>
                  <a:gd name="T26" fmla="*/ 153 w 219"/>
                  <a:gd name="T27" fmla="*/ 154 h 155"/>
                  <a:gd name="T28" fmla="*/ 140 w 219"/>
                  <a:gd name="T29" fmla="*/ 151 h 155"/>
                  <a:gd name="T30" fmla="*/ 126 w 219"/>
                  <a:gd name="T31" fmla="*/ 136 h 155"/>
                  <a:gd name="T32" fmla="*/ 115 w 219"/>
                  <a:gd name="T33" fmla="*/ 106 h 155"/>
                  <a:gd name="T34" fmla="*/ 118 w 219"/>
                  <a:gd name="T35" fmla="*/ 105 h 155"/>
                  <a:gd name="T36" fmla="*/ 131 w 219"/>
                  <a:gd name="T37" fmla="*/ 125 h 155"/>
                  <a:gd name="T38" fmla="*/ 142 w 219"/>
                  <a:gd name="T39" fmla="*/ 134 h 155"/>
                  <a:gd name="T40" fmla="*/ 142 w 219"/>
                  <a:gd name="T41" fmla="*/ 119 h 155"/>
                  <a:gd name="T42" fmla="*/ 123 w 219"/>
                  <a:gd name="T43" fmla="*/ 97 h 155"/>
                  <a:gd name="T44" fmla="*/ 120 w 219"/>
                  <a:gd name="T45" fmla="*/ 94 h 155"/>
                  <a:gd name="T46" fmla="*/ 99 w 219"/>
                  <a:gd name="T47" fmla="*/ 66 h 155"/>
                  <a:gd name="T48" fmla="*/ 61 w 219"/>
                  <a:gd name="T49" fmla="*/ 43 h 155"/>
                  <a:gd name="T50" fmla="*/ 19 w 219"/>
                  <a:gd name="T51" fmla="*/ 36 h 155"/>
                  <a:gd name="T52" fmla="*/ 3 w 219"/>
                  <a:gd name="T53" fmla="*/ 33 h 155"/>
                  <a:gd name="T54" fmla="*/ 4 w 219"/>
                  <a:gd name="T55" fmla="*/ 17 h 155"/>
                  <a:gd name="T56" fmla="*/ 31 w 219"/>
                  <a:gd name="T57" fmla="*/ 3 h 155"/>
                  <a:gd name="T58" fmla="*/ 46 w 219"/>
                  <a:gd name="T59" fmla="*/ 4 h 155"/>
                  <a:gd name="T60" fmla="*/ 38 w 219"/>
                  <a:gd name="T61" fmla="*/ 24 h 155"/>
                  <a:gd name="T62" fmla="*/ 57 w 219"/>
                  <a:gd name="T63" fmla="*/ 34 h 155"/>
                  <a:gd name="T64" fmla="*/ 109 w 219"/>
                  <a:gd name="T65" fmla="*/ 66 h 155"/>
                  <a:gd name="T66" fmla="*/ 124 w 219"/>
                  <a:gd name="T67" fmla="*/ 61 h 155"/>
                  <a:gd name="T68" fmla="*/ 113 w 219"/>
                  <a:gd name="T69" fmla="*/ 59 h 155"/>
                  <a:gd name="T70" fmla="*/ 112 w 219"/>
                  <a:gd name="T71" fmla="*/ 57 h 155"/>
                  <a:gd name="T72" fmla="*/ 142 w 219"/>
                  <a:gd name="T73" fmla="*/ 48 h 155"/>
                  <a:gd name="T74" fmla="*/ 168 w 219"/>
                  <a:gd name="T75" fmla="*/ 51 h 155"/>
                  <a:gd name="T76" fmla="*/ 129 w 219"/>
                  <a:gd name="T77" fmla="*/ 45 h 155"/>
                  <a:gd name="T78" fmla="*/ 111 w 219"/>
                  <a:gd name="T79" fmla="*/ 52 h 155"/>
                  <a:gd name="T80" fmla="*/ 102 w 219"/>
                  <a:gd name="T81" fmla="*/ 53 h 155"/>
                  <a:gd name="T82" fmla="*/ 100 w 219"/>
                  <a:gd name="T83" fmla="*/ 50 h 155"/>
                  <a:gd name="T84" fmla="*/ 113 w 219"/>
                  <a:gd name="T85" fmla="*/ 43 h 155"/>
                  <a:gd name="T86" fmla="*/ 110 w 219"/>
                  <a:gd name="T87" fmla="*/ 40 h 155"/>
                  <a:gd name="T88" fmla="*/ 101 w 219"/>
                  <a:gd name="T89" fmla="*/ 41 h 155"/>
                  <a:gd name="T90" fmla="*/ 91 w 219"/>
                  <a:gd name="T91" fmla="*/ 37 h 155"/>
                  <a:gd name="T92" fmla="*/ 97 w 219"/>
                  <a:gd name="T93" fmla="*/ 24 h 155"/>
                  <a:gd name="T94" fmla="*/ 119 w 219"/>
                  <a:gd name="T95" fmla="*/ 19 h 155"/>
                  <a:gd name="T96" fmla="*/ 115 w 219"/>
                  <a:gd name="T97" fmla="*/ 29 h 155"/>
                  <a:gd name="T98" fmla="*/ 136 w 219"/>
                  <a:gd name="T99" fmla="*/ 28 h 155"/>
                  <a:gd name="T100" fmla="*/ 156 w 219"/>
                  <a:gd name="T101" fmla="*/ 13 h 155"/>
                  <a:gd name="T102" fmla="*/ 168 w 219"/>
                  <a:gd name="T103" fmla="*/ 13 h 155"/>
                  <a:gd name="T104" fmla="*/ 164 w 219"/>
                  <a:gd name="T105" fmla="*/ 27 h 155"/>
                  <a:gd name="T106" fmla="*/ 152 w 219"/>
                  <a:gd name="T107" fmla="*/ 33 h 155"/>
                  <a:gd name="T108" fmla="*/ 151 w 219"/>
                  <a:gd name="T109" fmla="*/ 35 h 155"/>
                  <a:gd name="T110" fmla="*/ 126 w 219"/>
                  <a:gd name="T111" fmla="*/ 76 h 155"/>
                  <a:gd name="T112" fmla="*/ 124 w 219"/>
                  <a:gd name="T113" fmla="*/ 80 h 155"/>
                  <a:gd name="T114" fmla="*/ 137 w 219"/>
                  <a:gd name="T115" fmla="*/ 86 h 155"/>
                  <a:gd name="T116" fmla="*/ 138 w 219"/>
                  <a:gd name="T117" fmla="*/ 79 h 155"/>
                  <a:gd name="T118" fmla="*/ 126 w 219"/>
                  <a:gd name="T119" fmla="*/ 76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219" h="155">
                    <a:moveTo>
                      <a:pt x="151" y="35"/>
                    </a:moveTo>
                    <a:cubicBezTo>
                      <a:pt x="162" y="39"/>
                      <a:pt x="172" y="45"/>
                      <a:pt x="185" y="42"/>
                    </a:cubicBezTo>
                    <a:cubicBezTo>
                      <a:pt x="191" y="41"/>
                      <a:pt x="197" y="41"/>
                      <a:pt x="203" y="42"/>
                    </a:cubicBezTo>
                    <a:cubicBezTo>
                      <a:pt x="205" y="42"/>
                      <a:pt x="207" y="46"/>
                      <a:pt x="209" y="48"/>
                    </a:cubicBezTo>
                    <a:cubicBezTo>
                      <a:pt x="207" y="50"/>
                      <a:pt x="205" y="53"/>
                      <a:pt x="202" y="53"/>
                    </a:cubicBezTo>
                    <a:cubicBezTo>
                      <a:pt x="198" y="54"/>
                      <a:pt x="194" y="54"/>
                      <a:pt x="190" y="54"/>
                    </a:cubicBezTo>
                    <a:cubicBezTo>
                      <a:pt x="181" y="53"/>
                      <a:pt x="175" y="57"/>
                      <a:pt x="169" y="64"/>
                    </a:cubicBezTo>
                    <a:cubicBezTo>
                      <a:pt x="177" y="70"/>
                      <a:pt x="185" y="72"/>
                      <a:pt x="194" y="69"/>
                    </a:cubicBezTo>
                    <a:cubicBezTo>
                      <a:pt x="203" y="66"/>
                      <a:pt x="211" y="64"/>
                      <a:pt x="219" y="70"/>
                    </a:cubicBezTo>
                    <a:cubicBezTo>
                      <a:pt x="213" y="82"/>
                      <a:pt x="204" y="86"/>
                      <a:pt x="193" y="82"/>
                    </a:cubicBezTo>
                    <a:cubicBezTo>
                      <a:pt x="175" y="77"/>
                      <a:pt x="159" y="82"/>
                      <a:pt x="145" y="92"/>
                    </a:cubicBezTo>
                    <a:cubicBezTo>
                      <a:pt x="139" y="96"/>
                      <a:pt x="142" y="100"/>
                      <a:pt x="144" y="104"/>
                    </a:cubicBezTo>
                    <a:cubicBezTo>
                      <a:pt x="153" y="115"/>
                      <a:pt x="157" y="128"/>
                      <a:pt x="157" y="142"/>
                    </a:cubicBezTo>
                    <a:cubicBezTo>
                      <a:pt x="157" y="146"/>
                      <a:pt x="155" y="153"/>
                      <a:pt x="153" y="154"/>
                    </a:cubicBezTo>
                    <a:cubicBezTo>
                      <a:pt x="149" y="155"/>
                      <a:pt x="143" y="153"/>
                      <a:pt x="140" y="151"/>
                    </a:cubicBezTo>
                    <a:cubicBezTo>
                      <a:pt x="134" y="147"/>
                      <a:pt x="129" y="142"/>
                      <a:pt x="126" y="136"/>
                    </a:cubicBezTo>
                    <a:cubicBezTo>
                      <a:pt x="121" y="126"/>
                      <a:pt x="119" y="116"/>
                      <a:pt x="115" y="106"/>
                    </a:cubicBezTo>
                    <a:cubicBezTo>
                      <a:pt x="116" y="106"/>
                      <a:pt x="117" y="105"/>
                      <a:pt x="118" y="105"/>
                    </a:cubicBezTo>
                    <a:cubicBezTo>
                      <a:pt x="122" y="111"/>
                      <a:pt x="126" y="118"/>
                      <a:pt x="131" y="125"/>
                    </a:cubicBezTo>
                    <a:cubicBezTo>
                      <a:pt x="134" y="128"/>
                      <a:pt x="138" y="131"/>
                      <a:pt x="142" y="134"/>
                    </a:cubicBezTo>
                    <a:cubicBezTo>
                      <a:pt x="142" y="129"/>
                      <a:pt x="144" y="124"/>
                      <a:pt x="142" y="119"/>
                    </a:cubicBezTo>
                    <a:cubicBezTo>
                      <a:pt x="138" y="110"/>
                      <a:pt x="135" y="99"/>
                      <a:pt x="123" y="97"/>
                    </a:cubicBezTo>
                    <a:cubicBezTo>
                      <a:pt x="122" y="97"/>
                      <a:pt x="120" y="95"/>
                      <a:pt x="120" y="94"/>
                    </a:cubicBezTo>
                    <a:cubicBezTo>
                      <a:pt x="119" y="80"/>
                      <a:pt x="108" y="73"/>
                      <a:pt x="99" y="66"/>
                    </a:cubicBezTo>
                    <a:cubicBezTo>
                      <a:pt x="87" y="58"/>
                      <a:pt x="74" y="50"/>
                      <a:pt x="61" y="43"/>
                    </a:cubicBezTo>
                    <a:cubicBezTo>
                      <a:pt x="48" y="36"/>
                      <a:pt x="34" y="34"/>
                      <a:pt x="19" y="36"/>
                    </a:cubicBezTo>
                    <a:cubicBezTo>
                      <a:pt x="14" y="37"/>
                      <a:pt x="5" y="37"/>
                      <a:pt x="3" y="33"/>
                    </a:cubicBezTo>
                    <a:cubicBezTo>
                      <a:pt x="0" y="30"/>
                      <a:pt x="2" y="22"/>
                      <a:pt x="4" y="17"/>
                    </a:cubicBezTo>
                    <a:cubicBezTo>
                      <a:pt x="10" y="3"/>
                      <a:pt x="17" y="0"/>
                      <a:pt x="31" y="3"/>
                    </a:cubicBezTo>
                    <a:cubicBezTo>
                      <a:pt x="36" y="3"/>
                      <a:pt x="40" y="4"/>
                      <a:pt x="46" y="4"/>
                    </a:cubicBezTo>
                    <a:cubicBezTo>
                      <a:pt x="43" y="11"/>
                      <a:pt x="41" y="17"/>
                      <a:pt x="38" y="24"/>
                    </a:cubicBezTo>
                    <a:cubicBezTo>
                      <a:pt x="44" y="27"/>
                      <a:pt x="51" y="31"/>
                      <a:pt x="57" y="34"/>
                    </a:cubicBezTo>
                    <a:cubicBezTo>
                      <a:pt x="75" y="45"/>
                      <a:pt x="92" y="55"/>
                      <a:pt x="109" y="66"/>
                    </a:cubicBezTo>
                    <a:cubicBezTo>
                      <a:pt x="117" y="71"/>
                      <a:pt x="120" y="69"/>
                      <a:pt x="124" y="61"/>
                    </a:cubicBezTo>
                    <a:cubicBezTo>
                      <a:pt x="120" y="61"/>
                      <a:pt x="116" y="60"/>
                      <a:pt x="113" y="59"/>
                    </a:cubicBezTo>
                    <a:cubicBezTo>
                      <a:pt x="113" y="58"/>
                      <a:pt x="112" y="58"/>
                      <a:pt x="112" y="57"/>
                    </a:cubicBezTo>
                    <a:cubicBezTo>
                      <a:pt x="122" y="54"/>
                      <a:pt x="132" y="51"/>
                      <a:pt x="142" y="48"/>
                    </a:cubicBezTo>
                    <a:cubicBezTo>
                      <a:pt x="147" y="60"/>
                      <a:pt x="157" y="61"/>
                      <a:pt x="168" y="51"/>
                    </a:cubicBezTo>
                    <a:cubicBezTo>
                      <a:pt x="160" y="42"/>
                      <a:pt x="142" y="39"/>
                      <a:pt x="129" y="45"/>
                    </a:cubicBezTo>
                    <a:cubicBezTo>
                      <a:pt x="123" y="47"/>
                      <a:pt x="117" y="50"/>
                      <a:pt x="111" y="52"/>
                    </a:cubicBezTo>
                    <a:cubicBezTo>
                      <a:pt x="109" y="53"/>
                      <a:pt x="105" y="52"/>
                      <a:pt x="102" y="53"/>
                    </a:cubicBezTo>
                    <a:cubicBezTo>
                      <a:pt x="102" y="52"/>
                      <a:pt x="101" y="51"/>
                      <a:pt x="100" y="50"/>
                    </a:cubicBezTo>
                    <a:cubicBezTo>
                      <a:pt x="104" y="47"/>
                      <a:pt x="109" y="45"/>
                      <a:pt x="113" y="43"/>
                    </a:cubicBezTo>
                    <a:cubicBezTo>
                      <a:pt x="112" y="42"/>
                      <a:pt x="111" y="41"/>
                      <a:pt x="110" y="40"/>
                    </a:cubicBezTo>
                    <a:cubicBezTo>
                      <a:pt x="107" y="40"/>
                      <a:pt x="104" y="41"/>
                      <a:pt x="101" y="41"/>
                    </a:cubicBezTo>
                    <a:cubicBezTo>
                      <a:pt x="98" y="40"/>
                      <a:pt x="92" y="39"/>
                      <a:pt x="91" y="37"/>
                    </a:cubicBezTo>
                    <a:cubicBezTo>
                      <a:pt x="89" y="31"/>
                      <a:pt x="91" y="26"/>
                      <a:pt x="97" y="24"/>
                    </a:cubicBezTo>
                    <a:cubicBezTo>
                      <a:pt x="104" y="22"/>
                      <a:pt x="111" y="21"/>
                      <a:pt x="119" y="19"/>
                    </a:cubicBezTo>
                    <a:cubicBezTo>
                      <a:pt x="117" y="23"/>
                      <a:pt x="116" y="26"/>
                      <a:pt x="115" y="29"/>
                    </a:cubicBezTo>
                    <a:cubicBezTo>
                      <a:pt x="123" y="34"/>
                      <a:pt x="130" y="32"/>
                      <a:pt x="136" y="28"/>
                    </a:cubicBezTo>
                    <a:cubicBezTo>
                      <a:pt x="143" y="23"/>
                      <a:pt x="149" y="17"/>
                      <a:pt x="156" y="13"/>
                    </a:cubicBezTo>
                    <a:cubicBezTo>
                      <a:pt x="159" y="11"/>
                      <a:pt x="165" y="11"/>
                      <a:pt x="168" y="13"/>
                    </a:cubicBezTo>
                    <a:cubicBezTo>
                      <a:pt x="172" y="15"/>
                      <a:pt x="169" y="25"/>
                      <a:pt x="164" y="27"/>
                    </a:cubicBezTo>
                    <a:cubicBezTo>
                      <a:pt x="160" y="29"/>
                      <a:pt x="156" y="31"/>
                      <a:pt x="152" y="33"/>
                    </a:cubicBezTo>
                    <a:cubicBezTo>
                      <a:pt x="151" y="34"/>
                      <a:pt x="151" y="34"/>
                      <a:pt x="151" y="35"/>
                    </a:cubicBezTo>
                    <a:close/>
                    <a:moveTo>
                      <a:pt x="126" y="76"/>
                    </a:moveTo>
                    <a:cubicBezTo>
                      <a:pt x="125" y="77"/>
                      <a:pt x="125" y="78"/>
                      <a:pt x="124" y="80"/>
                    </a:cubicBezTo>
                    <a:cubicBezTo>
                      <a:pt x="128" y="82"/>
                      <a:pt x="132" y="84"/>
                      <a:pt x="137" y="86"/>
                    </a:cubicBezTo>
                    <a:cubicBezTo>
                      <a:pt x="137" y="83"/>
                      <a:pt x="139" y="81"/>
                      <a:pt x="138" y="79"/>
                    </a:cubicBezTo>
                    <a:cubicBezTo>
                      <a:pt x="135" y="72"/>
                      <a:pt x="130" y="74"/>
                      <a:pt x="126" y="7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4" name="Freeform 13">
                <a:extLst>
                  <a:ext uri="{FF2B5EF4-FFF2-40B4-BE49-F238E27FC236}">
                    <a16:creationId xmlns:a16="http://schemas.microsoft.com/office/drawing/2014/main" id="{11F645B1-84DD-47F9-AE23-E075CB0B5B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57725" y="4679950"/>
                <a:ext cx="366713" cy="349250"/>
              </a:xfrm>
              <a:custGeom>
                <a:avLst/>
                <a:gdLst>
                  <a:gd name="T0" fmla="*/ 59 w 145"/>
                  <a:gd name="T1" fmla="*/ 69 h 138"/>
                  <a:gd name="T2" fmla="*/ 18 w 145"/>
                  <a:gd name="T3" fmla="*/ 105 h 138"/>
                  <a:gd name="T4" fmla="*/ 0 w 145"/>
                  <a:gd name="T5" fmla="*/ 104 h 138"/>
                  <a:gd name="T6" fmla="*/ 18 w 145"/>
                  <a:gd name="T7" fmla="*/ 38 h 138"/>
                  <a:gd name="T8" fmla="*/ 23 w 145"/>
                  <a:gd name="T9" fmla="*/ 21 h 138"/>
                  <a:gd name="T10" fmla="*/ 21 w 145"/>
                  <a:gd name="T11" fmla="*/ 5 h 138"/>
                  <a:gd name="T12" fmla="*/ 20 w 145"/>
                  <a:gd name="T13" fmla="*/ 1 h 138"/>
                  <a:gd name="T14" fmla="*/ 24 w 145"/>
                  <a:gd name="T15" fmla="*/ 0 h 138"/>
                  <a:gd name="T16" fmla="*/ 62 w 145"/>
                  <a:gd name="T17" fmla="*/ 23 h 138"/>
                  <a:gd name="T18" fmla="*/ 56 w 145"/>
                  <a:gd name="T19" fmla="*/ 25 h 138"/>
                  <a:gd name="T20" fmla="*/ 43 w 145"/>
                  <a:gd name="T21" fmla="*/ 33 h 138"/>
                  <a:gd name="T22" fmla="*/ 31 w 145"/>
                  <a:gd name="T23" fmla="*/ 84 h 138"/>
                  <a:gd name="T24" fmla="*/ 63 w 145"/>
                  <a:gd name="T25" fmla="*/ 56 h 138"/>
                  <a:gd name="T26" fmla="*/ 66 w 145"/>
                  <a:gd name="T27" fmla="*/ 33 h 138"/>
                  <a:gd name="T28" fmla="*/ 64 w 145"/>
                  <a:gd name="T29" fmla="*/ 28 h 138"/>
                  <a:gd name="T30" fmla="*/ 66 w 145"/>
                  <a:gd name="T31" fmla="*/ 26 h 138"/>
                  <a:gd name="T32" fmla="*/ 106 w 145"/>
                  <a:gd name="T33" fmla="*/ 50 h 138"/>
                  <a:gd name="T34" fmla="*/ 106 w 145"/>
                  <a:gd name="T35" fmla="*/ 52 h 138"/>
                  <a:gd name="T36" fmla="*/ 100 w 145"/>
                  <a:gd name="T37" fmla="*/ 52 h 138"/>
                  <a:gd name="T38" fmla="*/ 88 w 145"/>
                  <a:gd name="T39" fmla="*/ 58 h 138"/>
                  <a:gd name="T40" fmla="*/ 76 w 145"/>
                  <a:gd name="T41" fmla="*/ 110 h 138"/>
                  <a:gd name="T42" fmla="*/ 96 w 145"/>
                  <a:gd name="T43" fmla="*/ 93 h 138"/>
                  <a:gd name="T44" fmla="*/ 113 w 145"/>
                  <a:gd name="T45" fmla="*/ 79 h 138"/>
                  <a:gd name="T46" fmla="*/ 113 w 145"/>
                  <a:gd name="T47" fmla="*/ 60 h 138"/>
                  <a:gd name="T48" fmla="*/ 112 w 145"/>
                  <a:gd name="T49" fmla="*/ 56 h 138"/>
                  <a:gd name="T50" fmla="*/ 145 w 145"/>
                  <a:gd name="T51" fmla="*/ 73 h 138"/>
                  <a:gd name="T52" fmla="*/ 139 w 145"/>
                  <a:gd name="T53" fmla="*/ 76 h 138"/>
                  <a:gd name="T54" fmla="*/ 123 w 145"/>
                  <a:gd name="T55" fmla="*/ 80 h 138"/>
                  <a:gd name="T56" fmla="*/ 62 w 145"/>
                  <a:gd name="T57" fmla="*/ 132 h 138"/>
                  <a:gd name="T58" fmla="*/ 44 w 145"/>
                  <a:gd name="T59" fmla="*/ 131 h 138"/>
                  <a:gd name="T60" fmla="*/ 61 w 145"/>
                  <a:gd name="T61" fmla="*/ 70 h 138"/>
                  <a:gd name="T62" fmla="*/ 59 w 145"/>
                  <a:gd name="T63" fmla="*/ 69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45" h="138">
                    <a:moveTo>
                      <a:pt x="59" y="69"/>
                    </a:moveTo>
                    <a:cubicBezTo>
                      <a:pt x="45" y="81"/>
                      <a:pt x="31" y="92"/>
                      <a:pt x="18" y="105"/>
                    </a:cubicBezTo>
                    <a:cubicBezTo>
                      <a:pt x="11" y="110"/>
                      <a:pt x="6" y="112"/>
                      <a:pt x="0" y="104"/>
                    </a:cubicBezTo>
                    <a:cubicBezTo>
                      <a:pt x="6" y="83"/>
                      <a:pt x="12" y="61"/>
                      <a:pt x="18" y="38"/>
                    </a:cubicBezTo>
                    <a:cubicBezTo>
                      <a:pt x="19" y="33"/>
                      <a:pt x="22" y="27"/>
                      <a:pt x="23" y="21"/>
                    </a:cubicBezTo>
                    <a:cubicBezTo>
                      <a:pt x="23" y="16"/>
                      <a:pt x="21" y="10"/>
                      <a:pt x="21" y="5"/>
                    </a:cubicBezTo>
                    <a:cubicBezTo>
                      <a:pt x="21" y="4"/>
                      <a:pt x="20" y="2"/>
                      <a:pt x="20" y="1"/>
                    </a:cubicBezTo>
                    <a:cubicBezTo>
                      <a:pt x="21" y="0"/>
                      <a:pt x="23" y="0"/>
                      <a:pt x="24" y="0"/>
                    </a:cubicBezTo>
                    <a:cubicBezTo>
                      <a:pt x="36" y="8"/>
                      <a:pt x="48" y="15"/>
                      <a:pt x="62" y="23"/>
                    </a:cubicBezTo>
                    <a:cubicBezTo>
                      <a:pt x="59" y="24"/>
                      <a:pt x="57" y="26"/>
                      <a:pt x="56" y="25"/>
                    </a:cubicBezTo>
                    <a:cubicBezTo>
                      <a:pt x="48" y="21"/>
                      <a:pt x="45" y="26"/>
                      <a:pt x="43" y="33"/>
                    </a:cubicBezTo>
                    <a:cubicBezTo>
                      <a:pt x="39" y="50"/>
                      <a:pt x="34" y="66"/>
                      <a:pt x="31" y="84"/>
                    </a:cubicBezTo>
                    <a:cubicBezTo>
                      <a:pt x="42" y="75"/>
                      <a:pt x="53" y="66"/>
                      <a:pt x="63" y="56"/>
                    </a:cubicBezTo>
                    <a:cubicBezTo>
                      <a:pt x="69" y="50"/>
                      <a:pt x="70" y="41"/>
                      <a:pt x="66" y="33"/>
                    </a:cubicBezTo>
                    <a:cubicBezTo>
                      <a:pt x="66" y="31"/>
                      <a:pt x="65" y="29"/>
                      <a:pt x="64" y="28"/>
                    </a:cubicBezTo>
                    <a:cubicBezTo>
                      <a:pt x="65" y="27"/>
                      <a:pt x="65" y="26"/>
                      <a:pt x="66" y="26"/>
                    </a:cubicBezTo>
                    <a:cubicBezTo>
                      <a:pt x="79" y="34"/>
                      <a:pt x="93" y="42"/>
                      <a:pt x="106" y="50"/>
                    </a:cubicBezTo>
                    <a:cubicBezTo>
                      <a:pt x="106" y="50"/>
                      <a:pt x="106" y="51"/>
                      <a:pt x="106" y="52"/>
                    </a:cubicBezTo>
                    <a:cubicBezTo>
                      <a:pt x="104" y="52"/>
                      <a:pt x="102" y="53"/>
                      <a:pt x="100" y="52"/>
                    </a:cubicBezTo>
                    <a:cubicBezTo>
                      <a:pt x="94" y="49"/>
                      <a:pt x="90" y="51"/>
                      <a:pt x="88" y="58"/>
                    </a:cubicBezTo>
                    <a:cubicBezTo>
                      <a:pt x="84" y="75"/>
                      <a:pt x="79" y="92"/>
                      <a:pt x="76" y="110"/>
                    </a:cubicBezTo>
                    <a:cubicBezTo>
                      <a:pt x="83" y="104"/>
                      <a:pt x="89" y="98"/>
                      <a:pt x="96" y="93"/>
                    </a:cubicBezTo>
                    <a:cubicBezTo>
                      <a:pt x="102" y="88"/>
                      <a:pt x="107" y="83"/>
                      <a:pt x="113" y="79"/>
                    </a:cubicBezTo>
                    <a:cubicBezTo>
                      <a:pt x="122" y="71"/>
                      <a:pt x="122" y="68"/>
                      <a:pt x="113" y="60"/>
                    </a:cubicBezTo>
                    <a:cubicBezTo>
                      <a:pt x="113" y="59"/>
                      <a:pt x="112" y="58"/>
                      <a:pt x="112" y="56"/>
                    </a:cubicBezTo>
                    <a:cubicBezTo>
                      <a:pt x="124" y="59"/>
                      <a:pt x="133" y="67"/>
                      <a:pt x="145" y="73"/>
                    </a:cubicBezTo>
                    <a:cubicBezTo>
                      <a:pt x="142" y="74"/>
                      <a:pt x="140" y="76"/>
                      <a:pt x="139" y="76"/>
                    </a:cubicBezTo>
                    <a:cubicBezTo>
                      <a:pt x="132" y="72"/>
                      <a:pt x="127" y="76"/>
                      <a:pt x="123" y="80"/>
                    </a:cubicBezTo>
                    <a:cubicBezTo>
                      <a:pt x="102" y="97"/>
                      <a:pt x="82" y="114"/>
                      <a:pt x="62" y="132"/>
                    </a:cubicBezTo>
                    <a:cubicBezTo>
                      <a:pt x="56" y="137"/>
                      <a:pt x="51" y="138"/>
                      <a:pt x="44" y="131"/>
                    </a:cubicBezTo>
                    <a:cubicBezTo>
                      <a:pt x="50" y="111"/>
                      <a:pt x="55" y="91"/>
                      <a:pt x="61" y="70"/>
                    </a:cubicBezTo>
                    <a:cubicBezTo>
                      <a:pt x="60" y="70"/>
                      <a:pt x="60" y="70"/>
                      <a:pt x="59" y="6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5" name="Freeform 14">
                <a:extLst>
                  <a:ext uri="{FF2B5EF4-FFF2-40B4-BE49-F238E27FC236}">
                    <a16:creationId xmlns:a16="http://schemas.microsoft.com/office/drawing/2014/main" id="{444D0672-6277-4EE3-A4A7-0F7335F3C9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88100" y="1263650"/>
                <a:ext cx="366713" cy="339725"/>
              </a:xfrm>
              <a:custGeom>
                <a:avLst/>
                <a:gdLst>
                  <a:gd name="T0" fmla="*/ 66 w 145"/>
                  <a:gd name="T1" fmla="*/ 79 h 134"/>
                  <a:gd name="T2" fmla="*/ 45 w 145"/>
                  <a:gd name="T3" fmla="*/ 79 h 134"/>
                  <a:gd name="T4" fmla="*/ 23 w 145"/>
                  <a:gd name="T5" fmla="*/ 48 h 134"/>
                  <a:gd name="T6" fmla="*/ 28 w 145"/>
                  <a:gd name="T7" fmla="*/ 42 h 134"/>
                  <a:gd name="T8" fmla="*/ 33 w 145"/>
                  <a:gd name="T9" fmla="*/ 46 h 134"/>
                  <a:gd name="T10" fmla="*/ 77 w 145"/>
                  <a:gd name="T11" fmla="*/ 56 h 134"/>
                  <a:gd name="T12" fmla="*/ 81 w 145"/>
                  <a:gd name="T13" fmla="*/ 53 h 134"/>
                  <a:gd name="T14" fmla="*/ 93 w 145"/>
                  <a:gd name="T15" fmla="*/ 10 h 134"/>
                  <a:gd name="T16" fmla="*/ 96 w 145"/>
                  <a:gd name="T17" fmla="*/ 0 h 134"/>
                  <a:gd name="T18" fmla="*/ 106 w 145"/>
                  <a:gd name="T19" fmla="*/ 4 h 134"/>
                  <a:gd name="T20" fmla="*/ 116 w 145"/>
                  <a:gd name="T21" fmla="*/ 44 h 134"/>
                  <a:gd name="T22" fmla="*/ 124 w 145"/>
                  <a:gd name="T23" fmla="*/ 58 h 134"/>
                  <a:gd name="T24" fmla="*/ 143 w 145"/>
                  <a:gd name="T25" fmla="*/ 69 h 134"/>
                  <a:gd name="T26" fmla="*/ 136 w 145"/>
                  <a:gd name="T27" fmla="*/ 79 h 134"/>
                  <a:gd name="T28" fmla="*/ 124 w 145"/>
                  <a:gd name="T29" fmla="*/ 77 h 134"/>
                  <a:gd name="T30" fmla="*/ 90 w 145"/>
                  <a:gd name="T31" fmla="*/ 86 h 134"/>
                  <a:gd name="T32" fmla="*/ 52 w 145"/>
                  <a:gd name="T33" fmla="*/ 121 h 134"/>
                  <a:gd name="T34" fmla="*/ 10 w 145"/>
                  <a:gd name="T35" fmla="*/ 131 h 134"/>
                  <a:gd name="T36" fmla="*/ 2 w 145"/>
                  <a:gd name="T37" fmla="*/ 117 h 134"/>
                  <a:gd name="T38" fmla="*/ 14 w 145"/>
                  <a:gd name="T39" fmla="*/ 109 h 134"/>
                  <a:gd name="T40" fmla="*/ 33 w 145"/>
                  <a:gd name="T41" fmla="*/ 105 h 134"/>
                  <a:gd name="T42" fmla="*/ 66 w 145"/>
                  <a:gd name="T43" fmla="*/ 79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45" h="134">
                    <a:moveTo>
                      <a:pt x="66" y="79"/>
                    </a:moveTo>
                    <a:cubicBezTo>
                      <a:pt x="58" y="79"/>
                      <a:pt x="51" y="79"/>
                      <a:pt x="45" y="79"/>
                    </a:cubicBezTo>
                    <a:cubicBezTo>
                      <a:pt x="23" y="78"/>
                      <a:pt x="20" y="64"/>
                      <a:pt x="23" y="48"/>
                    </a:cubicBezTo>
                    <a:cubicBezTo>
                      <a:pt x="23" y="45"/>
                      <a:pt x="26" y="43"/>
                      <a:pt x="28" y="42"/>
                    </a:cubicBezTo>
                    <a:cubicBezTo>
                      <a:pt x="29" y="42"/>
                      <a:pt x="32" y="44"/>
                      <a:pt x="33" y="46"/>
                    </a:cubicBezTo>
                    <a:cubicBezTo>
                      <a:pt x="41" y="56"/>
                      <a:pt x="66" y="62"/>
                      <a:pt x="77" y="56"/>
                    </a:cubicBezTo>
                    <a:cubicBezTo>
                      <a:pt x="79" y="55"/>
                      <a:pt x="80" y="54"/>
                      <a:pt x="81" y="53"/>
                    </a:cubicBezTo>
                    <a:cubicBezTo>
                      <a:pt x="88" y="40"/>
                      <a:pt x="94" y="26"/>
                      <a:pt x="93" y="10"/>
                    </a:cubicBezTo>
                    <a:cubicBezTo>
                      <a:pt x="93" y="7"/>
                      <a:pt x="95" y="3"/>
                      <a:pt x="96" y="0"/>
                    </a:cubicBezTo>
                    <a:cubicBezTo>
                      <a:pt x="99" y="1"/>
                      <a:pt x="104" y="1"/>
                      <a:pt x="106" y="4"/>
                    </a:cubicBezTo>
                    <a:cubicBezTo>
                      <a:pt x="119" y="19"/>
                      <a:pt x="124" y="27"/>
                      <a:pt x="116" y="44"/>
                    </a:cubicBezTo>
                    <a:cubicBezTo>
                      <a:pt x="110" y="55"/>
                      <a:pt x="112" y="57"/>
                      <a:pt x="124" y="58"/>
                    </a:cubicBezTo>
                    <a:cubicBezTo>
                      <a:pt x="132" y="59"/>
                      <a:pt x="140" y="61"/>
                      <a:pt x="143" y="69"/>
                    </a:cubicBezTo>
                    <a:cubicBezTo>
                      <a:pt x="145" y="76"/>
                      <a:pt x="142" y="79"/>
                      <a:pt x="136" y="79"/>
                    </a:cubicBezTo>
                    <a:cubicBezTo>
                      <a:pt x="132" y="78"/>
                      <a:pt x="128" y="78"/>
                      <a:pt x="124" y="77"/>
                    </a:cubicBezTo>
                    <a:cubicBezTo>
                      <a:pt x="111" y="72"/>
                      <a:pt x="100" y="75"/>
                      <a:pt x="90" y="86"/>
                    </a:cubicBezTo>
                    <a:cubicBezTo>
                      <a:pt x="78" y="98"/>
                      <a:pt x="65" y="109"/>
                      <a:pt x="52" y="121"/>
                    </a:cubicBezTo>
                    <a:cubicBezTo>
                      <a:pt x="40" y="134"/>
                      <a:pt x="25" y="133"/>
                      <a:pt x="10" y="131"/>
                    </a:cubicBezTo>
                    <a:cubicBezTo>
                      <a:pt x="3" y="130"/>
                      <a:pt x="0" y="124"/>
                      <a:pt x="2" y="117"/>
                    </a:cubicBezTo>
                    <a:cubicBezTo>
                      <a:pt x="3" y="111"/>
                      <a:pt x="7" y="108"/>
                      <a:pt x="14" y="109"/>
                    </a:cubicBezTo>
                    <a:cubicBezTo>
                      <a:pt x="20" y="109"/>
                      <a:pt x="27" y="108"/>
                      <a:pt x="33" y="105"/>
                    </a:cubicBezTo>
                    <a:cubicBezTo>
                      <a:pt x="45" y="99"/>
                      <a:pt x="57" y="92"/>
                      <a:pt x="66" y="7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6" name="Freeform 15">
                <a:extLst>
                  <a:ext uri="{FF2B5EF4-FFF2-40B4-BE49-F238E27FC236}">
                    <a16:creationId xmlns:a16="http://schemas.microsoft.com/office/drawing/2014/main" id="{66CAA7A3-F00A-489D-B540-150D1D430C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6413" y="4483100"/>
                <a:ext cx="387350" cy="379413"/>
              </a:xfrm>
              <a:custGeom>
                <a:avLst/>
                <a:gdLst>
                  <a:gd name="T0" fmla="*/ 66 w 153"/>
                  <a:gd name="T1" fmla="*/ 60 h 150"/>
                  <a:gd name="T2" fmla="*/ 92 w 153"/>
                  <a:gd name="T3" fmla="*/ 82 h 150"/>
                  <a:gd name="T4" fmla="*/ 112 w 153"/>
                  <a:gd name="T5" fmla="*/ 58 h 150"/>
                  <a:gd name="T6" fmla="*/ 112 w 153"/>
                  <a:gd name="T7" fmla="*/ 41 h 150"/>
                  <a:gd name="T8" fmla="*/ 153 w 153"/>
                  <a:gd name="T9" fmla="*/ 76 h 150"/>
                  <a:gd name="T10" fmla="*/ 143 w 153"/>
                  <a:gd name="T11" fmla="*/ 73 h 150"/>
                  <a:gd name="T12" fmla="*/ 130 w 153"/>
                  <a:gd name="T13" fmla="*/ 75 h 150"/>
                  <a:gd name="T14" fmla="*/ 84 w 153"/>
                  <a:gd name="T15" fmla="*/ 129 h 150"/>
                  <a:gd name="T16" fmla="*/ 84 w 153"/>
                  <a:gd name="T17" fmla="*/ 143 h 150"/>
                  <a:gd name="T18" fmla="*/ 86 w 153"/>
                  <a:gd name="T19" fmla="*/ 150 h 150"/>
                  <a:gd name="T20" fmla="*/ 47 w 153"/>
                  <a:gd name="T21" fmla="*/ 114 h 150"/>
                  <a:gd name="T22" fmla="*/ 71 w 153"/>
                  <a:gd name="T23" fmla="*/ 108 h 150"/>
                  <a:gd name="T24" fmla="*/ 88 w 153"/>
                  <a:gd name="T25" fmla="*/ 87 h 150"/>
                  <a:gd name="T26" fmla="*/ 62 w 153"/>
                  <a:gd name="T27" fmla="*/ 64 h 150"/>
                  <a:gd name="T28" fmla="*/ 39 w 153"/>
                  <a:gd name="T29" fmla="*/ 93 h 150"/>
                  <a:gd name="T30" fmla="*/ 39 w 153"/>
                  <a:gd name="T31" fmla="*/ 104 h 150"/>
                  <a:gd name="T32" fmla="*/ 41 w 153"/>
                  <a:gd name="T33" fmla="*/ 110 h 150"/>
                  <a:gd name="T34" fmla="*/ 39 w 153"/>
                  <a:gd name="T35" fmla="*/ 112 h 150"/>
                  <a:gd name="T36" fmla="*/ 0 w 153"/>
                  <a:gd name="T37" fmla="*/ 78 h 150"/>
                  <a:gd name="T38" fmla="*/ 1 w 153"/>
                  <a:gd name="T39" fmla="*/ 76 h 150"/>
                  <a:gd name="T40" fmla="*/ 6 w 153"/>
                  <a:gd name="T41" fmla="*/ 77 h 150"/>
                  <a:gd name="T42" fmla="*/ 22 w 153"/>
                  <a:gd name="T43" fmla="*/ 74 h 150"/>
                  <a:gd name="T44" fmla="*/ 65 w 153"/>
                  <a:gd name="T45" fmla="*/ 24 h 150"/>
                  <a:gd name="T46" fmla="*/ 66 w 153"/>
                  <a:gd name="T47" fmla="*/ 6 h 150"/>
                  <a:gd name="T48" fmla="*/ 67 w 153"/>
                  <a:gd name="T49" fmla="*/ 0 h 150"/>
                  <a:gd name="T50" fmla="*/ 107 w 153"/>
                  <a:gd name="T51" fmla="*/ 35 h 150"/>
                  <a:gd name="T52" fmla="*/ 99 w 153"/>
                  <a:gd name="T53" fmla="*/ 35 h 150"/>
                  <a:gd name="T54" fmla="*/ 85 w 153"/>
                  <a:gd name="T55" fmla="*/ 38 h 150"/>
                  <a:gd name="T56" fmla="*/ 66 w 153"/>
                  <a:gd name="T57" fmla="*/ 60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53" h="150">
                    <a:moveTo>
                      <a:pt x="66" y="60"/>
                    </a:moveTo>
                    <a:cubicBezTo>
                      <a:pt x="75" y="68"/>
                      <a:pt x="83" y="75"/>
                      <a:pt x="92" y="82"/>
                    </a:cubicBezTo>
                    <a:cubicBezTo>
                      <a:pt x="99" y="74"/>
                      <a:pt x="107" y="66"/>
                      <a:pt x="112" y="58"/>
                    </a:cubicBezTo>
                    <a:cubicBezTo>
                      <a:pt x="115" y="54"/>
                      <a:pt x="112" y="47"/>
                      <a:pt x="112" y="41"/>
                    </a:cubicBezTo>
                    <a:cubicBezTo>
                      <a:pt x="115" y="41"/>
                      <a:pt x="141" y="61"/>
                      <a:pt x="153" y="76"/>
                    </a:cubicBezTo>
                    <a:cubicBezTo>
                      <a:pt x="148" y="74"/>
                      <a:pt x="146" y="74"/>
                      <a:pt x="143" y="73"/>
                    </a:cubicBezTo>
                    <a:cubicBezTo>
                      <a:pt x="138" y="70"/>
                      <a:pt x="134" y="71"/>
                      <a:pt x="130" y="75"/>
                    </a:cubicBezTo>
                    <a:cubicBezTo>
                      <a:pt x="115" y="93"/>
                      <a:pt x="100" y="111"/>
                      <a:pt x="84" y="129"/>
                    </a:cubicBezTo>
                    <a:cubicBezTo>
                      <a:pt x="80" y="134"/>
                      <a:pt x="80" y="138"/>
                      <a:pt x="84" y="143"/>
                    </a:cubicBezTo>
                    <a:cubicBezTo>
                      <a:pt x="85" y="145"/>
                      <a:pt x="86" y="147"/>
                      <a:pt x="86" y="150"/>
                    </a:cubicBezTo>
                    <a:cubicBezTo>
                      <a:pt x="72" y="139"/>
                      <a:pt x="58" y="129"/>
                      <a:pt x="47" y="114"/>
                    </a:cubicBezTo>
                    <a:cubicBezTo>
                      <a:pt x="59" y="123"/>
                      <a:pt x="65" y="115"/>
                      <a:pt x="71" y="108"/>
                    </a:cubicBezTo>
                    <a:cubicBezTo>
                      <a:pt x="76" y="101"/>
                      <a:pt x="82" y="94"/>
                      <a:pt x="88" y="87"/>
                    </a:cubicBezTo>
                    <a:cubicBezTo>
                      <a:pt x="80" y="79"/>
                      <a:pt x="71" y="72"/>
                      <a:pt x="62" y="64"/>
                    </a:cubicBezTo>
                    <a:cubicBezTo>
                      <a:pt x="54" y="74"/>
                      <a:pt x="46" y="83"/>
                      <a:pt x="39" y="93"/>
                    </a:cubicBezTo>
                    <a:cubicBezTo>
                      <a:pt x="37" y="95"/>
                      <a:pt x="38" y="100"/>
                      <a:pt x="39" y="104"/>
                    </a:cubicBezTo>
                    <a:cubicBezTo>
                      <a:pt x="39" y="106"/>
                      <a:pt x="40" y="108"/>
                      <a:pt x="41" y="110"/>
                    </a:cubicBezTo>
                    <a:cubicBezTo>
                      <a:pt x="41" y="110"/>
                      <a:pt x="40" y="111"/>
                      <a:pt x="39" y="112"/>
                    </a:cubicBezTo>
                    <a:cubicBezTo>
                      <a:pt x="26" y="100"/>
                      <a:pt x="13" y="89"/>
                      <a:pt x="0" y="78"/>
                    </a:cubicBezTo>
                    <a:cubicBezTo>
                      <a:pt x="0" y="78"/>
                      <a:pt x="1" y="77"/>
                      <a:pt x="1" y="76"/>
                    </a:cubicBezTo>
                    <a:cubicBezTo>
                      <a:pt x="3" y="76"/>
                      <a:pt x="5" y="76"/>
                      <a:pt x="6" y="77"/>
                    </a:cubicBezTo>
                    <a:cubicBezTo>
                      <a:pt x="13" y="82"/>
                      <a:pt x="18" y="79"/>
                      <a:pt x="22" y="74"/>
                    </a:cubicBezTo>
                    <a:cubicBezTo>
                      <a:pt x="36" y="57"/>
                      <a:pt x="50" y="40"/>
                      <a:pt x="65" y="24"/>
                    </a:cubicBezTo>
                    <a:cubicBezTo>
                      <a:pt x="70" y="18"/>
                      <a:pt x="72" y="12"/>
                      <a:pt x="66" y="6"/>
                    </a:cubicBezTo>
                    <a:cubicBezTo>
                      <a:pt x="65" y="5"/>
                      <a:pt x="65" y="3"/>
                      <a:pt x="67" y="0"/>
                    </a:cubicBezTo>
                    <a:cubicBezTo>
                      <a:pt x="80" y="11"/>
                      <a:pt x="92" y="22"/>
                      <a:pt x="107" y="35"/>
                    </a:cubicBezTo>
                    <a:cubicBezTo>
                      <a:pt x="103" y="35"/>
                      <a:pt x="101" y="36"/>
                      <a:pt x="99" y="35"/>
                    </a:cubicBezTo>
                    <a:cubicBezTo>
                      <a:pt x="93" y="31"/>
                      <a:pt x="89" y="33"/>
                      <a:pt x="85" y="38"/>
                    </a:cubicBezTo>
                    <a:cubicBezTo>
                      <a:pt x="79" y="45"/>
                      <a:pt x="73" y="52"/>
                      <a:pt x="66" y="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7" name="Freeform 16">
                <a:extLst>
                  <a:ext uri="{FF2B5EF4-FFF2-40B4-BE49-F238E27FC236}">
                    <a16:creationId xmlns:a16="http://schemas.microsoft.com/office/drawing/2014/main" id="{7CB282AD-75A0-4651-B433-5D300850214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073900" y="4445000"/>
                <a:ext cx="347663" cy="314325"/>
              </a:xfrm>
              <a:custGeom>
                <a:avLst/>
                <a:gdLst>
                  <a:gd name="T0" fmla="*/ 109 w 138"/>
                  <a:gd name="T1" fmla="*/ 88 h 124"/>
                  <a:gd name="T2" fmla="*/ 72 w 138"/>
                  <a:gd name="T3" fmla="*/ 124 h 124"/>
                  <a:gd name="T4" fmla="*/ 70 w 138"/>
                  <a:gd name="T5" fmla="*/ 123 h 124"/>
                  <a:gd name="T6" fmla="*/ 72 w 138"/>
                  <a:gd name="T7" fmla="*/ 117 h 124"/>
                  <a:gd name="T8" fmla="*/ 70 w 138"/>
                  <a:gd name="T9" fmla="*/ 102 h 124"/>
                  <a:gd name="T10" fmla="*/ 25 w 138"/>
                  <a:gd name="T11" fmla="*/ 57 h 124"/>
                  <a:gd name="T12" fmla="*/ 4 w 138"/>
                  <a:gd name="T13" fmla="*/ 54 h 124"/>
                  <a:gd name="T14" fmla="*/ 0 w 138"/>
                  <a:gd name="T15" fmla="*/ 55 h 124"/>
                  <a:gd name="T16" fmla="*/ 1 w 138"/>
                  <a:gd name="T17" fmla="*/ 50 h 124"/>
                  <a:gd name="T18" fmla="*/ 42 w 138"/>
                  <a:gd name="T19" fmla="*/ 10 h 124"/>
                  <a:gd name="T20" fmla="*/ 66 w 138"/>
                  <a:gd name="T21" fmla="*/ 0 h 124"/>
                  <a:gd name="T22" fmla="*/ 86 w 138"/>
                  <a:gd name="T23" fmla="*/ 32 h 124"/>
                  <a:gd name="T24" fmla="*/ 75 w 138"/>
                  <a:gd name="T25" fmla="*/ 51 h 124"/>
                  <a:gd name="T26" fmla="*/ 116 w 138"/>
                  <a:gd name="T27" fmla="*/ 52 h 124"/>
                  <a:gd name="T28" fmla="*/ 127 w 138"/>
                  <a:gd name="T29" fmla="*/ 53 h 124"/>
                  <a:gd name="T30" fmla="*/ 125 w 138"/>
                  <a:gd name="T31" fmla="*/ 44 h 124"/>
                  <a:gd name="T32" fmla="*/ 126 w 138"/>
                  <a:gd name="T33" fmla="*/ 38 h 124"/>
                  <a:gd name="T34" fmla="*/ 130 w 138"/>
                  <a:gd name="T35" fmla="*/ 67 h 124"/>
                  <a:gd name="T36" fmla="*/ 100 w 138"/>
                  <a:gd name="T37" fmla="*/ 72 h 124"/>
                  <a:gd name="T38" fmla="*/ 88 w 138"/>
                  <a:gd name="T39" fmla="*/ 60 h 124"/>
                  <a:gd name="T40" fmla="*/ 64 w 138"/>
                  <a:gd name="T41" fmla="*/ 63 h 124"/>
                  <a:gd name="T42" fmla="*/ 90 w 138"/>
                  <a:gd name="T43" fmla="*/ 88 h 124"/>
                  <a:gd name="T44" fmla="*/ 101 w 138"/>
                  <a:gd name="T45" fmla="*/ 87 h 124"/>
                  <a:gd name="T46" fmla="*/ 108 w 138"/>
                  <a:gd name="T47" fmla="*/ 85 h 124"/>
                  <a:gd name="T48" fmla="*/ 109 w 138"/>
                  <a:gd name="T49" fmla="*/ 88 h 124"/>
                  <a:gd name="T50" fmla="*/ 58 w 138"/>
                  <a:gd name="T51" fmla="*/ 61 h 124"/>
                  <a:gd name="T52" fmla="*/ 71 w 138"/>
                  <a:gd name="T53" fmla="*/ 36 h 124"/>
                  <a:gd name="T54" fmla="*/ 53 w 138"/>
                  <a:gd name="T55" fmla="*/ 19 h 124"/>
                  <a:gd name="T56" fmla="*/ 35 w 138"/>
                  <a:gd name="T57" fmla="*/ 26 h 124"/>
                  <a:gd name="T58" fmla="*/ 40 w 138"/>
                  <a:gd name="T59" fmla="*/ 39 h 124"/>
                  <a:gd name="T60" fmla="*/ 58 w 138"/>
                  <a:gd name="T61" fmla="*/ 61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38" h="124">
                    <a:moveTo>
                      <a:pt x="109" y="88"/>
                    </a:moveTo>
                    <a:cubicBezTo>
                      <a:pt x="97" y="100"/>
                      <a:pt x="85" y="112"/>
                      <a:pt x="72" y="124"/>
                    </a:cubicBezTo>
                    <a:cubicBezTo>
                      <a:pt x="72" y="124"/>
                      <a:pt x="71" y="124"/>
                      <a:pt x="70" y="123"/>
                    </a:cubicBezTo>
                    <a:cubicBezTo>
                      <a:pt x="71" y="121"/>
                      <a:pt x="71" y="119"/>
                      <a:pt x="72" y="117"/>
                    </a:cubicBezTo>
                    <a:cubicBezTo>
                      <a:pt x="76" y="112"/>
                      <a:pt x="75" y="107"/>
                      <a:pt x="70" y="102"/>
                    </a:cubicBezTo>
                    <a:cubicBezTo>
                      <a:pt x="55" y="87"/>
                      <a:pt x="40" y="72"/>
                      <a:pt x="25" y="57"/>
                    </a:cubicBezTo>
                    <a:cubicBezTo>
                      <a:pt x="18" y="50"/>
                      <a:pt x="12" y="46"/>
                      <a:pt x="4" y="54"/>
                    </a:cubicBezTo>
                    <a:cubicBezTo>
                      <a:pt x="4" y="55"/>
                      <a:pt x="2" y="55"/>
                      <a:pt x="0" y="55"/>
                    </a:cubicBezTo>
                    <a:cubicBezTo>
                      <a:pt x="1" y="53"/>
                      <a:pt x="1" y="51"/>
                      <a:pt x="1" y="50"/>
                    </a:cubicBezTo>
                    <a:cubicBezTo>
                      <a:pt x="15" y="37"/>
                      <a:pt x="28" y="23"/>
                      <a:pt x="42" y="10"/>
                    </a:cubicBezTo>
                    <a:cubicBezTo>
                      <a:pt x="49" y="5"/>
                      <a:pt x="58" y="1"/>
                      <a:pt x="66" y="0"/>
                    </a:cubicBezTo>
                    <a:cubicBezTo>
                      <a:pt x="83" y="0"/>
                      <a:pt x="93" y="17"/>
                      <a:pt x="86" y="32"/>
                    </a:cubicBezTo>
                    <a:cubicBezTo>
                      <a:pt x="84" y="38"/>
                      <a:pt x="79" y="43"/>
                      <a:pt x="75" y="51"/>
                    </a:cubicBezTo>
                    <a:cubicBezTo>
                      <a:pt x="90" y="39"/>
                      <a:pt x="103" y="44"/>
                      <a:pt x="116" y="52"/>
                    </a:cubicBezTo>
                    <a:cubicBezTo>
                      <a:pt x="119" y="53"/>
                      <a:pt x="123" y="53"/>
                      <a:pt x="127" y="53"/>
                    </a:cubicBezTo>
                    <a:cubicBezTo>
                      <a:pt x="126" y="50"/>
                      <a:pt x="126" y="47"/>
                      <a:pt x="125" y="44"/>
                    </a:cubicBezTo>
                    <a:cubicBezTo>
                      <a:pt x="125" y="42"/>
                      <a:pt x="125" y="40"/>
                      <a:pt x="126" y="38"/>
                    </a:cubicBezTo>
                    <a:cubicBezTo>
                      <a:pt x="136" y="47"/>
                      <a:pt x="138" y="57"/>
                      <a:pt x="130" y="67"/>
                    </a:cubicBezTo>
                    <a:cubicBezTo>
                      <a:pt x="121" y="78"/>
                      <a:pt x="110" y="79"/>
                      <a:pt x="100" y="72"/>
                    </a:cubicBezTo>
                    <a:cubicBezTo>
                      <a:pt x="96" y="68"/>
                      <a:pt x="92" y="64"/>
                      <a:pt x="88" y="60"/>
                    </a:cubicBezTo>
                    <a:cubicBezTo>
                      <a:pt x="79" y="54"/>
                      <a:pt x="73" y="55"/>
                      <a:pt x="64" y="63"/>
                    </a:cubicBezTo>
                    <a:cubicBezTo>
                      <a:pt x="73" y="71"/>
                      <a:pt x="81" y="80"/>
                      <a:pt x="90" y="88"/>
                    </a:cubicBezTo>
                    <a:cubicBezTo>
                      <a:pt x="92" y="90"/>
                      <a:pt x="97" y="88"/>
                      <a:pt x="101" y="87"/>
                    </a:cubicBezTo>
                    <a:cubicBezTo>
                      <a:pt x="104" y="87"/>
                      <a:pt x="106" y="86"/>
                      <a:pt x="108" y="85"/>
                    </a:cubicBezTo>
                    <a:cubicBezTo>
                      <a:pt x="108" y="86"/>
                      <a:pt x="108" y="87"/>
                      <a:pt x="109" y="88"/>
                    </a:cubicBezTo>
                    <a:close/>
                    <a:moveTo>
                      <a:pt x="58" y="61"/>
                    </a:moveTo>
                    <a:cubicBezTo>
                      <a:pt x="67" y="52"/>
                      <a:pt x="73" y="46"/>
                      <a:pt x="71" y="36"/>
                    </a:cubicBezTo>
                    <a:cubicBezTo>
                      <a:pt x="69" y="27"/>
                      <a:pt x="62" y="21"/>
                      <a:pt x="53" y="19"/>
                    </a:cubicBezTo>
                    <a:cubicBezTo>
                      <a:pt x="46" y="16"/>
                      <a:pt x="39" y="19"/>
                      <a:pt x="35" y="26"/>
                    </a:cubicBezTo>
                    <a:cubicBezTo>
                      <a:pt x="31" y="32"/>
                      <a:pt x="36" y="35"/>
                      <a:pt x="40" y="39"/>
                    </a:cubicBezTo>
                    <a:cubicBezTo>
                      <a:pt x="46" y="46"/>
                      <a:pt x="52" y="53"/>
                      <a:pt x="58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8" name="Freeform 17">
                <a:extLst>
                  <a:ext uri="{FF2B5EF4-FFF2-40B4-BE49-F238E27FC236}">
                    <a16:creationId xmlns:a16="http://schemas.microsoft.com/office/drawing/2014/main" id="{C42CFDE9-55B3-4A1B-91B4-4C3DCDE061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73875" y="4589463"/>
                <a:ext cx="346075" cy="346075"/>
              </a:xfrm>
              <a:custGeom>
                <a:avLst/>
                <a:gdLst>
                  <a:gd name="T0" fmla="*/ 0 w 137"/>
                  <a:gd name="T1" fmla="*/ 55 h 137"/>
                  <a:gd name="T2" fmla="*/ 73 w 137"/>
                  <a:gd name="T3" fmla="*/ 0 h 137"/>
                  <a:gd name="T4" fmla="*/ 95 w 137"/>
                  <a:gd name="T5" fmla="*/ 27 h 137"/>
                  <a:gd name="T6" fmla="*/ 94 w 137"/>
                  <a:gd name="T7" fmla="*/ 30 h 137"/>
                  <a:gd name="T8" fmla="*/ 87 w 137"/>
                  <a:gd name="T9" fmla="*/ 28 h 137"/>
                  <a:gd name="T10" fmla="*/ 43 w 137"/>
                  <a:gd name="T11" fmla="*/ 31 h 137"/>
                  <a:gd name="T12" fmla="*/ 41 w 137"/>
                  <a:gd name="T13" fmla="*/ 45 h 137"/>
                  <a:gd name="T14" fmla="*/ 60 w 137"/>
                  <a:gd name="T15" fmla="*/ 70 h 137"/>
                  <a:gd name="T16" fmla="*/ 69 w 137"/>
                  <a:gd name="T17" fmla="*/ 54 h 137"/>
                  <a:gd name="T18" fmla="*/ 69 w 137"/>
                  <a:gd name="T19" fmla="*/ 38 h 137"/>
                  <a:gd name="T20" fmla="*/ 71 w 137"/>
                  <a:gd name="T21" fmla="*/ 37 h 137"/>
                  <a:gd name="T22" fmla="*/ 96 w 137"/>
                  <a:gd name="T23" fmla="*/ 69 h 137"/>
                  <a:gd name="T24" fmla="*/ 96 w 137"/>
                  <a:gd name="T25" fmla="*/ 72 h 137"/>
                  <a:gd name="T26" fmla="*/ 63 w 137"/>
                  <a:gd name="T27" fmla="*/ 74 h 137"/>
                  <a:gd name="T28" fmla="*/ 84 w 137"/>
                  <a:gd name="T29" fmla="*/ 101 h 137"/>
                  <a:gd name="T30" fmla="*/ 98 w 137"/>
                  <a:gd name="T31" fmla="*/ 102 h 137"/>
                  <a:gd name="T32" fmla="*/ 112 w 137"/>
                  <a:gd name="T33" fmla="*/ 59 h 137"/>
                  <a:gd name="T34" fmla="*/ 112 w 137"/>
                  <a:gd name="T35" fmla="*/ 50 h 137"/>
                  <a:gd name="T36" fmla="*/ 115 w 137"/>
                  <a:gd name="T37" fmla="*/ 50 h 137"/>
                  <a:gd name="T38" fmla="*/ 116 w 137"/>
                  <a:gd name="T39" fmla="*/ 51 h 137"/>
                  <a:gd name="T40" fmla="*/ 137 w 137"/>
                  <a:gd name="T41" fmla="*/ 80 h 137"/>
                  <a:gd name="T42" fmla="*/ 62 w 137"/>
                  <a:gd name="T43" fmla="*/ 137 h 137"/>
                  <a:gd name="T44" fmla="*/ 60 w 137"/>
                  <a:gd name="T45" fmla="*/ 136 h 137"/>
                  <a:gd name="T46" fmla="*/ 62 w 137"/>
                  <a:gd name="T47" fmla="*/ 131 h 137"/>
                  <a:gd name="T48" fmla="*/ 63 w 137"/>
                  <a:gd name="T49" fmla="*/ 114 h 137"/>
                  <a:gd name="T50" fmla="*/ 23 w 137"/>
                  <a:gd name="T51" fmla="*/ 62 h 137"/>
                  <a:gd name="T52" fmla="*/ 6 w 137"/>
                  <a:gd name="T53" fmla="*/ 57 h 137"/>
                  <a:gd name="T54" fmla="*/ 1 w 137"/>
                  <a:gd name="T55" fmla="*/ 58 h 137"/>
                  <a:gd name="T56" fmla="*/ 0 w 137"/>
                  <a:gd name="T57" fmla="*/ 55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7" h="137">
                    <a:moveTo>
                      <a:pt x="0" y="55"/>
                    </a:moveTo>
                    <a:cubicBezTo>
                      <a:pt x="24" y="37"/>
                      <a:pt x="48" y="19"/>
                      <a:pt x="73" y="0"/>
                    </a:cubicBezTo>
                    <a:cubicBezTo>
                      <a:pt x="81" y="9"/>
                      <a:pt x="88" y="18"/>
                      <a:pt x="95" y="27"/>
                    </a:cubicBezTo>
                    <a:cubicBezTo>
                      <a:pt x="95" y="28"/>
                      <a:pt x="95" y="29"/>
                      <a:pt x="94" y="30"/>
                    </a:cubicBezTo>
                    <a:cubicBezTo>
                      <a:pt x="92" y="29"/>
                      <a:pt x="89" y="29"/>
                      <a:pt x="87" y="28"/>
                    </a:cubicBezTo>
                    <a:cubicBezTo>
                      <a:pt x="70" y="19"/>
                      <a:pt x="56" y="20"/>
                      <a:pt x="43" y="31"/>
                    </a:cubicBezTo>
                    <a:cubicBezTo>
                      <a:pt x="38" y="35"/>
                      <a:pt x="36" y="39"/>
                      <a:pt x="41" y="45"/>
                    </a:cubicBezTo>
                    <a:cubicBezTo>
                      <a:pt x="47" y="52"/>
                      <a:pt x="52" y="60"/>
                      <a:pt x="60" y="70"/>
                    </a:cubicBezTo>
                    <a:cubicBezTo>
                      <a:pt x="64" y="64"/>
                      <a:pt x="68" y="59"/>
                      <a:pt x="69" y="54"/>
                    </a:cubicBezTo>
                    <a:cubicBezTo>
                      <a:pt x="71" y="49"/>
                      <a:pt x="69" y="43"/>
                      <a:pt x="69" y="38"/>
                    </a:cubicBezTo>
                    <a:cubicBezTo>
                      <a:pt x="70" y="37"/>
                      <a:pt x="71" y="37"/>
                      <a:pt x="71" y="37"/>
                    </a:cubicBezTo>
                    <a:cubicBezTo>
                      <a:pt x="80" y="47"/>
                      <a:pt x="88" y="58"/>
                      <a:pt x="96" y="69"/>
                    </a:cubicBezTo>
                    <a:cubicBezTo>
                      <a:pt x="96" y="70"/>
                      <a:pt x="96" y="71"/>
                      <a:pt x="96" y="72"/>
                    </a:cubicBezTo>
                    <a:cubicBezTo>
                      <a:pt x="84" y="68"/>
                      <a:pt x="72" y="61"/>
                      <a:pt x="63" y="74"/>
                    </a:cubicBezTo>
                    <a:cubicBezTo>
                      <a:pt x="69" y="83"/>
                      <a:pt x="77" y="92"/>
                      <a:pt x="84" y="101"/>
                    </a:cubicBezTo>
                    <a:cubicBezTo>
                      <a:pt x="88" y="107"/>
                      <a:pt x="92" y="106"/>
                      <a:pt x="98" y="102"/>
                    </a:cubicBezTo>
                    <a:cubicBezTo>
                      <a:pt x="112" y="93"/>
                      <a:pt x="117" y="77"/>
                      <a:pt x="112" y="59"/>
                    </a:cubicBezTo>
                    <a:cubicBezTo>
                      <a:pt x="112" y="56"/>
                      <a:pt x="112" y="53"/>
                      <a:pt x="112" y="50"/>
                    </a:cubicBezTo>
                    <a:cubicBezTo>
                      <a:pt x="113" y="50"/>
                      <a:pt x="114" y="50"/>
                      <a:pt x="115" y="50"/>
                    </a:cubicBezTo>
                    <a:cubicBezTo>
                      <a:pt x="115" y="50"/>
                      <a:pt x="116" y="51"/>
                      <a:pt x="116" y="51"/>
                    </a:cubicBezTo>
                    <a:cubicBezTo>
                      <a:pt x="123" y="61"/>
                      <a:pt x="130" y="70"/>
                      <a:pt x="137" y="80"/>
                    </a:cubicBezTo>
                    <a:cubicBezTo>
                      <a:pt x="112" y="99"/>
                      <a:pt x="87" y="118"/>
                      <a:pt x="62" y="137"/>
                    </a:cubicBezTo>
                    <a:cubicBezTo>
                      <a:pt x="62" y="137"/>
                      <a:pt x="61" y="136"/>
                      <a:pt x="60" y="136"/>
                    </a:cubicBezTo>
                    <a:cubicBezTo>
                      <a:pt x="61" y="134"/>
                      <a:pt x="61" y="132"/>
                      <a:pt x="62" y="131"/>
                    </a:cubicBezTo>
                    <a:cubicBezTo>
                      <a:pt x="68" y="125"/>
                      <a:pt x="67" y="120"/>
                      <a:pt x="63" y="114"/>
                    </a:cubicBezTo>
                    <a:cubicBezTo>
                      <a:pt x="49" y="97"/>
                      <a:pt x="36" y="79"/>
                      <a:pt x="23" y="62"/>
                    </a:cubicBezTo>
                    <a:cubicBezTo>
                      <a:pt x="18" y="55"/>
                      <a:pt x="13" y="53"/>
                      <a:pt x="6" y="57"/>
                    </a:cubicBezTo>
                    <a:cubicBezTo>
                      <a:pt x="5" y="58"/>
                      <a:pt x="3" y="58"/>
                      <a:pt x="1" y="58"/>
                    </a:cubicBezTo>
                    <a:cubicBezTo>
                      <a:pt x="1" y="57"/>
                      <a:pt x="0" y="56"/>
                      <a:pt x="0" y="5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9" name="Freeform 18">
                <a:extLst>
                  <a:ext uri="{FF2B5EF4-FFF2-40B4-BE49-F238E27FC236}">
                    <a16:creationId xmlns:a16="http://schemas.microsoft.com/office/drawing/2014/main" id="{91A5A770-818D-431D-937A-FA379400EF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48238" y="4872038"/>
                <a:ext cx="311150" cy="331788"/>
              </a:xfrm>
              <a:custGeom>
                <a:avLst/>
                <a:gdLst>
                  <a:gd name="T0" fmla="*/ 0 w 123"/>
                  <a:gd name="T1" fmla="*/ 93 h 131"/>
                  <a:gd name="T2" fmla="*/ 4 w 123"/>
                  <a:gd name="T3" fmla="*/ 92 h 131"/>
                  <a:gd name="T4" fmla="*/ 21 w 123"/>
                  <a:gd name="T5" fmla="*/ 82 h 131"/>
                  <a:gd name="T6" fmla="*/ 44 w 123"/>
                  <a:gd name="T7" fmla="*/ 25 h 131"/>
                  <a:gd name="T8" fmla="*/ 39 w 123"/>
                  <a:gd name="T9" fmla="*/ 6 h 131"/>
                  <a:gd name="T10" fmla="*/ 38 w 123"/>
                  <a:gd name="T11" fmla="*/ 0 h 131"/>
                  <a:gd name="T12" fmla="*/ 123 w 123"/>
                  <a:gd name="T13" fmla="*/ 35 h 131"/>
                  <a:gd name="T14" fmla="*/ 111 w 123"/>
                  <a:gd name="T15" fmla="*/ 68 h 131"/>
                  <a:gd name="T16" fmla="*/ 108 w 123"/>
                  <a:gd name="T17" fmla="*/ 69 h 131"/>
                  <a:gd name="T18" fmla="*/ 106 w 123"/>
                  <a:gd name="T19" fmla="*/ 61 h 131"/>
                  <a:gd name="T20" fmla="*/ 82 w 123"/>
                  <a:gd name="T21" fmla="*/ 25 h 131"/>
                  <a:gd name="T22" fmla="*/ 68 w 123"/>
                  <a:gd name="T23" fmla="*/ 31 h 131"/>
                  <a:gd name="T24" fmla="*/ 58 w 123"/>
                  <a:gd name="T25" fmla="*/ 56 h 131"/>
                  <a:gd name="T26" fmla="*/ 89 w 123"/>
                  <a:gd name="T27" fmla="*/ 50 h 131"/>
                  <a:gd name="T28" fmla="*/ 91 w 123"/>
                  <a:gd name="T29" fmla="*/ 52 h 131"/>
                  <a:gd name="T30" fmla="*/ 76 w 123"/>
                  <a:gd name="T31" fmla="*/ 89 h 131"/>
                  <a:gd name="T32" fmla="*/ 73 w 123"/>
                  <a:gd name="T33" fmla="*/ 91 h 131"/>
                  <a:gd name="T34" fmla="*/ 55 w 123"/>
                  <a:gd name="T35" fmla="*/ 64 h 131"/>
                  <a:gd name="T36" fmla="*/ 41 w 123"/>
                  <a:gd name="T37" fmla="*/ 97 h 131"/>
                  <a:gd name="T38" fmla="*/ 49 w 123"/>
                  <a:gd name="T39" fmla="*/ 109 h 131"/>
                  <a:gd name="T40" fmla="*/ 93 w 123"/>
                  <a:gd name="T41" fmla="*/ 99 h 131"/>
                  <a:gd name="T42" fmla="*/ 101 w 123"/>
                  <a:gd name="T43" fmla="*/ 94 h 131"/>
                  <a:gd name="T44" fmla="*/ 102 w 123"/>
                  <a:gd name="T45" fmla="*/ 96 h 131"/>
                  <a:gd name="T46" fmla="*/ 95 w 123"/>
                  <a:gd name="T47" fmla="*/ 113 h 131"/>
                  <a:gd name="T48" fmla="*/ 87 w 123"/>
                  <a:gd name="T49" fmla="*/ 131 h 131"/>
                  <a:gd name="T50" fmla="*/ 0 w 123"/>
                  <a:gd name="T51" fmla="*/ 96 h 131"/>
                  <a:gd name="T52" fmla="*/ 0 w 123"/>
                  <a:gd name="T53" fmla="*/ 93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23" h="131">
                    <a:moveTo>
                      <a:pt x="0" y="93"/>
                    </a:moveTo>
                    <a:cubicBezTo>
                      <a:pt x="2" y="93"/>
                      <a:pt x="3" y="92"/>
                      <a:pt x="4" y="92"/>
                    </a:cubicBezTo>
                    <a:cubicBezTo>
                      <a:pt x="14" y="96"/>
                      <a:pt x="18" y="91"/>
                      <a:pt x="21" y="82"/>
                    </a:cubicBezTo>
                    <a:cubicBezTo>
                      <a:pt x="28" y="63"/>
                      <a:pt x="36" y="44"/>
                      <a:pt x="44" y="25"/>
                    </a:cubicBezTo>
                    <a:cubicBezTo>
                      <a:pt x="47" y="17"/>
                      <a:pt x="48" y="11"/>
                      <a:pt x="39" y="6"/>
                    </a:cubicBezTo>
                    <a:cubicBezTo>
                      <a:pt x="38" y="6"/>
                      <a:pt x="37" y="4"/>
                      <a:pt x="38" y="0"/>
                    </a:cubicBezTo>
                    <a:cubicBezTo>
                      <a:pt x="66" y="12"/>
                      <a:pt x="94" y="23"/>
                      <a:pt x="123" y="35"/>
                    </a:cubicBezTo>
                    <a:cubicBezTo>
                      <a:pt x="119" y="46"/>
                      <a:pt x="115" y="57"/>
                      <a:pt x="111" y="68"/>
                    </a:cubicBezTo>
                    <a:cubicBezTo>
                      <a:pt x="110" y="68"/>
                      <a:pt x="109" y="68"/>
                      <a:pt x="108" y="69"/>
                    </a:cubicBezTo>
                    <a:cubicBezTo>
                      <a:pt x="108" y="66"/>
                      <a:pt x="106" y="63"/>
                      <a:pt x="106" y="61"/>
                    </a:cubicBezTo>
                    <a:cubicBezTo>
                      <a:pt x="106" y="43"/>
                      <a:pt x="98" y="31"/>
                      <a:pt x="82" y="25"/>
                    </a:cubicBezTo>
                    <a:cubicBezTo>
                      <a:pt x="75" y="22"/>
                      <a:pt x="70" y="23"/>
                      <a:pt x="68" y="31"/>
                    </a:cubicBezTo>
                    <a:cubicBezTo>
                      <a:pt x="65" y="39"/>
                      <a:pt x="61" y="48"/>
                      <a:pt x="58" y="56"/>
                    </a:cubicBezTo>
                    <a:cubicBezTo>
                      <a:pt x="70" y="67"/>
                      <a:pt x="79" y="57"/>
                      <a:pt x="89" y="50"/>
                    </a:cubicBezTo>
                    <a:cubicBezTo>
                      <a:pt x="89" y="51"/>
                      <a:pt x="90" y="51"/>
                      <a:pt x="91" y="52"/>
                    </a:cubicBezTo>
                    <a:cubicBezTo>
                      <a:pt x="86" y="64"/>
                      <a:pt x="81" y="77"/>
                      <a:pt x="76" y="89"/>
                    </a:cubicBezTo>
                    <a:cubicBezTo>
                      <a:pt x="75" y="90"/>
                      <a:pt x="74" y="90"/>
                      <a:pt x="73" y="91"/>
                    </a:cubicBezTo>
                    <a:cubicBezTo>
                      <a:pt x="70" y="80"/>
                      <a:pt x="71" y="66"/>
                      <a:pt x="55" y="64"/>
                    </a:cubicBezTo>
                    <a:cubicBezTo>
                      <a:pt x="51" y="74"/>
                      <a:pt x="46" y="86"/>
                      <a:pt x="41" y="97"/>
                    </a:cubicBezTo>
                    <a:cubicBezTo>
                      <a:pt x="39" y="104"/>
                      <a:pt x="44" y="107"/>
                      <a:pt x="49" y="109"/>
                    </a:cubicBezTo>
                    <a:cubicBezTo>
                      <a:pt x="65" y="116"/>
                      <a:pt x="80" y="112"/>
                      <a:pt x="93" y="99"/>
                    </a:cubicBezTo>
                    <a:cubicBezTo>
                      <a:pt x="95" y="97"/>
                      <a:pt x="98" y="95"/>
                      <a:pt x="101" y="94"/>
                    </a:cubicBezTo>
                    <a:cubicBezTo>
                      <a:pt x="101" y="95"/>
                      <a:pt x="102" y="95"/>
                      <a:pt x="102" y="96"/>
                    </a:cubicBezTo>
                    <a:cubicBezTo>
                      <a:pt x="100" y="102"/>
                      <a:pt x="98" y="107"/>
                      <a:pt x="95" y="113"/>
                    </a:cubicBezTo>
                    <a:cubicBezTo>
                      <a:pt x="93" y="119"/>
                      <a:pt x="90" y="124"/>
                      <a:pt x="87" y="131"/>
                    </a:cubicBezTo>
                    <a:cubicBezTo>
                      <a:pt x="58" y="119"/>
                      <a:pt x="29" y="107"/>
                      <a:pt x="0" y="96"/>
                    </a:cubicBezTo>
                    <a:cubicBezTo>
                      <a:pt x="0" y="95"/>
                      <a:pt x="0" y="94"/>
                      <a:pt x="0" y="9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" name="Freeform 19">
                <a:extLst>
                  <a:ext uri="{FF2B5EF4-FFF2-40B4-BE49-F238E27FC236}">
                    <a16:creationId xmlns:a16="http://schemas.microsoft.com/office/drawing/2014/main" id="{97CA9984-1ED5-40FD-BDE3-D0039234811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871913" y="3857625"/>
                <a:ext cx="261938" cy="266700"/>
              </a:xfrm>
              <a:custGeom>
                <a:avLst/>
                <a:gdLst>
                  <a:gd name="T0" fmla="*/ 50 w 104"/>
                  <a:gd name="T1" fmla="*/ 104 h 105"/>
                  <a:gd name="T2" fmla="*/ 0 w 104"/>
                  <a:gd name="T3" fmla="*/ 51 h 105"/>
                  <a:gd name="T4" fmla="*/ 53 w 104"/>
                  <a:gd name="T5" fmla="*/ 1 h 105"/>
                  <a:gd name="T6" fmla="*/ 104 w 104"/>
                  <a:gd name="T7" fmla="*/ 52 h 105"/>
                  <a:gd name="T8" fmla="*/ 50 w 104"/>
                  <a:gd name="T9" fmla="*/ 104 h 105"/>
                  <a:gd name="T10" fmla="*/ 69 w 104"/>
                  <a:gd name="T11" fmla="*/ 21 h 105"/>
                  <a:gd name="T12" fmla="*/ 15 w 104"/>
                  <a:gd name="T13" fmla="*/ 47 h 105"/>
                  <a:gd name="T14" fmla="*/ 9 w 104"/>
                  <a:gd name="T15" fmla="*/ 72 h 105"/>
                  <a:gd name="T16" fmla="*/ 32 w 104"/>
                  <a:gd name="T17" fmla="*/ 84 h 105"/>
                  <a:gd name="T18" fmla="*/ 89 w 104"/>
                  <a:gd name="T19" fmla="*/ 57 h 105"/>
                  <a:gd name="T20" fmla="*/ 94 w 104"/>
                  <a:gd name="T21" fmla="*/ 34 h 105"/>
                  <a:gd name="T22" fmla="*/ 69 w 104"/>
                  <a:gd name="T23" fmla="*/ 21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04" h="105">
                    <a:moveTo>
                      <a:pt x="50" y="104"/>
                    </a:moveTo>
                    <a:cubicBezTo>
                      <a:pt x="22" y="104"/>
                      <a:pt x="0" y="81"/>
                      <a:pt x="0" y="51"/>
                    </a:cubicBezTo>
                    <a:cubicBezTo>
                      <a:pt x="0" y="23"/>
                      <a:pt x="23" y="1"/>
                      <a:pt x="53" y="1"/>
                    </a:cubicBezTo>
                    <a:cubicBezTo>
                      <a:pt x="81" y="0"/>
                      <a:pt x="103" y="23"/>
                      <a:pt x="104" y="52"/>
                    </a:cubicBezTo>
                    <a:cubicBezTo>
                      <a:pt x="104" y="76"/>
                      <a:pt x="81" y="105"/>
                      <a:pt x="50" y="104"/>
                    </a:cubicBezTo>
                    <a:close/>
                    <a:moveTo>
                      <a:pt x="69" y="21"/>
                    </a:moveTo>
                    <a:cubicBezTo>
                      <a:pt x="51" y="23"/>
                      <a:pt x="31" y="32"/>
                      <a:pt x="15" y="47"/>
                    </a:cubicBezTo>
                    <a:cubicBezTo>
                      <a:pt x="6" y="55"/>
                      <a:pt x="5" y="64"/>
                      <a:pt x="9" y="72"/>
                    </a:cubicBezTo>
                    <a:cubicBezTo>
                      <a:pt x="13" y="81"/>
                      <a:pt x="21" y="86"/>
                      <a:pt x="32" y="84"/>
                    </a:cubicBezTo>
                    <a:cubicBezTo>
                      <a:pt x="54" y="81"/>
                      <a:pt x="73" y="72"/>
                      <a:pt x="89" y="57"/>
                    </a:cubicBezTo>
                    <a:cubicBezTo>
                      <a:pt x="96" y="51"/>
                      <a:pt x="98" y="43"/>
                      <a:pt x="94" y="34"/>
                    </a:cubicBezTo>
                    <a:cubicBezTo>
                      <a:pt x="90" y="25"/>
                      <a:pt x="84" y="21"/>
                      <a:pt x="69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" name="Freeform 20">
                <a:extLst>
                  <a:ext uri="{FF2B5EF4-FFF2-40B4-BE49-F238E27FC236}">
                    <a16:creationId xmlns:a16="http://schemas.microsoft.com/office/drawing/2014/main" id="{ED37B6CC-508A-4BBA-899B-51BE3430D5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43638" y="4929188"/>
                <a:ext cx="303213" cy="317500"/>
              </a:xfrm>
              <a:custGeom>
                <a:avLst/>
                <a:gdLst>
                  <a:gd name="T0" fmla="*/ 105 w 120"/>
                  <a:gd name="T1" fmla="*/ 0 h 126"/>
                  <a:gd name="T2" fmla="*/ 105 w 120"/>
                  <a:gd name="T3" fmla="*/ 2 h 126"/>
                  <a:gd name="T4" fmla="*/ 98 w 120"/>
                  <a:gd name="T5" fmla="*/ 27 h 126"/>
                  <a:gd name="T6" fmla="*/ 120 w 120"/>
                  <a:gd name="T7" fmla="*/ 99 h 126"/>
                  <a:gd name="T8" fmla="*/ 100 w 120"/>
                  <a:gd name="T9" fmla="*/ 98 h 126"/>
                  <a:gd name="T10" fmla="*/ 37 w 120"/>
                  <a:gd name="T11" fmla="*/ 49 h 126"/>
                  <a:gd name="T12" fmla="*/ 28 w 120"/>
                  <a:gd name="T13" fmla="*/ 43 h 126"/>
                  <a:gd name="T14" fmla="*/ 47 w 120"/>
                  <a:gd name="T15" fmla="*/ 107 h 126"/>
                  <a:gd name="T16" fmla="*/ 60 w 120"/>
                  <a:gd name="T17" fmla="*/ 113 h 126"/>
                  <a:gd name="T18" fmla="*/ 69 w 120"/>
                  <a:gd name="T19" fmla="*/ 112 h 126"/>
                  <a:gd name="T20" fmla="*/ 28 w 120"/>
                  <a:gd name="T21" fmla="*/ 123 h 126"/>
                  <a:gd name="T22" fmla="*/ 35 w 120"/>
                  <a:gd name="T23" fmla="*/ 119 h 126"/>
                  <a:gd name="T24" fmla="*/ 39 w 120"/>
                  <a:gd name="T25" fmla="*/ 108 h 126"/>
                  <a:gd name="T26" fmla="*/ 19 w 120"/>
                  <a:gd name="T27" fmla="*/ 39 h 126"/>
                  <a:gd name="T28" fmla="*/ 9 w 120"/>
                  <a:gd name="T29" fmla="*/ 32 h 126"/>
                  <a:gd name="T30" fmla="*/ 1 w 120"/>
                  <a:gd name="T31" fmla="*/ 32 h 126"/>
                  <a:gd name="T32" fmla="*/ 0 w 120"/>
                  <a:gd name="T33" fmla="*/ 28 h 126"/>
                  <a:gd name="T34" fmla="*/ 34 w 120"/>
                  <a:gd name="T35" fmla="*/ 19 h 126"/>
                  <a:gd name="T36" fmla="*/ 40 w 120"/>
                  <a:gd name="T37" fmla="*/ 23 h 126"/>
                  <a:gd name="T38" fmla="*/ 96 w 120"/>
                  <a:gd name="T39" fmla="*/ 66 h 126"/>
                  <a:gd name="T40" fmla="*/ 104 w 120"/>
                  <a:gd name="T41" fmla="*/ 72 h 126"/>
                  <a:gd name="T42" fmla="*/ 88 w 120"/>
                  <a:gd name="T43" fmla="*/ 19 h 126"/>
                  <a:gd name="T44" fmla="*/ 78 w 120"/>
                  <a:gd name="T45" fmla="*/ 12 h 126"/>
                  <a:gd name="T46" fmla="*/ 70 w 120"/>
                  <a:gd name="T47" fmla="*/ 12 h 126"/>
                  <a:gd name="T48" fmla="*/ 69 w 120"/>
                  <a:gd name="T49" fmla="*/ 8 h 126"/>
                  <a:gd name="T50" fmla="*/ 87 w 120"/>
                  <a:gd name="T51" fmla="*/ 3 h 126"/>
                  <a:gd name="T52" fmla="*/ 105 w 120"/>
                  <a:gd name="T53" fmla="*/ 0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20" h="126">
                    <a:moveTo>
                      <a:pt x="105" y="0"/>
                    </a:moveTo>
                    <a:cubicBezTo>
                      <a:pt x="105" y="0"/>
                      <a:pt x="105" y="2"/>
                      <a:pt x="105" y="2"/>
                    </a:cubicBezTo>
                    <a:cubicBezTo>
                      <a:pt x="93" y="8"/>
                      <a:pt x="95" y="17"/>
                      <a:pt x="98" y="27"/>
                    </a:cubicBezTo>
                    <a:cubicBezTo>
                      <a:pt x="106" y="51"/>
                      <a:pt x="113" y="75"/>
                      <a:pt x="120" y="99"/>
                    </a:cubicBezTo>
                    <a:cubicBezTo>
                      <a:pt x="113" y="103"/>
                      <a:pt x="107" y="104"/>
                      <a:pt x="100" y="98"/>
                    </a:cubicBezTo>
                    <a:cubicBezTo>
                      <a:pt x="79" y="81"/>
                      <a:pt x="58" y="65"/>
                      <a:pt x="37" y="49"/>
                    </a:cubicBezTo>
                    <a:cubicBezTo>
                      <a:pt x="35" y="47"/>
                      <a:pt x="32" y="46"/>
                      <a:pt x="28" y="43"/>
                    </a:cubicBezTo>
                    <a:cubicBezTo>
                      <a:pt x="35" y="66"/>
                      <a:pt x="41" y="86"/>
                      <a:pt x="47" y="107"/>
                    </a:cubicBezTo>
                    <a:cubicBezTo>
                      <a:pt x="49" y="113"/>
                      <a:pt x="54" y="113"/>
                      <a:pt x="60" y="113"/>
                    </a:cubicBezTo>
                    <a:cubicBezTo>
                      <a:pt x="62" y="112"/>
                      <a:pt x="65" y="112"/>
                      <a:pt x="69" y="112"/>
                    </a:cubicBezTo>
                    <a:cubicBezTo>
                      <a:pt x="61" y="119"/>
                      <a:pt x="34" y="126"/>
                      <a:pt x="28" y="123"/>
                    </a:cubicBezTo>
                    <a:cubicBezTo>
                      <a:pt x="31" y="122"/>
                      <a:pt x="34" y="121"/>
                      <a:pt x="35" y="119"/>
                    </a:cubicBezTo>
                    <a:cubicBezTo>
                      <a:pt x="37" y="116"/>
                      <a:pt x="40" y="111"/>
                      <a:pt x="39" y="108"/>
                    </a:cubicBezTo>
                    <a:cubicBezTo>
                      <a:pt x="33" y="85"/>
                      <a:pt x="26" y="62"/>
                      <a:pt x="19" y="39"/>
                    </a:cubicBezTo>
                    <a:cubicBezTo>
                      <a:pt x="18" y="34"/>
                      <a:pt x="14" y="31"/>
                      <a:pt x="9" y="32"/>
                    </a:cubicBezTo>
                    <a:cubicBezTo>
                      <a:pt x="6" y="32"/>
                      <a:pt x="3" y="32"/>
                      <a:pt x="1" y="32"/>
                    </a:cubicBezTo>
                    <a:cubicBezTo>
                      <a:pt x="0" y="31"/>
                      <a:pt x="0" y="30"/>
                      <a:pt x="0" y="28"/>
                    </a:cubicBezTo>
                    <a:cubicBezTo>
                      <a:pt x="11" y="25"/>
                      <a:pt x="23" y="22"/>
                      <a:pt x="34" y="19"/>
                    </a:cubicBezTo>
                    <a:cubicBezTo>
                      <a:pt x="36" y="19"/>
                      <a:pt x="38" y="21"/>
                      <a:pt x="40" y="23"/>
                    </a:cubicBezTo>
                    <a:cubicBezTo>
                      <a:pt x="59" y="37"/>
                      <a:pt x="77" y="52"/>
                      <a:pt x="96" y="66"/>
                    </a:cubicBezTo>
                    <a:cubicBezTo>
                      <a:pt x="98" y="68"/>
                      <a:pt x="100" y="69"/>
                      <a:pt x="104" y="72"/>
                    </a:cubicBezTo>
                    <a:cubicBezTo>
                      <a:pt x="99" y="53"/>
                      <a:pt x="94" y="36"/>
                      <a:pt x="88" y="19"/>
                    </a:cubicBezTo>
                    <a:cubicBezTo>
                      <a:pt x="87" y="16"/>
                      <a:pt x="81" y="14"/>
                      <a:pt x="78" y="12"/>
                    </a:cubicBezTo>
                    <a:cubicBezTo>
                      <a:pt x="75" y="12"/>
                      <a:pt x="72" y="12"/>
                      <a:pt x="70" y="12"/>
                    </a:cubicBezTo>
                    <a:cubicBezTo>
                      <a:pt x="70" y="11"/>
                      <a:pt x="69" y="10"/>
                      <a:pt x="69" y="8"/>
                    </a:cubicBezTo>
                    <a:cubicBezTo>
                      <a:pt x="75" y="7"/>
                      <a:pt x="81" y="4"/>
                      <a:pt x="87" y="3"/>
                    </a:cubicBezTo>
                    <a:cubicBezTo>
                      <a:pt x="93" y="1"/>
                      <a:pt x="99" y="1"/>
                      <a:pt x="10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" name="Freeform 21">
                <a:extLst>
                  <a:ext uri="{FF2B5EF4-FFF2-40B4-BE49-F238E27FC236}">
                    <a16:creationId xmlns:a16="http://schemas.microsoft.com/office/drawing/2014/main" id="{5D9D939F-9C9C-4372-9DA0-882B0CE483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60788" y="3636963"/>
                <a:ext cx="307975" cy="244475"/>
              </a:xfrm>
              <a:custGeom>
                <a:avLst/>
                <a:gdLst>
                  <a:gd name="T0" fmla="*/ 2 w 122"/>
                  <a:gd name="T1" fmla="*/ 22 h 96"/>
                  <a:gd name="T2" fmla="*/ 33 w 122"/>
                  <a:gd name="T3" fmla="*/ 13 h 96"/>
                  <a:gd name="T4" fmla="*/ 39 w 122"/>
                  <a:gd name="T5" fmla="*/ 14 h 96"/>
                  <a:gd name="T6" fmla="*/ 36 w 122"/>
                  <a:gd name="T7" fmla="*/ 19 h 96"/>
                  <a:gd name="T8" fmla="*/ 17 w 122"/>
                  <a:gd name="T9" fmla="*/ 47 h 96"/>
                  <a:gd name="T10" fmla="*/ 22 w 122"/>
                  <a:gd name="T11" fmla="*/ 67 h 96"/>
                  <a:gd name="T12" fmla="*/ 47 w 122"/>
                  <a:gd name="T13" fmla="*/ 63 h 96"/>
                  <a:gd name="T14" fmla="*/ 51 w 122"/>
                  <a:gd name="T15" fmla="*/ 32 h 96"/>
                  <a:gd name="T16" fmla="*/ 83 w 122"/>
                  <a:gd name="T17" fmla="*/ 1 h 96"/>
                  <a:gd name="T18" fmla="*/ 113 w 122"/>
                  <a:gd name="T19" fmla="*/ 37 h 96"/>
                  <a:gd name="T20" fmla="*/ 122 w 122"/>
                  <a:gd name="T21" fmla="*/ 60 h 96"/>
                  <a:gd name="T22" fmla="*/ 121 w 122"/>
                  <a:gd name="T23" fmla="*/ 62 h 96"/>
                  <a:gd name="T24" fmla="*/ 90 w 122"/>
                  <a:gd name="T25" fmla="*/ 71 h 96"/>
                  <a:gd name="T26" fmla="*/ 87 w 122"/>
                  <a:gd name="T27" fmla="*/ 70 h 96"/>
                  <a:gd name="T28" fmla="*/ 88 w 122"/>
                  <a:gd name="T29" fmla="*/ 66 h 96"/>
                  <a:gd name="T30" fmla="*/ 100 w 122"/>
                  <a:gd name="T31" fmla="*/ 54 h 96"/>
                  <a:gd name="T32" fmla="*/ 103 w 122"/>
                  <a:gd name="T33" fmla="*/ 23 h 96"/>
                  <a:gd name="T34" fmla="*/ 90 w 122"/>
                  <a:gd name="T35" fmla="*/ 17 h 96"/>
                  <a:gd name="T36" fmla="*/ 79 w 122"/>
                  <a:gd name="T37" fmla="*/ 26 h 96"/>
                  <a:gd name="T38" fmla="*/ 76 w 122"/>
                  <a:gd name="T39" fmla="*/ 46 h 96"/>
                  <a:gd name="T40" fmla="*/ 72 w 122"/>
                  <a:gd name="T41" fmla="*/ 70 h 96"/>
                  <a:gd name="T42" fmla="*/ 25 w 122"/>
                  <a:gd name="T43" fmla="*/ 81 h 96"/>
                  <a:gd name="T44" fmla="*/ 10 w 122"/>
                  <a:gd name="T45" fmla="*/ 50 h 96"/>
                  <a:gd name="T46" fmla="*/ 0 w 122"/>
                  <a:gd name="T47" fmla="*/ 24 h 96"/>
                  <a:gd name="T48" fmla="*/ 2 w 122"/>
                  <a:gd name="T49" fmla="*/ 22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22" h="96">
                    <a:moveTo>
                      <a:pt x="2" y="22"/>
                    </a:moveTo>
                    <a:cubicBezTo>
                      <a:pt x="12" y="19"/>
                      <a:pt x="23" y="16"/>
                      <a:pt x="33" y="13"/>
                    </a:cubicBezTo>
                    <a:cubicBezTo>
                      <a:pt x="35" y="12"/>
                      <a:pt x="37" y="13"/>
                      <a:pt x="39" y="14"/>
                    </a:cubicBezTo>
                    <a:cubicBezTo>
                      <a:pt x="38" y="16"/>
                      <a:pt x="38" y="18"/>
                      <a:pt x="36" y="19"/>
                    </a:cubicBezTo>
                    <a:cubicBezTo>
                      <a:pt x="27" y="26"/>
                      <a:pt x="17" y="34"/>
                      <a:pt x="17" y="47"/>
                    </a:cubicBezTo>
                    <a:cubicBezTo>
                      <a:pt x="16" y="53"/>
                      <a:pt x="18" y="62"/>
                      <a:pt x="22" y="67"/>
                    </a:cubicBezTo>
                    <a:cubicBezTo>
                      <a:pt x="29" y="77"/>
                      <a:pt x="44" y="75"/>
                      <a:pt x="47" y="63"/>
                    </a:cubicBezTo>
                    <a:cubicBezTo>
                      <a:pt x="50" y="53"/>
                      <a:pt x="50" y="43"/>
                      <a:pt x="51" y="32"/>
                    </a:cubicBezTo>
                    <a:cubicBezTo>
                      <a:pt x="54" y="9"/>
                      <a:pt x="64" y="0"/>
                      <a:pt x="83" y="1"/>
                    </a:cubicBezTo>
                    <a:cubicBezTo>
                      <a:pt x="100" y="2"/>
                      <a:pt x="113" y="18"/>
                      <a:pt x="113" y="37"/>
                    </a:cubicBezTo>
                    <a:cubicBezTo>
                      <a:pt x="113" y="46"/>
                      <a:pt x="109" y="56"/>
                      <a:pt x="122" y="60"/>
                    </a:cubicBezTo>
                    <a:cubicBezTo>
                      <a:pt x="122" y="61"/>
                      <a:pt x="121" y="61"/>
                      <a:pt x="121" y="62"/>
                    </a:cubicBezTo>
                    <a:cubicBezTo>
                      <a:pt x="111" y="65"/>
                      <a:pt x="101" y="68"/>
                      <a:pt x="90" y="71"/>
                    </a:cubicBezTo>
                    <a:cubicBezTo>
                      <a:pt x="89" y="71"/>
                      <a:pt x="87" y="71"/>
                      <a:pt x="87" y="70"/>
                    </a:cubicBezTo>
                    <a:cubicBezTo>
                      <a:pt x="87" y="69"/>
                      <a:pt x="87" y="67"/>
                      <a:pt x="88" y="66"/>
                    </a:cubicBezTo>
                    <a:cubicBezTo>
                      <a:pt x="92" y="62"/>
                      <a:pt x="97" y="59"/>
                      <a:pt x="100" y="54"/>
                    </a:cubicBezTo>
                    <a:cubicBezTo>
                      <a:pt x="109" y="45"/>
                      <a:pt x="110" y="32"/>
                      <a:pt x="103" y="23"/>
                    </a:cubicBezTo>
                    <a:cubicBezTo>
                      <a:pt x="100" y="20"/>
                      <a:pt x="94" y="17"/>
                      <a:pt x="90" y="17"/>
                    </a:cubicBezTo>
                    <a:cubicBezTo>
                      <a:pt x="86" y="18"/>
                      <a:pt x="81" y="22"/>
                      <a:pt x="79" y="26"/>
                    </a:cubicBezTo>
                    <a:cubicBezTo>
                      <a:pt x="77" y="32"/>
                      <a:pt x="77" y="39"/>
                      <a:pt x="76" y="46"/>
                    </a:cubicBezTo>
                    <a:cubicBezTo>
                      <a:pt x="75" y="54"/>
                      <a:pt x="74" y="62"/>
                      <a:pt x="72" y="70"/>
                    </a:cubicBezTo>
                    <a:cubicBezTo>
                      <a:pt x="66" y="90"/>
                      <a:pt x="40" y="96"/>
                      <a:pt x="25" y="81"/>
                    </a:cubicBezTo>
                    <a:cubicBezTo>
                      <a:pt x="16" y="73"/>
                      <a:pt x="12" y="62"/>
                      <a:pt x="10" y="50"/>
                    </a:cubicBezTo>
                    <a:cubicBezTo>
                      <a:pt x="9" y="41"/>
                      <a:pt x="14" y="29"/>
                      <a:pt x="0" y="24"/>
                    </a:cubicBezTo>
                    <a:cubicBezTo>
                      <a:pt x="0" y="24"/>
                      <a:pt x="1" y="23"/>
                      <a:pt x="2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3" name="Freeform 22">
                <a:extLst>
                  <a:ext uri="{FF2B5EF4-FFF2-40B4-BE49-F238E27FC236}">
                    <a16:creationId xmlns:a16="http://schemas.microsoft.com/office/drawing/2014/main" id="{6E3B3323-808D-498B-8EAC-A6D4159E78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72338" y="4254500"/>
                <a:ext cx="279400" cy="293688"/>
              </a:xfrm>
              <a:custGeom>
                <a:avLst/>
                <a:gdLst>
                  <a:gd name="T0" fmla="*/ 30 w 110"/>
                  <a:gd name="T1" fmla="*/ 0 h 116"/>
                  <a:gd name="T2" fmla="*/ 60 w 110"/>
                  <a:gd name="T3" fmla="*/ 19 h 116"/>
                  <a:gd name="T4" fmla="*/ 59 w 110"/>
                  <a:gd name="T5" fmla="*/ 22 h 116"/>
                  <a:gd name="T6" fmla="*/ 49 w 110"/>
                  <a:gd name="T7" fmla="*/ 21 h 116"/>
                  <a:gd name="T8" fmla="*/ 15 w 110"/>
                  <a:gd name="T9" fmla="*/ 33 h 116"/>
                  <a:gd name="T10" fmla="*/ 13 w 110"/>
                  <a:gd name="T11" fmla="*/ 48 h 116"/>
                  <a:gd name="T12" fmla="*/ 30 w 110"/>
                  <a:gd name="T13" fmla="*/ 55 h 116"/>
                  <a:gd name="T14" fmla="*/ 47 w 110"/>
                  <a:gd name="T15" fmla="*/ 45 h 116"/>
                  <a:gd name="T16" fmla="*/ 65 w 110"/>
                  <a:gd name="T17" fmla="*/ 33 h 116"/>
                  <a:gd name="T18" fmla="*/ 96 w 110"/>
                  <a:gd name="T19" fmla="*/ 35 h 116"/>
                  <a:gd name="T20" fmla="*/ 106 w 110"/>
                  <a:gd name="T21" fmla="*/ 69 h 116"/>
                  <a:gd name="T22" fmla="*/ 87 w 110"/>
                  <a:gd name="T23" fmla="*/ 97 h 116"/>
                  <a:gd name="T24" fmla="*/ 80 w 110"/>
                  <a:gd name="T25" fmla="*/ 112 h 116"/>
                  <a:gd name="T26" fmla="*/ 77 w 110"/>
                  <a:gd name="T27" fmla="*/ 116 h 116"/>
                  <a:gd name="T28" fmla="*/ 45 w 110"/>
                  <a:gd name="T29" fmla="*/ 95 h 116"/>
                  <a:gd name="T30" fmla="*/ 45 w 110"/>
                  <a:gd name="T31" fmla="*/ 93 h 116"/>
                  <a:gd name="T32" fmla="*/ 53 w 110"/>
                  <a:gd name="T33" fmla="*/ 92 h 116"/>
                  <a:gd name="T34" fmla="*/ 80 w 110"/>
                  <a:gd name="T35" fmla="*/ 92 h 116"/>
                  <a:gd name="T36" fmla="*/ 99 w 110"/>
                  <a:gd name="T37" fmla="*/ 70 h 116"/>
                  <a:gd name="T38" fmla="*/ 79 w 110"/>
                  <a:gd name="T39" fmla="*/ 55 h 116"/>
                  <a:gd name="T40" fmla="*/ 64 w 110"/>
                  <a:gd name="T41" fmla="*/ 64 h 116"/>
                  <a:gd name="T42" fmla="*/ 46 w 110"/>
                  <a:gd name="T43" fmla="*/ 76 h 116"/>
                  <a:gd name="T44" fmla="*/ 14 w 110"/>
                  <a:gd name="T45" fmla="*/ 74 h 116"/>
                  <a:gd name="T46" fmla="*/ 5 w 110"/>
                  <a:gd name="T47" fmla="*/ 40 h 116"/>
                  <a:gd name="T48" fmla="*/ 16 w 110"/>
                  <a:gd name="T49" fmla="*/ 22 h 116"/>
                  <a:gd name="T50" fmla="*/ 30 w 110"/>
                  <a:gd name="T51" fmla="*/ 0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10" h="116">
                    <a:moveTo>
                      <a:pt x="30" y="0"/>
                    </a:moveTo>
                    <a:cubicBezTo>
                      <a:pt x="41" y="6"/>
                      <a:pt x="50" y="12"/>
                      <a:pt x="60" y="19"/>
                    </a:cubicBezTo>
                    <a:cubicBezTo>
                      <a:pt x="60" y="20"/>
                      <a:pt x="59" y="21"/>
                      <a:pt x="59" y="22"/>
                    </a:cubicBezTo>
                    <a:cubicBezTo>
                      <a:pt x="56" y="21"/>
                      <a:pt x="52" y="21"/>
                      <a:pt x="49" y="21"/>
                    </a:cubicBezTo>
                    <a:cubicBezTo>
                      <a:pt x="33" y="18"/>
                      <a:pt x="21" y="22"/>
                      <a:pt x="15" y="33"/>
                    </a:cubicBezTo>
                    <a:cubicBezTo>
                      <a:pt x="13" y="37"/>
                      <a:pt x="12" y="43"/>
                      <a:pt x="13" y="48"/>
                    </a:cubicBezTo>
                    <a:cubicBezTo>
                      <a:pt x="15" y="55"/>
                      <a:pt x="23" y="58"/>
                      <a:pt x="30" y="55"/>
                    </a:cubicBezTo>
                    <a:cubicBezTo>
                      <a:pt x="36" y="52"/>
                      <a:pt x="41" y="48"/>
                      <a:pt x="47" y="45"/>
                    </a:cubicBezTo>
                    <a:cubicBezTo>
                      <a:pt x="53" y="41"/>
                      <a:pt x="58" y="36"/>
                      <a:pt x="65" y="33"/>
                    </a:cubicBezTo>
                    <a:cubicBezTo>
                      <a:pt x="75" y="28"/>
                      <a:pt x="86" y="27"/>
                      <a:pt x="96" y="35"/>
                    </a:cubicBezTo>
                    <a:cubicBezTo>
                      <a:pt x="107" y="44"/>
                      <a:pt x="110" y="56"/>
                      <a:pt x="106" y="69"/>
                    </a:cubicBezTo>
                    <a:cubicBezTo>
                      <a:pt x="103" y="81"/>
                      <a:pt x="96" y="89"/>
                      <a:pt x="87" y="97"/>
                    </a:cubicBezTo>
                    <a:cubicBezTo>
                      <a:pt x="82" y="101"/>
                      <a:pt x="76" y="104"/>
                      <a:pt x="80" y="112"/>
                    </a:cubicBezTo>
                    <a:cubicBezTo>
                      <a:pt x="80" y="112"/>
                      <a:pt x="79" y="114"/>
                      <a:pt x="77" y="116"/>
                    </a:cubicBezTo>
                    <a:cubicBezTo>
                      <a:pt x="66" y="109"/>
                      <a:pt x="56" y="102"/>
                      <a:pt x="45" y="95"/>
                    </a:cubicBezTo>
                    <a:cubicBezTo>
                      <a:pt x="45" y="94"/>
                      <a:pt x="45" y="93"/>
                      <a:pt x="45" y="93"/>
                    </a:cubicBezTo>
                    <a:cubicBezTo>
                      <a:pt x="48" y="92"/>
                      <a:pt x="50" y="92"/>
                      <a:pt x="53" y="92"/>
                    </a:cubicBezTo>
                    <a:cubicBezTo>
                      <a:pt x="62" y="92"/>
                      <a:pt x="71" y="93"/>
                      <a:pt x="80" y="92"/>
                    </a:cubicBezTo>
                    <a:cubicBezTo>
                      <a:pt x="91" y="90"/>
                      <a:pt x="98" y="80"/>
                      <a:pt x="99" y="70"/>
                    </a:cubicBezTo>
                    <a:cubicBezTo>
                      <a:pt x="100" y="58"/>
                      <a:pt x="90" y="51"/>
                      <a:pt x="79" y="55"/>
                    </a:cubicBezTo>
                    <a:cubicBezTo>
                      <a:pt x="74" y="58"/>
                      <a:pt x="69" y="61"/>
                      <a:pt x="64" y="64"/>
                    </a:cubicBezTo>
                    <a:cubicBezTo>
                      <a:pt x="58" y="68"/>
                      <a:pt x="52" y="73"/>
                      <a:pt x="46" y="76"/>
                    </a:cubicBezTo>
                    <a:cubicBezTo>
                      <a:pt x="32" y="83"/>
                      <a:pt x="23" y="82"/>
                      <a:pt x="14" y="74"/>
                    </a:cubicBezTo>
                    <a:cubicBezTo>
                      <a:pt x="3" y="65"/>
                      <a:pt x="0" y="52"/>
                      <a:pt x="5" y="40"/>
                    </a:cubicBezTo>
                    <a:cubicBezTo>
                      <a:pt x="8" y="33"/>
                      <a:pt x="12" y="27"/>
                      <a:pt x="16" y="22"/>
                    </a:cubicBezTo>
                    <a:cubicBezTo>
                      <a:pt x="21" y="16"/>
                      <a:pt x="29" y="6"/>
                      <a:pt x="3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4" name="Freeform 23">
                <a:extLst>
                  <a:ext uri="{FF2B5EF4-FFF2-40B4-BE49-F238E27FC236}">
                    <a16:creationId xmlns:a16="http://schemas.microsoft.com/office/drawing/2014/main" id="{87DF0996-2298-4A4B-929F-DAC3629EB7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19700" y="4976813"/>
                <a:ext cx="239713" cy="280988"/>
              </a:xfrm>
              <a:custGeom>
                <a:avLst/>
                <a:gdLst>
                  <a:gd name="T0" fmla="*/ 95 w 95"/>
                  <a:gd name="T1" fmla="*/ 13 h 111"/>
                  <a:gd name="T2" fmla="*/ 87 w 95"/>
                  <a:gd name="T3" fmla="*/ 44 h 111"/>
                  <a:gd name="T4" fmla="*/ 84 w 95"/>
                  <a:gd name="T5" fmla="*/ 49 h 111"/>
                  <a:gd name="T6" fmla="*/ 81 w 95"/>
                  <a:gd name="T7" fmla="*/ 43 h 111"/>
                  <a:gd name="T8" fmla="*/ 76 w 95"/>
                  <a:gd name="T9" fmla="*/ 25 h 111"/>
                  <a:gd name="T10" fmla="*/ 56 w 95"/>
                  <a:gd name="T11" fmla="*/ 11 h 111"/>
                  <a:gd name="T12" fmla="*/ 39 w 95"/>
                  <a:gd name="T13" fmla="*/ 19 h 111"/>
                  <a:gd name="T14" fmla="*/ 44 w 95"/>
                  <a:gd name="T15" fmla="*/ 35 h 111"/>
                  <a:gd name="T16" fmla="*/ 58 w 95"/>
                  <a:gd name="T17" fmla="*/ 46 h 111"/>
                  <a:gd name="T18" fmla="*/ 76 w 95"/>
                  <a:gd name="T19" fmla="*/ 62 h 111"/>
                  <a:gd name="T20" fmla="*/ 58 w 95"/>
                  <a:gd name="T21" fmla="*/ 108 h 111"/>
                  <a:gd name="T22" fmla="*/ 19 w 95"/>
                  <a:gd name="T23" fmla="*/ 98 h 111"/>
                  <a:gd name="T24" fmla="*/ 5 w 95"/>
                  <a:gd name="T25" fmla="*/ 97 h 111"/>
                  <a:gd name="T26" fmla="*/ 0 w 95"/>
                  <a:gd name="T27" fmla="*/ 94 h 111"/>
                  <a:gd name="T28" fmla="*/ 7 w 95"/>
                  <a:gd name="T29" fmla="*/ 63 h 111"/>
                  <a:gd name="T30" fmla="*/ 11 w 95"/>
                  <a:gd name="T31" fmla="*/ 60 h 111"/>
                  <a:gd name="T32" fmla="*/ 14 w 95"/>
                  <a:gd name="T33" fmla="*/ 64 h 111"/>
                  <a:gd name="T34" fmla="*/ 18 w 95"/>
                  <a:gd name="T35" fmla="*/ 83 h 111"/>
                  <a:gd name="T36" fmla="*/ 45 w 95"/>
                  <a:gd name="T37" fmla="*/ 103 h 111"/>
                  <a:gd name="T38" fmla="*/ 60 w 95"/>
                  <a:gd name="T39" fmla="*/ 94 h 111"/>
                  <a:gd name="T40" fmla="*/ 56 w 95"/>
                  <a:gd name="T41" fmla="*/ 78 h 111"/>
                  <a:gd name="T42" fmla="*/ 43 w 95"/>
                  <a:gd name="T43" fmla="*/ 67 h 111"/>
                  <a:gd name="T44" fmla="*/ 31 w 95"/>
                  <a:gd name="T45" fmla="*/ 58 h 111"/>
                  <a:gd name="T46" fmla="*/ 21 w 95"/>
                  <a:gd name="T47" fmla="*/ 19 h 111"/>
                  <a:gd name="T48" fmla="*/ 61 w 95"/>
                  <a:gd name="T49" fmla="*/ 5 h 111"/>
                  <a:gd name="T50" fmla="*/ 66 w 95"/>
                  <a:gd name="T51" fmla="*/ 8 h 111"/>
                  <a:gd name="T52" fmla="*/ 95 w 95"/>
                  <a:gd name="T53" fmla="*/ 13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95" h="111">
                    <a:moveTo>
                      <a:pt x="95" y="13"/>
                    </a:moveTo>
                    <a:cubicBezTo>
                      <a:pt x="92" y="26"/>
                      <a:pt x="90" y="35"/>
                      <a:pt x="87" y="44"/>
                    </a:cubicBezTo>
                    <a:cubicBezTo>
                      <a:pt x="87" y="46"/>
                      <a:pt x="85" y="47"/>
                      <a:pt x="84" y="49"/>
                    </a:cubicBezTo>
                    <a:cubicBezTo>
                      <a:pt x="83" y="47"/>
                      <a:pt x="81" y="45"/>
                      <a:pt x="81" y="43"/>
                    </a:cubicBezTo>
                    <a:cubicBezTo>
                      <a:pt x="79" y="37"/>
                      <a:pt x="78" y="31"/>
                      <a:pt x="76" y="25"/>
                    </a:cubicBezTo>
                    <a:cubicBezTo>
                      <a:pt x="72" y="17"/>
                      <a:pt x="65" y="12"/>
                      <a:pt x="56" y="11"/>
                    </a:cubicBezTo>
                    <a:cubicBezTo>
                      <a:pt x="49" y="10"/>
                      <a:pt x="43" y="12"/>
                      <a:pt x="39" y="19"/>
                    </a:cubicBezTo>
                    <a:cubicBezTo>
                      <a:pt x="36" y="25"/>
                      <a:pt x="39" y="30"/>
                      <a:pt x="44" y="35"/>
                    </a:cubicBezTo>
                    <a:cubicBezTo>
                      <a:pt x="48" y="39"/>
                      <a:pt x="53" y="42"/>
                      <a:pt x="58" y="46"/>
                    </a:cubicBezTo>
                    <a:cubicBezTo>
                      <a:pt x="64" y="51"/>
                      <a:pt x="71" y="56"/>
                      <a:pt x="76" y="62"/>
                    </a:cubicBezTo>
                    <a:cubicBezTo>
                      <a:pt x="91" y="79"/>
                      <a:pt x="81" y="104"/>
                      <a:pt x="58" y="108"/>
                    </a:cubicBezTo>
                    <a:cubicBezTo>
                      <a:pt x="44" y="111"/>
                      <a:pt x="31" y="107"/>
                      <a:pt x="19" y="98"/>
                    </a:cubicBezTo>
                    <a:cubicBezTo>
                      <a:pt x="14" y="95"/>
                      <a:pt x="10" y="92"/>
                      <a:pt x="5" y="97"/>
                    </a:cubicBezTo>
                    <a:cubicBezTo>
                      <a:pt x="5" y="97"/>
                      <a:pt x="0" y="94"/>
                      <a:pt x="0" y="94"/>
                    </a:cubicBezTo>
                    <a:cubicBezTo>
                      <a:pt x="2" y="83"/>
                      <a:pt x="5" y="73"/>
                      <a:pt x="7" y="63"/>
                    </a:cubicBezTo>
                    <a:cubicBezTo>
                      <a:pt x="8" y="62"/>
                      <a:pt x="10" y="61"/>
                      <a:pt x="11" y="60"/>
                    </a:cubicBezTo>
                    <a:cubicBezTo>
                      <a:pt x="12" y="61"/>
                      <a:pt x="13" y="63"/>
                      <a:pt x="14" y="64"/>
                    </a:cubicBezTo>
                    <a:cubicBezTo>
                      <a:pt x="15" y="70"/>
                      <a:pt x="16" y="77"/>
                      <a:pt x="18" y="83"/>
                    </a:cubicBezTo>
                    <a:cubicBezTo>
                      <a:pt x="22" y="96"/>
                      <a:pt x="33" y="103"/>
                      <a:pt x="45" y="103"/>
                    </a:cubicBezTo>
                    <a:cubicBezTo>
                      <a:pt x="52" y="103"/>
                      <a:pt x="57" y="100"/>
                      <a:pt x="60" y="94"/>
                    </a:cubicBezTo>
                    <a:cubicBezTo>
                      <a:pt x="63" y="87"/>
                      <a:pt x="61" y="82"/>
                      <a:pt x="56" y="78"/>
                    </a:cubicBezTo>
                    <a:cubicBezTo>
                      <a:pt x="52" y="74"/>
                      <a:pt x="47" y="70"/>
                      <a:pt x="43" y="67"/>
                    </a:cubicBezTo>
                    <a:cubicBezTo>
                      <a:pt x="39" y="64"/>
                      <a:pt x="34" y="61"/>
                      <a:pt x="31" y="58"/>
                    </a:cubicBezTo>
                    <a:cubicBezTo>
                      <a:pt x="15" y="45"/>
                      <a:pt x="13" y="34"/>
                      <a:pt x="21" y="19"/>
                    </a:cubicBezTo>
                    <a:cubicBezTo>
                      <a:pt x="29" y="5"/>
                      <a:pt x="44" y="0"/>
                      <a:pt x="61" y="5"/>
                    </a:cubicBezTo>
                    <a:cubicBezTo>
                      <a:pt x="63" y="6"/>
                      <a:pt x="65" y="7"/>
                      <a:pt x="66" y="8"/>
                    </a:cubicBezTo>
                    <a:cubicBezTo>
                      <a:pt x="75" y="11"/>
                      <a:pt x="81" y="24"/>
                      <a:pt x="95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" name="Freeform 24">
                <a:extLst>
                  <a:ext uri="{FF2B5EF4-FFF2-40B4-BE49-F238E27FC236}">
                    <a16:creationId xmlns:a16="http://schemas.microsoft.com/office/drawing/2014/main" id="{864CF228-7FB1-49BF-AFBA-76AFD4D021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62425" y="4287838"/>
                <a:ext cx="319088" cy="311150"/>
              </a:xfrm>
              <a:custGeom>
                <a:avLst/>
                <a:gdLst>
                  <a:gd name="T0" fmla="*/ 126 w 126"/>
                  <a:gd name="T1" fmla="*/ 72 h 123"/>
                  <a:gd name="T2" fmla="*/ 100 w 126"/>
                  <a:gd name="T3" fmla="*/ 95 h 123"/>
                  <a:gd name="T4" fmla="*/ 97 w 126"/>
                  <a:gd name="T5" fmla="*/ 94 h 123"/>
                  <a:gd name="T6" fmla="*/ 98 w 126"/>
                  <a:gd name="T7" fmla="*/ 86 h 123"/>
                  <a:gd name="T8" fmla="*/ 97 w 126"/>
                  <a:gd name="T9" fmla="*/ 49 h 123"/>
                  <a:gd name="T10" fmla="*/ 90 w 126"/>
                  <a:gd name="T11" fmla="*/ 55 h 123"/>
                  <a:gd name="T12" fmla="*/ 41 w 126"/>
                  <a:gd name="T13" fmla="*/ 99 h 123"/>
                  <a:gd name="T14" fmla="*/ 38 w 126"/>
                  <a:gd name="T15" fmla="*/ 119 h 123"/>
                  <a:gd name="T16" fmla="*/ 39 w 126"/>
                  <a:gd name="T17" fmla="*/ 123 h 123"/>
                  <a:gd name="T18" fmla="*/ 0 w 126"/>
                  <a:gd name="T19" fmla="*/ 80 h 123"/>
                  <a:gd name="T20" fmla="*/ 5 w 126"/>
                  <a:gd name="T21" fmla="*/ 82 h 123"/>
                  <a:gd name="T22" fmla="*/ 23 w 126"/>
                  <a:gd name="T23" fmla="*/ 82 h 123"/>
                  <a:gd name="T24" fmla="*/ 80 w 126"/>
                  <a:gd name="T25" fmla="*/ 31 h 123"/>
                  <a:gd name="T26" fmla="*/ 45 w 126"/>
                  <a:gd name="T27" fmla="*/ 25 h 123"/>
                  <a:gd name="T28" fmla="*/ 36 w 126"/>
                  <a:gd name="T29" fmla="*/ 25 h 123"/>
                  <a:gd name="T30" fmla="*/ 36 w 126"/>
                  <a:gd name="T31" fmla="*/ 22 h 123"/>
                  <a:gd name="T32" fmla="*/ 62 w 126"/>
                  <a:gd name="T33" fmla="*/ 0 h 123"/>
                  <a:gd name="T34" fmla="*/ 94 w 126"/>
                  <a:gd name="T35" fmla="*/ 35 h 123"/>
                  <a:gd name="T36" fmla="*/ 126 w 126"/>
                  <a:gd name="T37" fmla="*/ 72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6" h="123">
                    <a:moveTo>
                      <a:pt x="126" y="72"/>
                    </a:moveTo>
                    <a:cubicBezTo>
                      <a:pt x="117" y="80"/>
                      <a:pt x="108" y="87"/>
                      <a:pt x="100" y="95"/>
                    </a:cubicBezTo>
                    <a:cubicBezTo>
                      <a:pt x="99" y="95"/>
                      <a:pt x="98" y="95"/>
                      <a:pt x="97" y="94"/>
                    </a:cubicBezTo>
                    <a:cubicBezTo>
                      <a:pt x="98" y="92"/>
                      <a:pt x="97" y="88"/>
                      <a:pt x="98" y="86"/>
                    </a:cubicBezTo>
                    <a:cubicBezTo>
                      <a:pt x="105" y="74"/>
                      <a:pt x="108" y="62"/>
                      <a:pt x="97" y="49"/>
                    </a:cubicBezTo>
                    <a:cubicBezTo>
                      <a:pt x="95" y="51"/>
                      <a:pt x="92" y="53"/>
                      <a:pt x="90" y="55"/>
                    </a:cubicBezTo>
                    <a:cubicBezTo>
                      <a:pt x="74" y="70"/>
                      <a:pt x="57" y="84"/>
                      <a:pt x="41" y="99"/>
                    </a:cubicBezTo>
                    <a:cubicBezTo>
                      <a:pt x="31" y="108"/>
                      <a:pt x="31" y="108"/>
                      <a:pt x="38" y="119"/>
                    </a:cubicBezTo>
                    <a:cubicBezTo>
                      <a:pt x="38" y="120"/>
                      <a:pt x="38" y="121"/>
                      <a:pt x="39" y="123"/>
                    </a:cubicBezTo>
                    <a:cubicBezTo>
                      <a:pt x="33" y="123"/>
                      <a:pt x="8" y="97"/>
                      <a:pt x="0" y="80"/>
                    </a:cubicBezTo>
                    <a:cubicBezTo>
                      <a:pt x="2" y="80"/>
                      <a:pt x="4" y="81"/>
                      <a:pt x="5" y="82"/>
                    </a:cubicBezTo>
                    <a:cubicBezTo>
                      <a:pt x="11" y="88"/>
                      <a:pt x="16" y="88"/>
                      <a:pt x="23" y="82"/>
                    </a:cubicBezTo>
                    <a:cubicBezTo>
                      <a:pt x="42" y="65"/>
                      <a:pt x="61" y="48"/>
                      <a:pt x="80" y="31"/>
                    </a:cubicBezTo>
                    <a:cubicBezTo>
                      <a:pt x="73" y="20"/>
                      <a:pt x="62" y="18"/>
                      <a:pt x="45" y="25"/>
                    </a:cubicBezTo>
                    <a:cubicBezTo>
                      <a:pt x="42" y="26"/>
                      <a:pt x="39" y="25"/>
                      <a:pt x="36" y="25"/>
                    </a:cubicBezTo>
                    <a:cubicBezTo>
                      <a:pt x="36" y="24"/>
                      <a:pt x="36" y="23"/>
                      <a:pt x="36" y="22"/>
                    </a:cubicBezTo>
                    <a:cubicBezTo>
                      <a:pt x="44" y="15"/>
                      <a:pt x="53" y="8"/>
                      <a:pt x="62" y="0"/>
                    </a:cubicBezTo>
                    <a:cubicBezTo>
                      <a:pt x="73" y="12"/>
                      <a:pt x="83" y="23"/>
                      <a:pt x="94" y="35"/>
                    </a:cubicBezTo>
                    <a:cubicBezTo>
                      <a:pt x="104" y="47"/>
                      <a:pt x="115" y="59"/>
                      <a:pt x="126" y="7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" name="Freeform 25">
                <a:extLst>
                  <a:ext uri="{FF2B5EF4-FFF2-40B4-BE49-F238E27FC236}">
                    <a16:creationId xmlns:a16="http://schemas.microsoft.com/office/drawing/2014/main" id="{4C01A230-24F9-4CC5-9630-A86E3B6F8C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84813" y="5014913"/>
                <a:ext cx="252413" cy="282575"/>
              </a:xfrm>
              <a:custGeom>
                <a:avLst/>
                <a:gdLst>
                  <a:gd name="T0" fmla="*/ 39 w 100"/>
                  <a:gd name="T1" fmla="*/ 11 h 112"/>
                  <a:gd name="T2" fmla="*/ 16 w 100"/>
                  <a:gd name="T3" fmla="*/ 19 h 112"/>
                  <a:gd name="T4" fmla="*/ 0 w 100"/>
                  <a:gd name="T5" fmla="*/ 36 h 112"/>
                  <a:gd name="T6" fmla="*/ 4 w 100"/>
                  <a:gd name="T7" fmla="*/ 0 h 112"/>
                  <a:gd name="T8" fmla="*/ 100 w 100"/>
                  <a:gd name="T9" fmla="*/ 11 h 112"/>
                  <a:gd name="T10" fmla="*/ 97 w 100"/>
                  <a:gd name="T11" fmla="*/ 42 h 112"/>
                  <a:gd name="T12" fmla="*/ 94 w 100"/>
                  <a:gd name="T13" fmla="*/ 46 h 112"/>
                  <a:gd name="T14" fmla="*/ 90 w 100"/>
                  <a:gd name="T15" fmla="*/ 42 h 112"/>
                  <a:gd name="T16" fmla="*/ 84 w 100"/>
                  <a:gd name="T17" fmla="*/ 26 h 112"/>
                  <a:gd name="T18" fmla="*/ 63 w 100"/>
                  <a:gd name="T19" fmla="*/ 13 h 112"/>
                  <a:gd name="T20" fmla="*/ 56 w 100"/>
                  <a:gd name="T21" fmla="*/ 81 h 112"/>
                  <a:gd name="T22" fmla="*/ 55 w 100"/>
                  <a:gd name="T23" fmla="*/ 86 h 112"/>
                  <a:gd name="T24" fmla="*/ 67 w 100"/>
                  <a:gd name="T25" fmla="*/ 106 h 112"/>
                  <a:gd name="T26" fmla="*/ 69 w 100"/>
                  <a:gd name="T27" fmla="*/ 107 h 112"/>
                  <a:gd name="T28" fmla="*/ 12 w 100"/>
                  <a:gd name="T29" fmla="*/ 101 h 112"/>
                  <a:gd name="T30" fmla="*/ 13 w 100"/>
                  <a:gd name="T31" fmla="*/ 100 h 112"/>
                  <a:gd name="T32" fmla="*/ 31 w 100"/>
                  <a:gd name="T33" fmla="*/ 81 h 112"/>
                  <a:gd name="T34" fmla="*/ 38 w 100"/>
                  <a:gd name="T35" fmla="*/ 22 h 112"/>
                  <a:gd name="T36" fmla="*/ 39 w 100"/>
                  <a:gd name="T37" fmla="*/ 11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00" h="112">
                    <a:moveTo>
                      <a:pt x="39" y="11"/>
                    </a:moveTo>
                    <a:cubicBezTo>
                      <a:pt x="29" y="9"/>
                      <a:pt x="22" y="13"/>
                      <a:pt x="16" y="19"/>
                    </a:cubicBezTo>
                    <a:cubicBezTo>
                      <a:pt x="10" y="23"/>
                      <a:pt x="11" y="34"/>
                      <a:pt x="0" y="36"/>
                    </a:cubicBezTo>
                    <a:cubicBezTo>
                      <a:pt x="1" y="23"/>
                      <a:pt x="3" y="12"/>
                      <a:pt x="4" y="0"/>
                    </a:cubicBezTo>
                    <a:cubicBezTo>
                      <a:pt x="36" y="3"/>
                      <a:pt x="67" y="7"/>
                      <a:pt x="100" y="11"/>
                    </a:cubicBezTo>
                    <a:cubicBezTo>
                      <a:pt x="99" y="22"/>
                      <a:pt x="98" y="32"/>
                      <a:pt x="97" y="42"/>
                    </a:cubicBezTo>
                    <a:cubicBezTo>
                      <a:pt x="97" y="44"/>
                      <a:pt x="95" y="45"/>
                      <a:pt x="94" y="46"/>
                    </a:cubicBezTo>
                    <a:cubicBezTo>
                      <a:pt x="92" y="45"/>
                      <a:pt x="90" y="44"/>
                      <a:pt x="90" y="42"/>
                    </a:cubicBezTo>
                    <a:cubicBezTo>
                      <a:pt x="87" y="37"/>
                      <a:pt x="86" y="31"/>
                      <a:pt x="84" y="26"/>
                    </a:cubicBezTo>
                    <a:cubicBezTo>
                      <a:pt x="80" y="18"/>
                      <a:pt x="73" y="14"/>
                      <a:pt x="63" y="13"/>
                    </a:cubicBezTo>
                    <a:cubicBezTo>
                      <a:pt x="61" y="36"/>
                      <a:pt x="58" y="58"/>
                      <a:pt x="56" y="81"/>
                    </a:cubicBezTo>
                    <a:cubicBezTo>
                      <a:pt x="56" y="82"/>
                      <a:pt x="56" y="84"/>
                      <a:pt x="55" y="86"/>
                    </a:cubicBezTo>
                    <a:cubicBezTo>
                      <a:pt x="53" y="100"/>
                      <a:pt x="53" y="100"/>
                      <a:pt x="67" y="106"/>
                    </a:cubicBezTo>
                    <a:cubicBezTo>
                      <a:pt x="68" y="106"/>
                      <a:pt x="68" y="107"/>
                      <a:pt x="69" y="107"/>
                    </a:cubicBezTo>
                    <a:cubicBezTo>
                      <a:pt x="64" y="112"/>
                      <a:pt x="16" y="106"/>
                      <a:pt x="12" y="101"/>
                    </a:cubicBezTo>
                    <a:cubicBezTo>
                      <a:pt x="12" y="100"/>
                      <a:pt x="12" y="100"/>
                      <a:pt x="13" y="100"/>
                    </a:cubicBezTo>
                    <a:cubicBezTo>
                      <a:pt x="30" y="98"/>
                      <a:pt x="29" y="98"/>
                      <a:pt x="31" y="81"/>
                    </a:cubicBezTo>
                    <a:cubicBezTo>
                      <a:pt x="33" y="61"/>
                      <a:pt x="36" y="42"/>
                      <a:pt x="38" y="22"/>
                    </a:cubicBezTo>
                    <a:cubicBezTo>
                      <a:pt x="38" y="18"/>
                      <a:pt x="38" y="15"/>
                      <a:pt x="39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" name="Freeform 26">
                <a:extLst>
                  <a:ext uri="{FF2B5EF4-FFF2-40B4-BE49-F238E27FC236}">
                    <a16:creationId xmlns:a16="http://schemas.microsoft.com/office/drawing/2014/main" id="{475EFC63-C61C-4092-ACF3-A66048B42C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54900" y="3878263"/>
                <a:ext cx="315913" cy="282575"/>
              </a:xfrm>
              <a:custGeom>
                <a:avLst/>
                <a:gdLst>
                  <a:gd name="T0" fmla="*/ 20 w 125"/>
                  <a:gd name="T1" fmla="*/ 58 h 112"/>
                  <a:gd name="T2" fmla="*/ 30 w 125"/>
                  <a:gd name="T3" fmla="*/ 93 h 112"/>
                  <a:gd name="T4" fmla="*/ 34 w 125"/>
                  <a:gd name="T5" fmla="*/ 101 h 112"/>
                  <a:gd name="T6" fmla="*/ 31 w 125"/>
                  <a:gd name="T7" fmla="*/ 103 h 112"/>
                  <a:gd name="T8" fmla="*/ 0 w 125"/>
                  <a:gd name="T9" fmla="*/ 88 h 112"/>
                  <a:gd name="T10" fmla="*/ 40 w 125"/>
                  <a:gd name="T11" fmla="*/ 0 h 112"/>
                  <a:gd name="T12" fmla="*/ 72 w 125"/>
                  <a:gd name="T13" fmla="*/ 14 h 112"/>
                  <a:gd name="T14" fmla="*/ 72 w 125"/>
                  <a:gd name="T15" fmla="*/ 17 h 112"/>
                  <a:gd name="T16" fmla="*/ 63 w 125"/>
                  <a:gd name="T17" fmla="*/ 19 h 112"/>
                  <a:gd name="T18" fmla="*/ 31 w 125"/>
                  <a:gd name="T19" fmla="*/ 36 h 112"/>
                  <a:gd name="T20" fmla="*/ 71 w 125"/>
                  <a:gd name="T21" fmla="*/ 54 h 112"/>
                  <a:gd name="T22" fmla="*/ 102 w 125"/>
                  <a:gd name="T23" fmla="*/ 68 h 112"/>
                  <a:gd name="T24" fmla="*/ 118 w 125"/>
                  <a:gd name="T25" fmla="*/ 63 h 112"/>
                  <a:gd name="T26" fmla="*/ 123 w 125"/>
                  <a:gd name="T27" fmla="*/ 59 h 112"/>
                  <a:gd name="T28" fmla="*/ 125 w 125"/>
                  <a:gd name="T29" fmla="*/ 61 h 112"/>
                  <a:gd name="T30" fmla="*/ 101 w 125"/>
                  <a:gd name="T31" fmla="*/ 112 h 112"/>
                  <a:gd name="T32" fmla="*/ 97 w 125"/>
                  <a:gd name="T33" fmla="*/ 111 h 112"/>
                  <a:gd name="T34" fmla="*/ 99 w 125"/>
                  <a:gd name="T35" fmla="*/ 103 h 112"/>
                  <a:gd name="T36" fmla="*/ 94 w 125"/>
                  <a:gd name="T37" fmla="*/ 92 h 112"/>
                  <a:gd name="T38" fmla="*/ 20 w 125"/>
                  <a:gd name="T39" fmla="*/ 58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25" h="112">
                    <a:moveTo>
                      <a:pt x="20" y="58"/>
                    </a:moveTo>
                    <a:cubicBezTo>
                      <a:pt x="14" y="73"/>
                      <a:pt x="20" y="84"/>
                      <a:pt x="30" y="93"/>
                    </a:cubicBezTo>
                    <a:cubicBezTo>
                      <a:pt x="32" y="95"/>
                      <a:pt x="33" y="99"/>
                      <a:pt x="34" y="101"/>
                    </a:cubicBezTo>
                    <a:cubicBezTo>
                      <a:pt x="33" y="102"/>
                      <a:pt x="32" y="102"/>
                      <a:pt x="31" y="103"/>
                    </a:cubicBezTo>
                    <a:cubicBezTo>
                      <a:pt x="21" y="98"/>
                      <a:pt x="11" y="93"/>
                      <a:pt x="0" y="88"/>
                    </a:cubicBezTo>
                    <a:cubicBezTo>
                      <a:pt x="13" y="59"/>
                      <a:pt x="26" y="30"/>
                      <a:pt x="40" y="0"/>
                    </a:cubicBezTo>
                    <a:cubicBezTo>
                      <a:pt x="51" y="5"/>
                      <a:pt x="61" y="10"/>
                      <a:pt x="72" y="14"/>
                    </a:cubicBezTo>
                    <a:cubicBezTo>
                      <a:pt x="72" y="15"/>
                      <a:pt x="72" y="16"/>
                      <a:pt x="72" y="17"/>
                    </a:cubicBezTo>
                    <a:cubicBezTo>
                      <a:pt x="69" y="18"/>
                      <a:pt x="66" y="19"/>
                      <a:pt x="63" y="19"/>
                    </a:cubicBezTo>
                    <a:cubicBezTo>
                      <a:pt x="46" y="18"/>
                      <a:pt x="38" y="22"/>
                      <a:pt x="31" y="36"/>
                    </a:cubicBezTo>
                    <a:cubicBezTo>
                      <a:pt x="44" y="42"/>
                      <a:pt x="58" y="48"/>
                      <a:pt x="71" y="54"/>
                    </a:cubicBezTo>
                    <a:cubicBezTo>
                      <a:pt x="81" y="59"/>
                      <a:pt x="92" y="63"/>
                      <a:pt x="102" y="68"/>
                    </a:cubicBezTo>
                    <a:cubicBezTo>
                      <a:pt x="109" y="72"/>
                      <a:pt x="114" y="70"/>
                      <a:pt x="118" y="63"/>
                    </a:cubicBezTo>
                    <a:cubicBezTo>
                      <a:pt x="119" y="62"/>
                      <a:pt x="121" y="60"/>
                      <a:pt x="123" y="59"/>
                    </a:cubicBezTo>
                    <a:cubicBezTo>
                      <a:pt x="123" y="60"/>
                      <a:pt x="124" y="60"/>
                      <a:pt x="125" y="61"/>
                    </a:cubicBezTo>
                    <a:cubicBezTo>
                      <a:pt x="117" y="78"/>
                      <a:pt x="109" y="95"/>
                      <a:pt x="101" y="112"/>
                    </a:cubicBezTo>
                    <a:cubicBezTo>
                      <a:pt x="101" y="112"/>
                      <a:pt x="98" y="112"/>
                      <a:pt x="97" y="111"/>
                    </a:cubicBezTo>
                    <a:cubicBezTo>
                      <a:pt x="98" y="108"/>
                      <a:pt x="100" y="105"/>
                      <a:pt x="99" y="103"/>
                    </a:cubicBezTo>
                    <a:cubicBezTo>
                      <a:pt x="99" y="99"/>
                      <a:pt x="97" y="93"/>
                      <a:pt x="94" y="92"/>
                    </a:cubicBezTo>
                    <a:cubicBezTo>
                      <a:pt x="70" y="80"/>
                      <a:pt x="46" y="69"/>
                      <a:pt x="20" y="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" name="Freeform 27">
                <a:extLst>
                  <a:ext uri="{FF2B5EF4-FFF2-40B4-BE49-F238E27FC236}">
                    <a16:creationId xmlns:a16="http://schemas.microsoft.com/office/drawing/2014/main" id="{1DF433C8-23D7-4B3E-9EF3-9144DFD04E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08850" y="2306638"/>
                <a:ext cx="269875" cy="209550"/>
              </a:xfrm>
              <a:custGeom>
                <a:avLst/>
                <a:gdLst>
                  <a:gd name="T0" fmla="*/ 91 w 107"/>
                  <a:gd name="T1" fmla="*/ 26 h 83"/>
                  <a:gd name="T2" fmla="*/ 69 w 107"/>
                  <a:gd name="T3" fmla="*/ 11 h 83"/>
                  <a:gd name="T4" fmla="*/ 64 w 107"/>
                  <a:gd name="T5" fmla="*/ 3 h 83"/>
                  <a:gd name="T6" fmla="*/ 73 w 107"/>
                  <a:gd name="T7" fmla="*/ 4 h 83"/>
                  <a:gd name="T8" fmla="*/ 101 w 107"/>
                  <a:gd name="T9" fmla="*/ 24 h 83"/>
                  <a:gd name="T10" fmla="*/ 105 w 107"/>
                  <a:gd name="T11" fmla="*/ 33 h 83"/>
                  <a:gd name="T12" fmla="*/ 97 w 107"/>
                  <a:gd name="T13" fmla="*/ 41 h 83"/>
                  <a:gd name="T14" fmla="*/ 79 w 107"/>
                  <a:gd name="T15" fmla="*/ 34 h 83"/>
                  <a:gd name="T16" fmla="*/ 84 w 107"/>
                  <a:gd name="T17" fmla="*/ 53 h 83"/>
                  <a:gd name="T18" fmla="*/ 94 w 107"/>
                  <a:gd name="T19" fmla="*/ 63 h 83"/>
                  <a:gd name="T20" fmla="*/ 89 w 107"/>
                  <a:gd name="T21" fmla="*/ 79 h 83"/>
                  <a:gd name="T22" fmla="*/ 77 w 107"/>
                  <a:gd name="T23" fmla="*/ 74 h 83"/>
                  <a:gd name="T24" fmla="*/ 72 w 107"/>
                  <a:gd name="T25" fmla="*/ 67 h 83"/>
                  <a:gd name="T26" fmla="*/ 58 w 107"/>
                  <a:gd name="T27" fmla="*/ 62 h 83"/>
                  <a:gd name="T28" fmla="*/ 25 w 107"/>
                  <a:gd name="T29" fmla="*/ 65 h 83"/>
                  <a:gd name="T30" fmla="*/ 12 w 107"/>
                  <a:gd name="T31" fmla="*/ 59 h 83"/>
                  <a:gd name="T32" fmla="*/ 1 w 107"/>
                  <a:gd name="T33" fmla="*/ 22 h 83"/>
                  <a:gd name="T34" fmla="*/ 4 w 107"/>
                  <a:gd name="T35" fmla="*/ 16 h 83"/>
                  <a:gd name="T36" fmla="*/ 11 w 107"/>
                  <a:gd name="T37" fmla="*/ 35 h 83"/>
                  <a:gd name="T38" fmla="*/ 35 w 107"/>
                  <a:gd name="T39" fmla="*/ 50 h 83"/>
                  <a:gd name="T40" fmla="*/ 50 w 107"/>
                  <a:gd name="T41" fmla="*/ 47 h 83"/>
                  <a:gd name="T42" fmla="*/ 51 w 107"/>
                  <a:gd name="T43" fmla="*/ 44 h 83"/>
                  <a:gd name="T44" fmla="*/ 34 w 107"/>
                  <a:gd name="T45" fmla="*/ 30 h 83"/>
                  <a:gd name="T46" fmla="*/ 38 w 107"/>
                  <a:gd name="T47" fmla="*/ 0 h 83"/>
                  <a:gd name="T48" fmla="*/ 64 w 107"/>
                  <a:gd name="T49" fmla="*/ 33 h 83"/>
                  <a:gd name="T50" fmla="*/ 90 w 107"/>
                  <a:gd name="T51" fmla="*/ 28 h 83"/>
                  <a:gd name="T52" fmla="*/ 91 w 107"/>
                  <a:gd name="T53" fmla="*/ 26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07" h="83">
                    <a:moveTo>
                      <a:pt x="91" y="26"/>
                    </a:moveTo>
                    <a:cubicBezTo>
                      <a:pt x="84" y="21"/>
                      <a:pt x="76" y="16"/>
                      <a:pt x="69" y="11"/>
                    </a:cubicBezTo>
                    <a:cubicBezTo>
                      <a:pt x="67" y="9"/>
                      <a:pt x="66" y="6"/>
                      <a:pt x="64" y="3"/>
                    </a:cubicBezTo>
                    <a:cubicBezTo>
                      <a:pt x="67" y="4"/>
                      <a:pt x="71" y="3"/>
                      <a:pt x="73" y="4"/>
                    </a:cubicBezTo>
                    <a:cubicBezTo>
                      <a:pt x="83" y="10"/>
                      <a:pt x="92" y="17"/>
                      <a:pt x="101" y="24"/>
                    </a:cubicBezTo>
                    <a:cubicBezTo>
                      <a:pt x="103" y="26"/>
                      <a:pt x="105" y="30"/>
                      <a:pt x="105" y="33"/>
                    </a:cubicBezTo>
                    <a:cubicBezTo>
                      <a:pt x="107" y="39"/>
                      <a:pt x="103" y="43"/>
                      <a:pt x="97" y="41"/>
                    </a:cubicBezTo>
                    <a:cubicBezTo>
                      <a:pt x="91" y="39"/>
                      <a:pt x="85" y="37"/>
                      <a:pt x="79" y="34"/>
                    </a:cubicBezTo>
                    <a:cubicBezTo>
                      <a:pt x="75" y="43"/>
                      <a:pt x="79" y="48"/>
                      <a:pt x="84" y="53"/>
                    </a:cubicBezTo>
                    <a:cubicBezTo>
                      <a:pt x="88" y="56"/>
                      <a:pt x="92" y="59"/>
                      <a:pt x="94" y="63"/>
                    </a:cubicBezTo>
                    <a:cubicBezTo>
                      <a:pt x="97" y="69"/>
                      <a:pt x="94" y="75"/>
                      <a:pt x="89" y="79"/>
                    </a:cubicBezTo>
                    <a:cubicBezTo>
                      <a:pt x="83" y="83"/>
                      <a:pt x="80" y="77"/>
                      <a:pt x="77" y="74"/>
                    </a:cubicBezTo>
                    <a:cubicBezTo>
                      <a:pt x="76" y="72"/>
                      <a:pt x="74" y="69"/>
                      <a:pt x="72" y="67"/>
                    </a:cubicBezTo>
                    <a:cubicBezTo>
                      <a:pt x="69" y="61"/>
                      <a:pt x="64" y="61"/>
                      <a:pt x="58" y="62"/>
                    </a:cubicBezTo>
                    <a:cubicBezTo>
                      <a:pt x="47" y="64"/>
                      <a:pt x="36" y="65"/>
                      <a:pt x="25" y="65"/>
                    </a:cubicBezTo>
                    <a:cubicBezTo>
                      <a:pt x="21" y="65"/>
                      <a:pt x="15" y="63"/>
                      <a:pt x="12" y="59"/>
                    </a:cubicBezTo>
                    <a:cubicBezTo>
                      <a:pt x="3" y="49"/>
                      <a:pt x="1" y="36"/>
                      <a:pt x="1" y="22"/>
                    </a:cubicBezTo>
                    <a:cubicBezTo>
                      <a:pt x="0" y="21"/>
                      <a:pt x="2" y="20"/>
                      <a:pt x="4" y="16"/>
                    </a:cubicBezTo>
                    <a:cubicBezTo>
                      <a:pt x="7" y="24"/>
                      <a:pt x="9" y="29"/>
                      <a:pt x="11" y="35"/>
                    </a:cubicBezTo>
                    <a:cubicBezTo>
                      <a:pt x="16" y="49"/>
                      <a:pt x="19" y="52"/>
                      <a:pt x="35" y="50"/>
                    </a:cubicBezTo>
                    <a:cubicBezTo>
                      <a:pt x="40" y="50"/>
                      <a:pt x="45" y="48"/>
                      <a:pt x="50" y="47"/>
                    </a:cubicBezTo>
                    <a:cubicBezTo>
                      <a:pt x="50" y="46"/>
                      <a:pt x="50" y="45"/>
                      <a:pt x="51" y="44"/>
                    </a:cubicBezTo>
                    <a:cubicBezTo>
                      <a:pt x="45" y="40"/>
                      <a:pt x="39" y="35"/>
                      <a:pt x="34" y="30"/>
                    </a:cubicBezTo>
                    <a:cubicBezTo>
                      <a:pt x="24" y="20"/>
                      <a:pt x="25" y="8"/>
                      <a:pt x="38" y="0"/>
                    </a:cubicBezTo>
                    <a:cubicBezTo>
                      <a:pt x="44" y="13"/>
                      <a:pt x="50" y="25"/>
                      <a:pt x="64" y="33"/>
                    </a:cubicBezTo>
                    <a:cubicBezTo>
                      <a:pt x="69" y="13"/>
                      <a:pt x="81" y="29"/>
                      <a:pt x="90" y="28"/>
                    </a:cubicBezTo>
                    <a:cubicBezTo>
                      <a:pt x="90" y="27"/>
                      <a:pt x="91" y="27"/>
                      <a:pt x="91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9" name="Freeform 28">
                <a:extLst>
                  <a:ext uri="{FF2B5EF4-FFF2-40B4-BE49-F238E27FC236}">
                    <a16:creationId xmlns:a16="http://schemas.microsoft.com/office/drawing/2014/main" id="{487AF9D9-6A0A-422D-817A-F33A6DB714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78275" y="4043363"/>
                <a:ext cx="325438" cy="315913"/>
              </a:xfrm>
              <a:custGeom>
                <a:avLst/>
                <a:gdLst>
                  <a:gd name="T0" fmla="*/ 111 w 129"/>
                  <a:gd name="T1" fmla="*/ 60 h 125"/>
                  <a:gd name="T2" fmla="*/ 129 w 129"/>
                  <a:gd name="T3" fmla="*/ 92 h 125"/>
                  <a:gd name="T4" fmla="*/ 127 w 129"/>
                  <a:gd name="T5" fmla="*/ 93 h 125"/>
                  <a:gd name="T6" fmla="*/ 122 w 129"/>
                  <a:gd name="T7" fmla="*/ 91 h 125"/>
                  <a:gd name="T8" fmla="*/ 104 w 129"/>
                  <a:gd name="T9" fmla="*/ 90 h 125"/>
                  <a:gd name="T10" fmla="*/ 63 w 129"/>
                  <a:gd name="T11" fmla="*/ 114 h 125"/>
                  <a:gd name="T12" fmla="*/ 17 w 129"/>
                  <a:gd name="T13" fmla="*/ 104 h 125"/>
                  <a:gd name="T14" fmla="*/ 11 w 129"/>
                  <a:gd name="T15" fmla="*/ 92 h 125"/>
                  <a:gd name="T16" fmla="*/ 25 w 129"/>
                  <a:gd name="T17" fmla="*/ 46 h 125"/>
                  <a:gd name="T18" fmla="*/ 68 w 129"/>
                  <a:gd name="T19" fmla="*/ 22 h 125"/>
                  <a:gd name="T20" fmla="*/ 74 w 129"/>
                  <a:gd name="T21" fmla="*/ 6 h 125"/>
                  <a:gd name="T22" fmla="*/ 74 w 129"/>
                  <a:gd name="T23" fmla="*/ 1 h 125"/>
                  <a:gd name="T24" fmla="*/ 77 w 129"/>
                  <a:gd name="T25" fmla="*/ 0 h 125"/>
                  <a:gd name="T26" fmla="*/ 103 w 129"/>
                  <a:gd name="T27" fmla="*/ 47 h 125"/>
                  <a:gd name="T28" fmla="*/ 97 w 129"/>
                  <a:gd name="T29" fmla="*/ 46 h 125"/>
                  <a:gd name="T30" fmla="*/ 76 w 129"/>
                  <a:gd name="T31" fmla="*/ 43 h 125"/>
                  <a:gd name="T32" fmla="*/ 31 w 129"/>
                  <a:gd name="T33" fmla="*/ 69 h 125"/>
                  <a:gd name="T34" fmla="*/ 21 w 129"/>
                  <a:gd name="T35" fmla="*/ 100 h 125"/>
                  <a:gd name="T36" fmla="*/ 53 w 129"/>
                  <a:gd name="T37" fmla="*/ 111 h 125"/>
                  <a:gd name="T38" fmla="*/ 104 w 129"/>
                  <a:gd name="T39" fmla="*/ 82 h 125"/>
                  <a:gd name="T40" fmla="*/ 108 w 129"/>
                  <a:gd name="T41" fmla="*/ 68 h 125"/>
                  <a:gd name="T42" fmla="*/ 108 w 129"/>
                  <a:gd name="T43" fmla="*/ 61 h 125"/>
                  <a:gd name="T44" fmla="*/ 111 w 129"/>
                  <a:gd name="T45" fmla="*/ 60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29" h="125">
                    <a:moveTo>
                      <a:pt x="111" y="60"/>
                    </a:moveTo>
                    <a:cubicBezTo>
                      <a:pt x="117" y="70"/>
                      <a:pt x="123" y="81"/>
                      <a:pt x="129" y="92"/>
                    </a:cubicBezTo>
                    <a:cubicBezTo>
                      <a:pt x="128" y="92"/>
                      <a:pt x="128" y="93"/>
                      <a:pt x="127" y="93"/>
                    </a:cubicBezTo>
                    <a:cubicBezTo>
                      <a:pt x="126" y="93"/>
                      <a:pt x="123" y="93"/>
                      <a:pt x="122" y="91"/>
                    </a:cubicBezTo>
                    <a:cubicBezTo>
                      <a:pt x="116" y="85"/>
                      <a:pt x="111" y="86"/>
                      <a:pt x="104" y="90"/>
                    </a:cubicBezTo>
                    <a:cubicBezTo>
                      <a:pt x="90" y="98"/>
                      <a:pt x="77" y="106"/>
                      <a:pt x="63" y="114"/>
                    </a:cubicBezTo>
                    <a:cubicBezTo>
                      <a:pt x="44" y="125"/>
                      <a:pt x="30" y="122"/>
                      <a:pt x="17" y="104"/>
                    </a:cubicBezTo>
                    <a:cubicBezTo>
                      <a:pt x="15" y="100"/>
                      <a:pt x="12" y="96"/>
                      <a:pt x="11" y="92"/>
                    </a:cubicBezTo>
                    <a:cubicBezTo>
                      <a:pt x="0" y="70"/>
                      <a:pt x="4" y="58"/>
                      <a:pt x="25" y="46"/>
                    </a:cubicBezTo>
                    <a:cubicBezTo>
                      <a:pt x="39" y="38"/>
                      <a:pt x="54" y="30"/>
                      <a:pt x="68" y="22"/>
                    </a:cubicBezTo>
                    <a:cubicBezTo>
                      <a:pt x="75" y="18"/>
                      <a:pt x="78" y="14"/>
                      <a:pt x="74" y="6"/>
                    </a:cubicBezTo>
                    <a:cubicBezTo>
                      <a:pt x="73" y="5"/>
                      <a:pt x="74" y="3"/>
                      <a:pt x="74" y="1"/>
                    </a:cubicBezTo>
                    <a:cubicBezTo>
                      <a:pt x="75" y="1"/>
                      <a:pt x="76" y="1"/>
                      <a:pt x="77" y="0"/>
                    </a:cubicBezTo>
                    <a:cubicBezTo>
                      <a:pt x="85" y="15"/>
                      <a:pt x="94" y="30"/>
                      <a:pt x="103" y="47"/>
                    </a:cubicBezTo>
                    <a:cubicBezTo>
                      <a:pt x="99" y="46"/>
                      <a:pt x="97" y="47"/>
                      <a:pt x="97" y="46"/>
                    </a:cubicBezTo>
                    <a:cubicBezTo>
                      <a:pt x="91" y="36"/>
                      <a:pt x="84" y="38"/>
                      <a:pt x="76" y="43"/>
                    </a:cubicBezTo>
                    <a:cubicBezTo>
                      <a:pt x="61" y="52"/>
                      <a:pt x="46" y="60"/>
                      <a:pt x="31" y="69"/>
                    </a:cubicBezTo>
                    <a:cubicBezTo>
                      <a:pt x="17" y="77"/>
                      <a:pt x="14" y="87"/>
                      <a:pt x="21" y="100"/>
                    </a:cubicBezTo>
                    <a:cubicBezTo>
                      <a:pt x="28" y="114"/>
                      <a:pt x="40" y="118"/>
                      <a:pt x="53" y="111"/>
                    </a:cubicBezTo>
                    <a:cubicBezTo>
                      <a:pt x="71" y="102"/>
                      <a:pt x="87" y="92"/>
                      <a:pt x="104" y="82"/>
                    </a:cubicBezTo>
                    <a:cubicBezTo>
                      <a:pt x="110" y="79"/>
                      <a:pt x="109" y="74"/>
                      <a:pt x="108" y="68"/>
                    </a:cubicBezTo>
                    <a:cubicBezTo>
                      <a:pt x="108" y="66"/>
                      <a:pt x="108" y="63"/>
                      <a:pt x="108" y="61"/>
                    </a:cubicBezTo>
                    <a:cubicBezTo>
                      <a:pt x="109" y="60"/>
                      <a:pt x="110" y="60"/>
                      <a:pt x="111" y="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0" name="Freeform 29">
                <a:extLst>
                  <a:ext uri="{FF2B5EF4-FFF2-40B4-BE49-F238E27FC236}">
                    <a16:creationId xmlns:a16="http://schemas.microsoft.com/office/drawing/2014/main" id="{DED8AFED-73C3-461B-888C-AA2D8FBCE6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70788" y="3622675"/>
                <a:ext cx="304800" cy="268288"/>
              </a:xfrm>
              <a:custGeom>
                <a:avLst/>
                <a:gdLst>
                  <a:gd name="T0" fmla="*/ 120 w 120"/>
                  <a:gd name="T1" fmla="*/ 53 h 106"/>
                  <a:gd name="T2" fmla="*/ 104 w 120"/>
                  <a:gd name="T3" fmla="*/ 106 h 106"/>
                  <a:gd name="T4" fmla="*/ 101 w 120"/>
                  <a:gd name="T5" fmla="*/ 106 h 106"/>
                  <a:gd name="T6" fmla="*/ 100 w 120"/>
                  <a:gd name="T7" fmla="*/ 101 h 106"/>
                  <a:gd name="T8" fmla="*/ 90 w 120"/>
                  <a:gd name="T9" fmla="*/ 84 h 106"/>
                  <a:gd name="T10" fmla="*/ 30 w 120"/>
                  <a:gd name="T11" fmla="*/ 85 h 106"/>
                  <a:gd name="T12" fmla="*/ 0 w 120"/>
                  <a:gd name="T13" fmla="*/ 94 h 106"/>
                  <a:gd name="T14" fmla="*/ 14 w 120"/>
                  <a:gd name="T15" fmla="*/ 49 h 106"/>
                  <a:gd name="T16" fmla="*/ 17 w 120"/>
                  <a:gd name="T17" fmla="*/ 49 h 106"/>
                  <a:gd name="T18" fmla="*/ 18 w 120"/>
                  <a:gd name="T19" fmla="*/ 55 h 106"/>
                  <a:gd name="T20" fmla="*/ 25 w 120"/>
                  <a:gd name="T21" fmla="*/ 62 h 106"/>
                  <a:gd name="T22" fmla="*/ 64 w 120"/>
                  <a:gd name="T23" fmla="*/ 56 h 106"/>
                  <a:gd name="T24" fmla="*/ 38 w 120"/>
                  <a:gd name="T25" fmla="*/ 31 h 106"/>
                  <a:gd name="T26" fmla="*/ 24 w 120"/>
                  <a:gd name="T27" fmla="*/ 34 h 106"/>
                  <a:gd name="T28" fmla="*/ 20 w 120"/>
                  <a:gd name="T29" fmla="*/ 38 h 106"/>
                  <a:gd name="T30" fmla="*/ 29 w 120"/>
                  <a:gd name="T31" fmla="*/ 0 h 106"/>
                  <a:gd name="T32" fmla="*/ 33 w 120"/>
                  <a:gd name="T33" fmla="*/ 5 h 106"/>
                  <a:gd name="T34" fmla="*/ 42 w 120"/>
                  <a:gd name="T35" fmla="*/ 25 h 106"/>
                  <a:gd name="T36" fmla="*/ 58 w 120"/>
                  <a:gd name="T37" fmla="*/ 40 h 106"/>
                  <a:gd name="T38" fmla="*/ 98 w 120"/>
                  <a:gd name="T39" fmla="*/ 63 h 106"/>
                  <a:gd name="T40" fmla="*/ 114 w 120"/>
                  <a:gd name="T41" fmla="*/ 56 h 106"/>
                  <a:gd name="T42" fmla="*/ 118 w 120"/>
                  <a:gd name="T43" fmla="*/ 51 h 106"/>
                  <a:gd name="T44" fmla="*/ 120 w 120"/>
                  <a:gd name="T45" fmla="*/ 53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20" h="106">
                    <a:moveTo>
                      <a:pt x="120" y="53"/>
                    </a:moveTo>
                    <a:cubicBezTo>
                      <a:pt x="115" y="71"/>
                      <a:pt x="109" y="88"/>
                      <a:pt x="104" y="106"/>
                    </a:cubicBezTo>
                    <a:cubicBezTo>
                      <a:pt x="103" y="106"/>
                      <a:pt x="102" y="106"/>
                      <a:pt x="101" y="106"/>
                    </a:cubicBezTo>
                    <a:cubicBezTo>
                      <a:pt x="101" y="104"/>
                      <a:pt x="100" y="102"/>
                      <a:pt x="100" y="101"/>
                    </a:cubicBezTo>
                    <a:cubicBezTo>
                      <a:pt x="102" y="89"/>
                      <a:pt x="100" y="89"/>
                      <a:pt x="90" y="84"/>
                    </a:cubicBezTo>
                    <a:cubicBezTo>
                      <a:pt x="70" y="75"/>
                      <a:pt x="50" y="81"/>
                      <a:pt x="30" y="85"/>
                    </a:cubicBezTo>
                    <a:cubicBezTo>
                      <a:pt x="20" y="86"/>
                      <a:pt x="11" y="91"/>
                      <a:pt x="0" y="94"/>
                    </a:cubicBezTo>
                    <a:cubicBezTo>
                      <a:pt x="5" y="80"/>
                      <a:pt x="9" y="64"/>
                      <a:pt x="14" y="49"/>
                    </a:cubicBezTo>
                    <a:cubicBezTo>
                      <a:pt x="15" y="49"/>
                      <a:pt x="16" y="49"/>
                      <a:pt x="17" y="49"/>
                    </a:cubicBezTo>
                    <a:cubicBezTo>
                      <a:pt x="17" y="51"/>
                      <a:pt x="18" y="53"/>
                      <a:pt x="18" y="55"/>
                    </a:cubicBezTo>
                    <a:cubicBezTo>
                      <a:pt x="17" y="61"/>
                      <a:pt x="20" y="63"/>
                      <a:pt x="25" y="62"/>
                    </a:cubicBezTo>
                    <a:cubicBezTo>
                      <a:pt x="37" y="60"/>
                      <a:pt x="49" y="58"/>
                      <a:pt x="64" y="56"/>
                    </a:cubicBezTo>
                    <a:cubicBezTo>
                      <a:pt x="54" y="47"/>
                      <a:pt x="46" y="39"/>
                      <a:pt x="38" y="31"/>
                    </a:cubicBezTo>
                    <a:cubicBezTo>
                      <a:pt x="32" y="26"/>
                      <a:pt x="27" y="28"/>
                      <a:pt x="24" y="34"/>
                    </a:cubicBezTo>
                    <a:cubicBezTo>
                      <a:pt x="23" y="36"/>
                      <a:pt x="22" y="37"/>
                      <a:pt x="20" y="38"/>
                    </a:cubicBezTo>
                    <a:cubicBezTo>
                      <a:pt x="20" y="25"/>
                      <a:pt x="25" y="14"/>
                      <a:pt x="29" y="0"/>
                    </a:cubicBezTo>
                    <a:cubicBezTo>
                      <a:pt x="31" y="3"/>
                      <a:pt x="33" y="4"/>
                      <a:pt x="33" y="5"/>
                    </a:cubicBezTo>
                    <a:cubicBezTo>
                      <a:pt x="31" y="14"/>
                      <a:pt x="36" y="20"/>
                      <a:pt x="42" y="25"/>
                    </a:cubicBezTo>
                    <a:cubicBezTo>
                      <a:pt x="47" y="30"/>
                      <a:pt x="53" y="34"/>
                      <a:pt x="58" y="40"/>
                    </a:cubicBezTo>
                    <a:cubicBezTo>
                      <a:pt x="68" y="52"/>
                      <a:pt x="82" y="59"/>
                      <a:pt x="98" y="63"/>
                    </a:cubicBezTo>
                    <a:cubicBezTo>
                      <a:pt x="106" y="65"/>
                      <a:pt x="110" y="63"/>
                      <a:pt x="114" y="56"/>
                    </a:cubicBezTo>
                    <a:cubicBezTo>
                      <a:pt x="114" y="54"/>
                      <a:pt x="116" y="53"/>
                      <a:pt x="118" y="51"/>
                    </a:cubicBezTo>
                    <a:cubicBezTo>
                      <a:pt x="118" y="52"/>
                      <a:pt x="119" y="52"/>
                      <a:pt x="120" y="5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1" name="Freeform 30">
                <a:extLst>
                  <a:ext uri="{FF2B5EF4-FFF2-40B4-BE49-F238E27FC236}">
                    <a16:creationId xmlns:a16="http://schemas.microsoft.com/office/drawing/2014/main" id="{8BF6B89F-276A-4870-8F7E-179E2B30E9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70588" y="5003800"/>
                <a:ext cx="263525" cy="280988"/>
              </a:xfrm>
              <a:custGeom>
                <a:avLst/>
                <a:gdLst>
                  <a:gd name="T0" fmla="*/ 104 w 104"/>
                  <a:gd name="T1" fmla="*/ 0 h 111"/>
                  <a:gd name="T2" fmla="*/ 104 w 104"/>
                  <a:gd name="T3" fmla="*/ 4 h 111"/>
                  <a:gd name="T4" fmla="*/ 94 w 104"/>
                  <a:gd name="T5" fmla="*/ 31 h 111"/>
                  <a:gd name="T6" fmla="*/ 100 w 104"/>
                  <a:gd name="T7" fmla="*/ 70 h 111"/>
                  <a:gd name="T8" fmla="*/ 73 w 104"/>
                  <a:gd name="T9" fmla="*/ 108 h 111"/>
                  <a:gd name="T10" fmla="*/ 57 w 104"/>
                  <a:gd name="T11" fmla="*/ 110 h 111"/>
                  <a:gd name="T12" fmla="*/ 24 w 104"/>
                  <a:gd name="T13" fmla="*/ 81 h 111"/>
                  <a:gd name="T14" fmla="*/ 16 w 104"/>
                  <a:gd name="T15" fmla="*/ 30 h 111"/>
                  <a:gd name="T16" fmla="*/ 6 w 104"/>
                  <a:gd name="T17" fmla="*/ 20 h 111"/>
                  <a:gd name="T18" fmla="*/ 0 w 104"/>
                  <a:gd name="T19" fmla="*/ 17 h 111"/>
                  <a:gd name="T20" fmla="*/ 51 w 104"/>
                  <a:gd name="T21" fmla="*/ 8 h 111"/>
                  <a:gd name="T22" fmla="*/ 52 w 104"/>
                  <a:gd name="T23" fmla="*/ 11 h 111"/>
                  <a:gd name="T24" fmla="*/ 46 w 104"/>
                  <a:gd name="T25" fmla="*/ 14 h 111"/>
                  <a:gd name="T26" fmla="*/ 39 w 104"/>
                  <a:gd name="T27" fmla="*/ 27 h 111"/>
                  <a:gd name="T28" fmla="*/ 47 w 104"/>
                  <a:gd name="T29" fmla="*/ 82 h 111"/>
                  <a:gd name="T30" fmla="*/ 71 w 104"/>
                  <a:gd name="T31" fmla="*/ 104 h 111"/>
                  <a:gd name="T32" fmla="*/ 94 w 104"/>
                  <a:gd name="T33" fmla="*/ 78 h 111"/>
                  <a:gd name="T34" fmla="*/ 86 w 104"/>
                  <a:gd name="T35" fmla="*/ 19 h 111"/>
                  <a:gd name="T36" fmla="*/ 76 w 104"/>
                  <a:gd name="T37" fmla="*/ 11 h 111"/>
                  <a:gd name="T38" fmla="*/ 67 w 104"/>
                  <a:gd name="T39" fmla="*/ 9 h 111"/>
                  <a:gd name="T40" fmla="*/ 67 w 104"/>
                  <a:gd name="T41" fmla="*/ 6 h 111"/>
                  <a:gd name="T42" fmla="*/ 104 w 104"/>
                  <a:gd name="T43" fmla="*/ 0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04" h="111">
                    <a:moveTo>
                      <a:pt x="104" y="0"/>
                    </a:moveTo>
                    <a:cubicBezTo>
                      <a:pt x="104" y="3"/>
                      <a:pt x="104" y="4"/>
                      <a:pt x="104" y="4"/>
                    </a:cubicBezTo>
                    <a:cubicBezTo>
                      <a:pt x="91" y="9"/>
                      <a:pt x="92" y="19"/>
                      <a:pt x="94" y="31"/>
                    </a:cubicBezTo>
                    <a:cubicBezTo>
                      <a:pt x="97" y="43"/>
                      <a:pt x="98" y="57"/>
                      <a:pt x="100" y="70"/>
                    </a:cubicBezTo>
                    <a:cubicBezTo>
                      <a:pt x="103" y="91"/>
                      <a:pt x="95" y="104"/>
                      <a:pt x="73" y="108"/>
                    </a:cubicBezTo>
                    <a:cubicBezTo>
                      <a:pt x="68" y="110"/>
                      <a:pt x="63" y="110"/>
                      <a:pt x="57" y="110"/>
                    </a:cubicBezTo>
                    <a:cubicBezTo>
                      <a:pt x="35" y="111"/>
                      <a:pt x="26" y="103"/>
                      <a:pt x="24" y="81"/>
                    </a:cubicBezTo>
                    <a:cubicBezTo>
                      <a:pt x="21" y="64"/>
                      <a:pt x="19" y="47"/>
                      <a:pt x="16" y="30"/>
                    </a:cubicBezTo>
                    <a:cubicBezTo>
                      <a:pt x="16" y="23"/>
                      <a:pt x="13" y="20"/>
                      <a:pt x="6" y="20"/>
                    </a:cubicBezTo>
                    <a:cubicBezTo>
                      <a:pt x="4" y="20"/>
                      <a:pt x="2" y="19"/>
                      <a:pt x="0" y="17"/>
                    </a:cubicBezTo>
                    <a:cubicBezTo>
                      <a:pt x="17" y="12"/>
                      <a:pt x="34" y="10"/>
                      <a:pt x="51" y="8"/>
                    </a:cubicBezTo>
                    <a:cubicBezTo>
                      <a:pt x="52" y="9"/>
                      <a:pt x="52" y="10"/>
                      <a:pt x="52" y="11"/>
                    </a:cubicBezTo>
                    <a:cubicBezTo>
                      <a:pt x="50" y="12"/>
                      <a:pt x="48" y="13"/>
                      <a:pt x="46" y="14"/>
                    </a:cubicBezTo>
                    <a:cubicBezTo>
                      <a:pt x="40" y="16"/>
                      <a:pt x="37" y="20"/>
                      <a:pt x="39" y="27"/>
                    </a:cubicBezTo>
                    <a:cubicBezTo>
                      <a:pt x="42" y="45"/>
                      <a:pt x="44" y="63"/>
                      <a:pt x="47" y="82"/>
                    </a:cubicBezTo>
                    <a:cubicBezTo>
                      <a:pt x="49" y="97"/>
                      <a:pt x="57" y="105"/>
                      <a:pt x="71" y="104"/>
                    </a:cubicBezTo>
                    <a:cubicBezTo>
                      <a:pt x="87" y="103"/>
                      <a:pt x="95" y="93"/>
                      <a:pt x="94" y="78"/>
                    </a:cubicBezTo>
                    <a:cubicBezTo>
                      <a:pt x="92" y="58"/>
                      <a:pt x="89" y="39"/>
                      <a:pt x="86" y="19"/>
                    </a:cubicBezTo>
                    <a:cubicBezTo>
                      <a:pt x="85" y="16"/>
                      <a:pt x="79" y="13"/>
                      <a:pt x="76" y="11"/>
                    </a:cubicBezTo>
                    <a:cubicBezTo>
                      <a:pt x="73" y="10"/>
                      <a:pt x="70" y="10"/>
                      <a:pt x="67" y="9"/>
                    </a:cubicBezTo>
                    <a:cubicBezTo>
                      <a:pt x="67" y="8"/>
                      <a:pt x="67" y="7"/>
                      <a:pt x="67" y="6"/>
                    </a:cubicBezTo>
                    <a:cubicBezTo>
                      <a:pt x="79" y="4"/>
                      <a:pt x="91" y="2"/>
                      <a:pt x="10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2" name="Freeform 31">
                <a:extLst>
                  <a:ext uri="{FF2B5EF4-FFF2-40B4-BE49-F238E27FC236}">
                    <a16:creationId xmlns:a16="http://schemas.microsoft.com/office/drawing/2014/main" id="{0721FC16-5467-4F11-93E4-456B5BD70B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43688" y="4741863"/>
                <a:ext cx="242888" cy="300038"/>
              </a:xfrm>
              <a:custGeom>
                <a:avLst/>
                <a:gdLst>
                  <a:gd name="T0" fmla="*/ 88 w 96"/>
                  <a:gd name="T1" fmla="*/ 119 h 119"/>
                  <a:gd name="T2" fmla="*/ 24 w 96"/>
                  <a:gd name="T3" fmla="*/ 60 h 119"/>
                  <a:gd name="T4" fmla="*/ 3 w 96"/>
                  <a:gd name="T5" fmla="*/ 51 h 119"/>
                  <a:gd name="T6" fmla="*/ 0 w 96"/>
                  <a:gd name="T7" fmla="*/ 48 h 119"/>
                  <a:gd name="T8" fmla="*/ 42 w 96"/>
                  <a:gd name="T9" fmla="*/ 24 h 119"/>
                  <a:gd name="T10" fmla="*/ 44 w 96"/>
                  <a:gd name="T11" fmla="*/ 26 h 119"/>
                  <a:gd name="T12" fmla="*/ 40 w 96"/>
                  <a:gd name="T13" fmla="*/ 32 h 119"/>
                  <a:gd name="T14" fmla="*/ 38 w 96"/>
                  <a:gd name="T15" fmla="*/ 41 h 119"/>
                  <a:gd name="T16" fmla="*/ 85 w 96"/>
                  <a:gd name="T17" fmla="*/ 84 h 119"/>
                  <a:gd name="T18" fmla="*/ 76 w 96"/>
                  <a:gd name="T19" fmla="*/ 27 h 119"/>
                  <a:gd name="T20" fmla="*/ 63 w 96"/>
                  <a:gd name="T21" fmla="*/ 18 h 119"/>
                  <a:gd name="T22" fmla="*/ 57 w 96"/>
                  <a:gd name="T23" fmla="*/ 18 h 119"/>
                  <a:gd name="T24" fmla="*/ 57 w 96"/>
                  <a:gd name="T25" fmla="*/ 16 h 119"/>
                  <a:gd name="T26" fmla="*/ 86 w 96"/>
                  <a:gd name="T27" fmla="*/ 0 h 119"/>
                  <a:gd name="T28" fmla="*/ 87 w 96"/>
                  <a:gd name="T29" fmla="*/ 2 h 119"/>
                  <a:gd name="T30" fmla="*/ 88 w 96"/>
                  <a:gd name="T31" fmla="*/ 59 h 119"/>
                  <a:gd name="T32" fmla="*/ 95 w 96"/>
                  <a:gd name="T33" fmla="*/ 106 h 119"/>
                  <a:gd name="T34" fmla="*/ 88 w 96"/>
                  <a:gd name="T35" fmla="*/ 119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6" h="119">
                    <a:moveTo>
                      <a:pt x="88" y="119"/>
                    </a:moveTo>
                    <a:cubicBezTo>
                      <a:pt x="65" y="98"/>
                      <a:pt x="44" y="79"/>
                      <a:pt x="24" y="60"/>
                    </a:cubicBezTo>
                    <a:cubicBezTo>
                      <a:pt x="18" y="55"/>
                      <a:pt x="13" y="47"/>
                      <a:pt x="3" y="51"/>
                    </a:cubicBezTo>
                    <a:cubicBezTo>
                      <a:pt x="2" y="52"/>
                      <a:pt x="1" y="50"/>
                      <a:pt x="0" y="48"/>
                    </a:cubicBezTo>
                    <a:cubicBezTo>
                      <a:pt x="14" y="40"/>
                      <a:pt x="28" y="32"/>
                      <a:pt x="42" y="24"/>
                    </a:cubicBezTo>
                    <a:cubicBezTo>
                      <a:pt x="43" y="25"/>
                      <a:pt x="44" y="25"/>
                      <a:pt x="44" y="26"/>
                    </a:cubicBezTo>
                    <a:cubicBezTo>
                      <a:pt x="43" y="28"/>
                      <a:pt x="41" y="29"/>
                      <a:pt x="40" y="32"/>
                    </a:cubicBezTo>
                    <a:cubicBezTo>
                      <a:pt x="39" y="35"/>
                      <a:pt x="36" y="40"/>
                      <a:pt x="38" y="41"/>
                    </a:cubicBezTo>
                    <a:cubicBezTo>
                      <a:pt x="53" y="56"/>
                      <a:pt x="68" y="70"/>
                      <a:pt x="85" y="84"/>
                    </a:cubicBezTo>
                    <a:cubicBezTo>
                      <a:pt x="82" y="65"/>
                      <a:pt x="79" y="46"/>
                      <a:pt x="76" y="27"/>
                    </a:cubicBezTo>
                    <a:cubicBezTo>
                      <a:pt x="75" y="19"/>
                      <a:pt x="70" y="17"/>
                      <a:pt x="63" y="18"/>
                    </a:cubicBezTo>
                    <a:cubicBezTo>
                      <a:pt x="61" y="19"/>
                      <a:pt x="59" y="18"/>
                      <a:pt x="57" y="18"/>
                    </a:cubicBezTo>
                    <a:cubicBezTo>
                      <a:pt x="57" y="17"/>
                      <a:pt x="57" y="16"/>
                      <a:pt x="57" y="16"/>
                    </a:cubicBezTo>
                    <a:cubicBezTo>
                      <a:pt x="66" y="10"/>
                      <a:pt x="76" y="5"/>
                      <a:pt x="86" y="0"/>
                    </a:cubicBezTo>
                    <a:cubicBezTo>
                      <a:pt x="86" y="0"/>
                      <a:pt x="87" y="1"/>
                      <a:pt x="87" y="2"/>
                    </a:cubicBezTo>
                    <a:cubicBezTo>
                      <a:pt x="74" y="21"/>
                      <a:pt x="87" y="40"/>
                      <a:pt x="88" y="59"/>
                    </a:cubicBezTo>
                    <a:cubicBezTo>
                      <a:pt x="89" y="75"/>
                      <a:pt x="94" y="90"/>
                      <a:pt x="95" y="106"/>
                    </a:cubicBezTo>
                    <a:cubicBezTo>
                      <a:pt x="96" y="110"/>
                      <a:pt x="91" y="114"/>
                      <a:pt x="88" y="1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3" name="Freeform 32">
                <a:extLst>
                  <a:ext uri="{FF2B5EF4-FFF2-40B4-BE49-F238E27FC236}">
                    <a16:creationId xmlns:a16="http://schemas.microsoft.com/office/drawing/2014/main" id="{238C4FC7-9D29-4E68-842B-6BEE1B13AB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08750" y="4870450"/>
                <a:ext cx="230188" cy="288925"/>
              </a:xfrm>
              <a:custGeom>
                <a:avLst/>
                <a:gdLst>
                  <a:gd name="T0" fmla="*/ 0 w 91"/>
                  <a:gd name="T1" fmla="*/ 23 h 114"/>
                  <a:gd name="T2" fmla="*/ 5 w 91"/>
                  <a:gd name="T3" fmla="*/ 19 h 114"/>
                  <a:gd name="T4" fmla="*/ 46 w 91"/>
                  <a:gd name="T5" fmla="*/ 1 h 114"/>
                  <a:gd name="T6" fmla="*/ 52 w 91"/>
                  <a:gd name="T7" fmla="*/ 3 h 114"/>
                  <a:gd name="T8" fmla="*/ 46 w 91"/>
                  <a:gd name="T9" fmla="*/ 7 h 114"/>
                  <a:gd name="T10" fmla="*/ 43 w 91"/>
                  <a:gd name="T11" fmla="*/ 18 h 114"/>
                  <a:gd name="T12" fmla="*/ 71 w 91"/>
                  <a:gd name="T13" fmla="*/ 84 h 114"/>
                  <a:gd name="T14" fmla="*/ 83 w 91"/>
                  <a:gd name="T15" fmla="*/ 90 h 114"/>
                  <a:gd name="T16" fmla="*/ 90 w 91"/>
                  <a:gd name="T17" fmla="*/ 90 h 114"/>
                  <a:gd name="T18" fmla="*/ 91 w 91"/>
                  <a:gd name="T19" fmla="*/ 93 h 114"/>
                  <a:gd name="T20" fmla="*/ 42 w 91"/>
                  <a:gd name="T21" fmla="*/ 114 h 114"/>
                  <a:gd name="T22" fmla="*/ 40 w 91"/>
                  <a:gd name="T23" fmla="*/ 112 h 114"/>
                  <a:gd name="T24" fmla="*/ 43 w 91"/>
                  <a:gd name="T25" fmla="*/ 108 h 114"/>
                  <a:gd name="T26" fmla="*/ 48 w 91"/>
                  <a:gd name="T27" fmla="*/ 91 h 114"/>
                  <a:gd name="T28" fmla="*/ 22 w 91"/>
                  <a:gd name="T29" fmla="*/ 32 h 114"/>
                  <a:gd name="T30" fmla="*/ 6 w 91"/>
                  <a:gd name="T31" fmla="*/ 23 h 114"/>
                  <a:gd name="T32" fmla="*/ 0 w 91"/>
                  <a:gd name="T33" fmla="*/ 23 h 114"/>
                  <a:gd name="T34" fmla="*/ 0 w 91"/>
                  <a:gd name="T35" fmla="*/ 23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1" h="114">
                    <a:moveTo>
                      <a:pt x="0" y="23"/>
                    </a:moveTo>
                    <a:cubicBezTo>
                      <a:pt x="2" y="21"/>
                      <a:pt x="3" y="19"/>
                      <a:pt x="5" y="19"/>
                    </a:cubicBezTo>
                    <a:cubicBezTo>
                      <a:pt x="18" y="13"/>
                      <a:pt x="32" y="7"/>
                      <a:pt x="46" y="1"/>
                    </a:cubicBezTo>
                    <a:cubicBezTo>
                      <a:pt x="47" y="0"/>
                      <a:pt x="49" y="1"/>
                      <a:pt x="52" y="3"/>
                    </a:cubicBezTo>
                    <a:cubicBezTo>
                      <a:pt x="50" y="4"/>
                      <a:pt x="47" y="5"/>
                      <a:pt x="46" y="7"/>
                    </a:cubicBezTo>
                    <a:cubicBezTo>
                      <a:pt x="44" y="11"/>
                      <a:pt x="42" y="15"/>
                      <a:pt x="43" y="18"/>
                    </a:cubicBezTo>
                    <a:cubicBezTo>
                      <a:pt x="52" y="40"/>
                      <a:pt x="61" y="62"/>
                      <a:pt x="71" y="84"/>
                    </a:cubicBezTo>
                    <a:cubicBezTo>
                      <a:pt x="73" y="90"/>
                      <a:pt x="77" y="92"/>
                      <a:pt x="83" y="90"/>
                    </a:cubicBezTo>
                    <a:cubicBezTo>
                      <a:pt x="85" y="90"/>
                      <a:pt x="87" y="90"/>
                      <a:pt x="90" y="90"/>
                    </a:cubicBezTo>
                    <a:cubicBezTo>
                      <a:pt x="90" y="91"/>
                      <a:pt x="90" y="92"/>
                      <a:pt x="91" y="93"/>
                    </a:cubicBezTo>
                    <a:cubicBezTo>
                      <a:pt x="74" y="100"/>
                      <a:pt x="58" y="107"/>
                      <a:pt x="42" y="114"/>
                    </a:cubicBezTo>
                    <a:cubicBezTo>
                      <a:pt x="41" y="114"/>
                      <a:pt x="41" y="113"/>
                      <a:pt x="40" y="112"/>
                    </a:cubicBezTo>
                    <a:cubicBezTo>
                      <a:pt x="41" y="111"/>
                      <a:pt x="42" y="109"/>
                      <a:pt x="43" y="108"/>
                    </a:cubicBezTo>
                    <a:cubicBezTo>
                      <a:pt x="51" y="104"/>
                      <a:pt x="51" y="99"/>
                      <a:pt x="48" y="91"/>
                    </a:cubicBezTo>
                    <a:cubicBezTo>
                      <a:pt x="39" y="72"/>
                      <a:pt x="30" y="52"/>
                      <a:pt x="22" y="32"/>
                    </a:cubicBezTo>
                    <a:cubicBezTo>
                      <a:pt x="19" y="24"/>
                      <a:pt x="14" y="20"/>
                      <a:pt x="6" y="23"/>
                    </a:cubicBezTo>
                    <a:cubicBezTo>
                      <a:pt x="4" y="24"/>
                      <a:pt x="2" y="23"/>
                      <a:pt x="0" y="23"/>
                    </a:cubicBezTo>
                    <a:cubicBezTo>
                      <a:pt x="0" y="23"/>
                      <a:pt x="0" y="23"/>
                      <a:pt x="0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4" name="Freeform 33">
                <a:extLst>
                  <a:ext uri="{FF2B5EF4-FFF2-40B4-BE49-F238E27FC236}">
                    <a16:creationId xmlns:a16="http://schemas.microsoft.com/office/drawing/2014/main" id="{8022D624-52E1-4BBD-99C7-FB62A781E2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73938" y="4121150"/>
                <a:ext cx="288925" cy="246063"/>
              </a:xfrm>
              <a:custGeom>
                <a:avLst/>
                <a:gdLst>
                  <a:gd name="T0" fmla="*/ 114 w 114"/>
                  <a:gd name="T1" fmla="*/ 52 h 97"/>
                  <a:gd name="T2" fmla="*/ 86 w 114"/>
                  <a:gd name="T3" fmla="*/ 97 h 97"/>
                  <a:gd name="T4" fmla="*/ 84 w 114"/>
                  <a:gd name="T5" fmla="*/ 97 h 97"/>
                  <a:gd name="T6" fmla="*/ 84 w 114"/>
                  <a:gd name="T7" fmla="*/ 91 h 97"/>
                  <a:gd name="T8" fmla="*/ 79 w 114"/>
                  <a:gd name="T9" fmla="*/ 77 h 97"/>
                  <a:gd name="T10" fmla="*/ 28 w 114"/>
                  <a:gd name="T11" fmla="*/ 46 h 97"/>
                  <a:gd name="T12" fmla="*/ 0 w 114"/>
                  <a:gd name="T13" fmla="*/ 46 h 97"/>
                  <a:gd name="T14" fmla="*/ 26 w 114"/>
                  <a:gd name="T15" fmla="*/ 0 h 97"/>
                  <a:gd name="T16" fmla="*/ 28 w 114"/>
                  <a:gd name="T17" fmla="*/ 0 h 97"/>
                  <a:gd name="T18" fmla="*/ 28 w 114"/>
                  <a:gd name="T19" fmla="*/ 6 h 97"/>
                  <a:gd name="T20" fmla="*/ 33 w 114"/>
                  <a:gd name="T21" fmla="*/ 20 h 97"/>
                  <a:gd name="T22" fmla="*/ 92 w 114"/>
                  <a:gd name="T23" fmla="*/ 56 h 97"/>
                  <a:gd name="T24" fmla="*/ 106 w 114"/>
                  <a:gd name="T25" fmla="*/ 54 h 97"/>
                  <a:gd name="T26" fmla="*/ 112 w 114"/>
                  <a:gd name="T27" fmla="*/ 50 h 97"/>
                  <a:gd name="T28" fmla="*/ 114 w 114"/>
                  <a:gd name="T29" fmla="*/ 52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4" h="97">
                    <a:moveTo>
                      <a:pt x="114" y="52"/>
                    </a:moveTo>
                    <a:cubicBezTo>
                      <a:pt x="104" y="67"/>
                      <a:pt x="95" y="82"/>
                      <a:pt x="86" y="97"/>
                    </a:cubicBezTo>
                    <a:cubicBezTo>
                      <a:pt x="86" y="97"/>
                      <a:pt x="85" y="97"/>
                      <a:pt x="84" y="97"/>
                    </a:cubicBezTo>
                    <a:cubicBezTo>
                      <a:pt x="84" y="95"/>
                      <a:pt x="83" y="93"/>
                      <a:pt x="84" y="91"/>
                    </a:cubicBezTo>
                    <a:cubicBezTo>
                      <a:pt x="87" y="85"/>
                      <a:pt x="85" y="80"/>
                      <a:pt x="79" y="77"/>
                    </a:cubicBezTo>
                    <a:cubicBezTo>
                      <a:pt x="62" y="67"/>
                      <a:pt x="45" y="56"/>
                      <a:pt x="28" y="46"/>
                    </a:cubicBezTo>
                    <a:cubicBezTo>
                      <a:pt x="13" y="37"/>
                      <a:pt x="13" y="37"/>
                      <a:pt x="0" y="46"/>
                    </a:cubicBezTo>
                    <a:cubicBezTo>
                      <a:pt x="6" y="29"/>
                      <a:pt x="17" y="15"/>
                      <a:pt x="26" y="0"/>
                    </a:cubicBezTo>
                    <a:cubicBezTo>
                      <a:pt x="26" y="0"/>
                      <a:pt x="27" y="0"/>
                      <a:pt x="28" y="0"/>
                    </a:cubicBezTo>
                    <a:cubicBezTo>
                      <a:pt x="28" y="2"/>
                      <a:pt x="28" y="5"/>
                      <a:pt x="28" y="6"/>
                    </a:cubicBezTo>
                    <a:cubicBezTo>
                      <a:pt x="25" y="13"/>
                      <a:pt x="27" y="17"/>
                      <a:pt x="33" y="20"/>
                    </a:cubicBezTo>
                    <a:cubicBezTo>
                      <a:pt x="52" y="32"/>
                      <a:pt x="72" y="44"/>
                      <a:pt x="92" y="56"/>
                    </a:cubicBezTo>
                    <a:cubicBezTo>
                      <a:pt x="98" y="60"/>
                      <a:pt x="102" y="59"/>
                      <a:pt x="106" y="54"/>
                    </a:cubicBezTo>
                    <a:cubicBezTo>
                      <a:pt x="108" y="52"/>
                      <a:pt x="110" y="51"/>
                      <a:pt x="112" y="50"/>
                    </a:cubicBezTo>
                    <a:cubicBezTo>
                      <a:pt x="112" y="51"/>
                      <a:pt x="113" y="52"/>
                      <a:pt x="114" y="5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5" name="Freeform 34">
                <a:extLst>
                  <a:ext uri="{FF2B5EF4-FFF2-40B4-BE49-F238E27FC236}">
                    <a16:creationId xmlns:a16="http://schemas.microsoft.com/office/drawing/2014/main" id="{D9089CB4-20A3-42CE-B15B-EE0274D581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97650" y="1562100"/>
                <a:ext cx="76200" cy="93663"/>
              </a:xfrm>
              <a:custGeom>
                <a:avLst/>
                <a:gdLst>
                  <a:gd name="T0" fmla="*/ 30 w 30"/>
                  <a:gd name="T1" fmla="*/ 30 h 37"/>
                  <a:gd name="T2" fmla="*/ 23 w 30"/>
                  <a:gd name="T3" fmla="*/ 36 h 37"/>
                  <a:gd name="T4" fmla="*/ 12 w 30"/>
                  <a:gd name="T5" fmla="*/ 35 h 37"/>
                  <a:gd name="T6" fmla="*/ 2 w 30"/>
                  <a:gd name="T7" fmla="*/ 6 h 37"/>
                  <a:gd name="T8" fmla="*/ 10 w 30"/>
                  <a:gd name="T9" fmla="*/ 1 h 37"/>
                  <a:gd name="T10" fmla="*/ 30 w 30"/>
                  <a:gd name="T11" fmla="*/ 3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" h="37">
                    <a:moveTo>
                      <a:pt x="30" y="30"/>
                    </a:moveTo>
                    <a:cubicBezTo>
                      <a:pt x="29" y="31"/>
                      <a:pt x="27" y="35"/>
                      <a:pt x="23" y="36"/>
                    </a:cubicBezTo>
                    <a:cubicBezTo>
                      <a:pt x="20" y="37"/>
                      <a:pt x="14" y="37"/>
                      <a:pt x="12" y="35"/>
                    </a:cubicBezTo>
                    <a:cubicBezTo>
                      <a:pt x="4" y="28"/>
                      <a:pt x="0" y="18"/>
                      <a:pt x="2" y="6"/>
                    </a:cubicBezTo>
                    <a:cubicBezTo>
                      <a:pt x="2" y="4"/>
                      <a:pt x="8" y="0"/>
                      <a:pt x="10" y="1"/>
                    </a:cubicBezTo>
                    <a:cubicBezTo>
                      <a:pt x="18" y="2"/>
                      <a:pt x="30" y="19"/>
                      <a:pt x="30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6" name="Freeform 46">
                <a:extLst>
                  <a:ext uri="{FF2B5EF4-FFF2-40B4-BE49-F238E27FC236}">
                    <a16:creationId xmlns:a16="http://schemas.microsoft.com/office/drawing/2014/main" id="{E7B71761-1E81-4443-B9DF-7504D17BE2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06888" y="1617663"/>
                <a:ext cx="3151188" cy="2741613"/>
              </a:xfrm>
              <a:custGeom>
                <a:avLst/>
                <a:gdLst>
                  <a:gd name="T0" fmla="*/ 976 w 1246"/>
                  <a:gd name="T1" fmla="*/ 1074 h 1083"/>
                  <a:gd name="T2" fmla="*/ 937 w 1246"/>
                  <a:gd name="T3" fmla="*/ 1004 h 1083"/>
                  <a:gd name="T4" fmla="*/ 913 w 1246"/>
                  <a:gd name="T5" fmla="*/ 849 h 1083"/>
                  <a:gd name="T6" fmla="*/ 908 w 1246"/>
                  <a:gd name="T7" fmla="*/ 676 h 1083"/>
                  <a:gd name="T8" fmla="*/ 900 w 1246"/>
                  <a:gd name="T9" fmla="*/ 490 h 1083"/>
                  <a:gd name="T10" fmla="*/ 790 w 1246"/>
                  <a:gd name="T11" fmla="*/ 320 h 1083"/>
                  <a:gd name="T12" fmla="*/ 782 w 1246"/>
                  <a:gd name="T13" fmla="*/ 310 h 1083"/>
                  <a:gd name="T14" fmla="*/ 779 w 1246"/>
                  <a:gd name="T15" fmla="*/ 288 h 1083"/>
                  <a:gd name="T16" fmla="*/ 758 w 1246"/>
                  <a:gd name="T17" fmla="*/ 243 h 1083"/>
                  <a:gd name="T18" fmla="*/ 691 w 1246"/>
                  <a:gd name="T19" fmla="*/ 196 h 1083"/>
                  <a:gd name="T20" fmla="*/ 641 w 1246"/>
                  <a:gd name="T21" fmla="*/ 171 h 1083"/>
                  <a:gd name="T22" fmla="*/ 681 w 1246"/>
                  <a:gd name="T23" fmla="*/ 166 h 1083"/>
                  <a:gd name="T24" fmla="*/ 706 w 1246"/>
                  <a:gd name="T25" fmla="*/ 157 h 1083"/>
                  <a:gd name="T26" fmla="*/ 766 w 1246"/>
                  <a:gd name="T27" fmla="*/ 95 h 1083"/>
                  <a:gd name="T28" fmla="*/ 767 w 1246"/>
                  <a:gd name="T29" fmla="*/ 78 h 1083"/>
                  <a:gd name="T30" fmla="*/ 746 w 1246"/>
                  <a:gd name="T31" fmla="*/ 64 h 1083"/>
                  <a:gd name="T32" fmla="*/ 740 w 1246"/>
                  <a:gd name="T33" fmla="*/ 68 h 1083"/>
                  <a:gd name="T34" fmla="*/ 708 w 1246"/>
                  <a:gd name="T35" fmla="*/ 106 h 1083"/>
                  <a:gd name="T36" fmla="*/ 633 w 1246"/>
                  <a:gd name="T37" fmla="*/ 145 h 1083"/>
                  <a:gd name="T38" fmla="*/ 631 w 1246"/>
                  <a:gd name="T39" fmla="*/ 54 h 1083"/>
                  <a:gd name="T40" fmla="*/ 615 w 1246"/>
                  <a:gd name="T41" fmla="*/ 32 h 1083"/>
                  <a:gd name="T42" fmla="*/ 603 w 1246"/>
                  <a:gd name="T43" fmla="*/ 31 h 1083"/>
                  <a:gd name="T44" fmla="*/ 586 w 1246"/>
                  <a:gd name="T45" fmla="*/ 46 h 1083"/>
                  <a:gd name="T46" fmla="*/ 583 w 1246"/>
                  <a:gd name="T47" fmla="*/ 133 h 1083"/>
                  <a:gd name="T48" fmla="*/ 575 w 1246"/>
                  <a:gd name="T49" fmla="*/ 143 h 1083"/>
                  <a:gd name="T50" fmla="*/ 541 w 1246"/>
                  <a:gd name="T51" fmla="*/ 138 h 1083"/>
                  <a:gd name="T52" fmla="*/ 486 w 1246"/>
                  <a:gd name="T53" fmla="*/ 86 h 1083"/>
                  <a:gd name="T54" fmla="*/ 473 w 1246"/>
                  <a:gd name="T55" fmla="*/ 69 h 1083"/>
                  <a:gd name="T56" fmla="*/ 449 w 1246"/>
                  <a:gd name="T57" fmla="*/ 68 h 1083"/>
                  <a:gd name="T58" fmla="*/ 446 w 1246"/>
                  <a:gd name="T59" fmla="*/ 80 h 1083"/>
                  <a:gd name="T60" fmla="*/ 462 w 1246"/>
                  <a:gd name="T61" fmla="*/ 113 h 1083"/>
                  <a:gd name="T62" fmla="*/ 572 w 1246"/>
                  <a:gd name="T63" fmla="*/ 179 h 1083"/>
                  <a:gd name="T64" fmla="*/ 582 w 1246"/>
                  <a:gd name="T65" fmla="*/ 181 h 1083"/>
                  <a:gd name="T66" fmla="*/ 577 w 1246"/>
                  <a:gd name="T67" fmla="*/ 182 h 1083"/>
                  <a:gd name="T68" fmla="*/ 475 w 1246"/>
                  <a:gd name="T69" fmla="*/ 226 h 1083"/>
                  <a:gd name="T70" fmla="*/ 430 w 1246"/>
                  <a:gd name="T71" fmla="*/ 305 h 1083"/>
                  <a:gd name="T72" fmla="*/ 415 w 1246"/>
                  <a:gd name="T73" fmla="*/ 334 h 1083"/>
                  <a:gd name="T74" fmla="*/ 366 w 1246"/>
                  <a:gd name="T75" fmla="*/ 379 h 1083"/>
                  <a:gd name="T76" fmla="*/ 319 w 1246"/>
                  <a:gd name="T77" fmla="*/ 472 h 1083"/>
                  <a:gd name="T78" fmla="*/ 309 w 1246"/>
                  <a:gd name="T79" fmla="*/ 560 h 1083"/>
                  <a:gd name="T80" fmla="*/ 306 w 1246"/>
                  <a:gd name="T81" fmla="*/ 781 h 1083"/>
                  <a:gd name="T82" fmla="*/ 304 w 1246"/>
                  <a:gd name="T83" fmla="*/ 857 h 1083"/>
                  <a:gd name="T84" fmla="*/ 272 w 1246"/>
                  <a:gd name="T85" fmla="*/ 993 h 1083"/>
                  <a:gd name="T86" fmla="*/ 240 w 1246"/>
                  <a:gd name="T87" fmla="*/ 1076 h 1083"/>
                  <a:gd name="T88" fmla="*/ 237 w 1246"/>
                  <a:gd name="T89" fmla="*/ 1083 h 1083"/>
                  <a:gd name="T90" fmla="*/ 51 w 1246"/>
                  <a:gd name="T91" fmla="*/ 834 h 1083"/>
                  <a:gd name="T92" fmla="*/ 17 w 1246"/>
                  <a:gd name="T93" fmla="*/ 525 h 1083"/>
                  <a:gd name="T94" fmla="*/ 537 w 1246"/>
                  <a:gd name="T95" fmla="*/ 30 h 1083"/>
                  <a:gd name="T96" fmla="*/ 1158 w 1246"/>
                  <a:gd name="T97" fmla="*/ 420 h 1083"/>
                  <a:gd name="T98" fmla="*/ 976 w 1246"/>
                  <a:gd name="T99" fmla="*/ 1074 h 10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246" h="1083">
                    <a:moveTo>
                      <a:pt x="976" y="1074"/>
                    </a:moveTo>
                    <a:cubicBezTo>
                      <a:pt x="957" y="1053"/>
                      <a:pt x="943" y="1031"/>
                      <a:pt x="937" y="1004"/>
                    </a:cubicBezTo>
                    <a:cubicBezTo>
                      <a:pt x="925" y="953"/>
                      <a:pt x="916" y="901"/>
                      <a:pt x="913" y="849"/>
                    </a:cubicBezTo>
                    <a:cubicBezTo>
                      <a:pt x="910" y="792"/>
                      <a:pt x="910" y="734"/>
                      <a:pt x="908" y="676"/>
                    </a:cubicBezTo>
                    <a:cubicBezTo>
                      <a:pt x="906" y="614"/>
                      <a:pt x="906" y="552"/>
                      <a:pt x="900" y="490"/>
                    </a:cubicBezTo>
                    <a:cubicBezTo>
                      <a:pt x="893" y="415"/>
                      <a:pt x="856" y="358"/>
                      <a:pt x="790" y="320"/>
                    </a:cubicBezTo>
                    <a:cubicBezTo>
                      <a:pt x="787" y="318"/>
                      <a:pt x="784" y="314"/>
                      <a:pt x="782" y="310"/>
                    </a:cubicBezTo>
                    <a:cubicBezTo>
                      <a:pt x="780" y="303"/>
                      <a:pt x="779" y="295"/>
                      <a:pt x="779" y="288"/>
                    </a:cubicBezTo>
                    <a:cubicBezTo>
                      <a:pt x="777" y="270"/>
                      <a:pt x="770" y="255"/>
                      <a:pt x="758" y="243"/>
                    </a:cubicBezTo>
                    <a:cubicBezTo>
                      <a:pt x="739" y="222"/>
                      <a:pt x="716" y="207"/>
                      <a:pt x="691" y="196"/>
                    </a:cubicBezTo>
                    <a:cubicBezTo>
                      <a:pt x="674" y="188"/>
                      <a:pt x="657" y="180"/>
                      <a:pt x="641" y="171"/>
                    </a:cubicBezTo>
                    <a:cubicBezTo>
                      <a:pt x="654" y="170"/>
                      <a:pt x="668" y="169"/>
                      <a:pt x="681" y="166"/>
                    </a:cubicBezTo>
                    <a:cubicBezTo>
                      <a:pt x="690" y="165"/>
                      <a:pt x="699" y="162"/>
                      <a:pt x="706" y="157"/>
                    </a:cubicBezTo>
                    <a:cubicBezTo>
                      <a:pt x="730" y="140"/>
                      <a:pt x="749" y="119"/>
                      <a:pt x="766" y="95"/>
                    </a:cubicBezTo>
                    <a:cubicBezTo>
                      <a:pt x="769" y="89"/>
                      <a:pt x="772" y="83"/>
                      <a:pt x="767" y="78"/>
                    </a:cubicBezTo>
                    <a:cubicBezTo>
                      <a:pt x="761" y="72"/>
                      <a:pt x="753" y="68"/>
                      <a:pt x="746" y="64"/>
                    </a:cubicBezTo>
                    <a:cubicBezTo>
                      <a:pt x="745" y="63"/>
                      <a:pt x="742" y="66"/>
                      <a:pt x="740" y="68"/>
                    </a:cubicBezTo>
                    <a:cubicBezTo>
                      <a:pt x="729" y="81"/>
                      <a:pt x="719" y="93"/>
                      <a:pt x="708" y="106"/>
                    </a:cubicBezTo>
                    <a:cubicBezTo>
                      <a:pt x="688" y="128"/>
                      <a:pt x="663" y="139"/>
                      <a:pt x="633" y="145"/>
                    </a:cubicBezTo>
                    <a:cubicBezTo>
                      <a:pt x="632" y="114"/>
                      <a:pt x="632" y="84"/>
                      <a:pt x="631" y="54"/>
                    </a:cubicBezTo>
                    <a:cubicBezTo>
                      <a:pt x="631" y="40"/>
                      <a:pt x="629" y="35"/>
                      <a:pt x="615" y="32"/>
                    </a:cubicBezTo>
                    <a:cubicBezTo>
                      <a:pt x="611" y="31"/>
                      <a:pt x="607" y="31"/>
                      <a:pt x="603" y="31"/>
                    </a:cubicBezTo>
                    <a:cubicBezTo>
                      <a:pt x="591" y="29"/>
                      <a:pt x="586" y="34"/>
                      <a:pt x="586" y="46"/>
                    </a:cubicBezTo>
                    <a:cubicBezTo>
                      <a:pt x="585" y="75"/>
                      <a:pt x="584" y="104"/>
                      <a:pt x="583" y="133"/>
                    </a:cubicBezTo>
                    <a:cubicBezTo>
                      <a:pt x="583" y="140"/>
                      <a:pt x="581" y="142"/>
                      <a:pt x="575" y="143"/>
                    </a:cubicBezTo>
                    <a:cubicBezTo>
                      <a:pt x="563" y="145"/>
                      <a:pt x="551" y="144"/>
                      <a:pt x="541" y="138"/>
                    </a:cubicBezTo>
                    <a:cubicBezTo>
                      <a:pt x="518" y="126"/>
                      <a:pt x="500" y="108"/>
                      <a:pt x="486" y="86"/>
                    </a:cubicBezTo>
                    <a:cubicBezTo>
                      <a:pt x="483" y="80"/>
                      <a:pt x="478" y="74"/>
                      <a:pt x="473" y="69"/>
                    </a:cubicBezTo>
                    <a:cubicBezTo>
                      <a:pt x="467" y="63"/>
                      <a:pt x="456" y="63"/>
                      <a:pt x="449" y="68"/>
                    </a:cubicBezTo>
                    <a:cubicBezTo>
                      <a:pt x="446" y="71"/>
                      <a:pt x="444" y="77"/>
                      <a:pt x="446" y="80"/>
                    </a:cubicBezTo>
                    <a:cubicBezTo>
                      <a:pt x="450" y="91"/>
                      <a:pt x="455" y="103"/>
                      <a:pt x="462" y="113"/>
                    </a:cubicBezTo>
                    <a:cubicBezTo>
                      <a:pt x="489" y="151"/>
                      <a:pt x="527" y="170"/>
                      <a:pt x="572" y="179"/>
                    </a:cubicBezTo>
                    <a:cubicBezTo>
                      <a:pt x="575" y="179"/>
                      <a:pt x="578" y="180"/>
                      <a:pt x="582" y="181"/>
                    </a:cubicBezTo>
                    <a:cubicBezTo>
                      <a:pt x="580" y="182"/>
                      <a:pt x="578" y="182"/>
                      <a:pt x="577" y="182"/>
                    </a:cubicBezTo>
                    <a:cubicBezTo>
                      <a:pt x="538" y="184"/>
                      <a:pt x="507" y="207"/>
                      <a:pt x="475" y="226"/>
                    </a:cubicBezTo>
                    <a:cubicBezTo>
                      <a:pt x="443" y="244"/>
                      <a:pt x="431" y="271"/>
                      <a:pt x="430" y="305"/>
                    </a:cubicBezTo>
                    <a:cubicBezTo>
                      <a:pt x="430" y="317"/>
                      <a:pt x="426" y="326"/>
                      <a:pt x="415" y="334"/>
                    </a:cubicBezTo>
                    <a:cubicBezTo>
                      <a:pt x="398" y="348"/>
                      <a:pt x="382" y="363"/>
                      <a:pt x="366" y="379"/>
                    </a:cubicBezTo>
                    <a:cubicBezTo>
                      <a:pt x="340" y="404"/>
                      <a:pt x="328" y="437"/>
                      <a:pt x="319" y="472"/>
                    </a:cubicBezTo>
                    <a:cubicBezTo>
                      <a:pt x="312" y="501"/>
                      <a:pt x="310" y="530"/>
                      <a:pt x="309" y="560"/>
                    </a:cubicBezTo>
                    <a:cubicBezTo>
                      <a:pt x="309" y="633"/>
                      <a:pt x="307" y="707"/>
                      <a:pt x="306" y="781"/>
                    </a:cubicBezTo>
                    <a:cubicBezTo>
                      <a:pt x="305" y="806"/>
                      <a:pt x="305" y="832"/>
                      <a:pt x="304" y="857"/>
                    </a:cubicBezTo>
                    <a:cubicBezTo>
                      <a:pt x="300" y="904"/>
                      <a:pt x="287" y="949"/>
                      <a:pt x="272" y="993"/>
                    </a:cubicBezTo>
                    <a:cubicBezTo>
                      <a:pt x="262" y="1021"/>
                      <a:pt x="251" y="1048"/>
                      <a:pt x="240" y="1076"/>
                    </a:cubicBezTo>
                    <a:cubicBezTo>
                      <a:pt x="239" y="1078"/>
                      <a:pt x="238" y="1080"/>
                      <a:pt x="237" y="1083"/>
                    </a:cubicBezTo>
                    <a:cubicBezTo>
                      <a:pt x="152" y="1016"/>
                      <a:pt x="90" y="933"/>
                      <a:pt x="51" y="834"/>
                    </a:cubicBezTo>
                    <a:cubicBezTo>
                      <a:pt x="11" y="734"/>
                      <a:pt x="0" y="631"/>
                      <a:pt x="17" y="525"/>
                    </a:cubicBezTo>
                    <a:cubicBezTo>
                      <a:pt x="60" y="257"/>
                      <a:pt x="278" y="57"/>
                      <a:pt x="537" y="30"/>
                    </a:cubicBezTo>
                    <a:cubicBezTo>
                      <a:pt x="825" y="0"/>
                      <a:pt x="1072" y="177"/>
                      <a:pt x="1158" y="420"/>
                    </a:cubicBezTo>
                    <a:cubicBezTo>
                      <a:pt x="1246" y="668"/>
                      <a:pt x="1158" y="927"/>
                      <a:pt x="976" y="107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7" name="Freeform 47">
                <a:extLst>
                  <a:ext uri="{FF2B5EF4-FFF2-40B4-BE49-F238E27FC236}">
                    <a16:creationId xmlns:a16="http://schemas.microsoft.com/office/drawing/2014/main" id="{3594B505-B142-4F77-95C0-042B8F09F1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0688" y="2435225"/>
                <a:ext cx="674688" cy="428625"/>
              </a:xfrm>
              <a:custGeom>
                <a:avLst/>
                <a:gdLst>
                  <a:gd name="T0" fmla="*/ 263 w 267"/>
                  <a:gd name="T1" fmla="*/ 164 h 169"/>
                  <a:gd name="T2" fmla="*/ 0 w 267"/>
                  <a:gd name="T3" fmla="*/ 169 h 169"/>
                  <a:gd name="T4" fmla="*/ 0 w 267"/>
                  <a:gd name="T5" fmla="*/ 134 h 169"/>
                  <a:gd name="T6" fmla="*/ 1 w 267"/>
                  <a:gd name="T7" fmla="*/ 41 h 169"/>
                  <a:gd name="T8" fmla="*/ 8 w 267"/>
                  <a:gd name="T9" fmla="*/ 31 h 169"/>
                  <a:gd name="T10" fmla="*/ 184 w 267"/>
                  <a:gd name="T11" fmla="*/ 11 h 169"/>
                  <a:gd name="T12" fmla="*/ 267 w 267"/>
                  <a:gd name="T13" fmla="*/ 28 h 169"/>
                  <a:gd name="T14" fmla="*/ 263 w 267"/>
                  <a:gd name="T15" fmla="*/ 164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67" h="169">
                    <a:moveTo>
                      <a:pt x="263" y="164"/>
                    </a:moveTo>
                    <a:cubicBezTo>
                      <a:pt x="175" y="144"/>
                      <a:pt x="88" y="136"/>
                      <a:pt x="0" y="169"/>
                    </a:cubicBezTo>
                    <a:cubicBezTo>
                      <a:pt x="0" y="156"/>
                      <a:pt x="0" y="145"/>
                      <a:pt x="0" y="134"/>
                    </a:cubicBezTo>
                    <a:cubicBezTo>
                      <a:pt x="1" y="103"/>
                      <a:pt x="1" y="72"/>
                      <a:pt x="1" y="41"/>
                    </a:cubicBezTo>
                    <a:cubicBezTo>
                      <a:pt x="1" y="35"/>
                      <a:pt x="3" y="33"/>
                      <a:pt x="8" y="31"/>
                    </a:cubicBezTo>
                    <a:cubicBezTo>
                      <a:pt x="65" y="8"/>
                      <a:pt x="124" y="0"/>
                      <a:pt x="184" y="11"/>
                    </a:cubicBezTo>
                    <a:cubicBezTo>
                      <a:pt x="212" y="16"/>
                      <a:pt x="239" y="22"/>
                      <a:pt x="267" y="28"/>
                    </a:cubicBezTo>
                    <a:cubicBezTo>
                      <a:pt x="265" y="74"/>
                      <a:pt x="264" y="119"/>
                      <a:pt x="263" y="1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8" name="Freeform 48">
                <a:extLst>
                  <a:ext uri="{FF2B5EF4-FFF2-40B4-BE49-F238E27FC236}">
                    <a16:creationId xmlns:a16="http://schemas.microsoft.com/office/drawing/2014/main" id="{4B465C86-0764-44AD-BAC1-4CBF2A1938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40375" y="2898775"/>
                <a:ext cx="604838" cy="293688"/>
              </a:xfrm>
              <a:custGeom>
                <a:avLst/>
                <a:gdLst>
                  <a:gd name="T0" fmla="*/ 0 w 239"/>
                  <a:gd name="T1" fmla="*/ 35 h 116"/>
                  <a:gd name="T2" fmla="*/ 129 w 239"/>
                  <a:gd name="T3" fmla="*/ 5 h 116"/>
                  <a:gd name="T4" fmla="*/ 221 w 239"/>
                  <a:gd name="T5" fmla="*/ 17 h 116"/>
                  <a:gd name="T6" fmla="*/ 239 w 239"/>
                  <a:gd name="T7" fmla="*/ 22 h 116"/>
                  <a:gd name="T8" fmla="*/ 232 w 239"/>
                  <a:gd name="T9" fmla="*/ 35 h 116"/>
                  <a:gd name="T10" fmla="*/ 144 w 239"/>
                  <a:gd name="T11" fmla="*/ 107 h 116"/>
                  <a:gd name="T12" fmla="*/ 93 w 239"/>
                  <a:gd name="T13" fmla="*/ 107 h 116"/>
                  <a:gd name="T14" fmla="*/ 60 w 239"/>
                  <a:gd name="T15" fmla="*/ 87 h 116"/>
                  <a:gd name="T16" fmla="*/ 0 w 239"/>
                  <a:gd name="T17" fmla="*/ 35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9" h="116">
                    <a:moveTo>
                      <a:pt x="0" y="35"/>
                    </a:moveTo>
                    <a:cubicBezTo>
                      <a:pt x="42" y="11"/>
                      <a:pt x="83" y="0"/>
                      <a:pt x="129" y="5"/>
                    </a:cubicBezTo>
                    <a:cubicBezTo>
                      <a:pt x="159" y="9"/>
                      <a:pt x="190" y="13"/>
                      <a:pt x="221" y="17"/>
                    </a:cubicBezTo>
                    <a:cubicBezTo>
                      <a:pt x="227" y="18"/>
                      <a:pt x="232" y="20"/>
                      <a:pt x="239" y="22"/>
                    </a:cubicBezTo>
                    <a:cubicBezTo>
                      <a:pt x="236" y="27"/>
                      <a:pt x="234" y="32"/>
                      <a:pt x="232" y="35"/>
                    </a:cubicBezTo>
                    <a:cubicBezTo>
                      <a:pt x="207" y="65"/>
                      <a:pt x="178" y="89"/>
                      <a:pt x="144" y="107"/>
                    </a:cubicBezTo>
                    <a:cubicBezTo>
                      <a:pt x="127" y="116"/>
                      <a:pt x="109" y="115"/>
                      <a:pt x="93" y="107"/>
                    </a:cubicBezTo>
                    <a:cubicBezTo>
                      <a:pt x="81" y="101"/>
                      <a:pt x="70" y="95"/>
                      <a:pt x="60" y="87"/>
                    </a:cubicBezTo>
                    <a:cubicBezTo>
                      <a:pt x="40" y="71"/>
                      <a:pt x="21" y="53"/>
                      <a:pt x="0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9" name="Freeform 49">
                <a:extLst>
                  <a:ext uri="{FF2B5EF4-FFF2-40B4-BE49-F238E27FC236}">
                    <a16:creationId xmlns:a16="http://schemas.microsoft.com/office/drawing/2014/main" id="{74038C08-FE27-4E8D-AD25-40F1E4BAD8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13388" y="2133600"/>
                <a:ext cx="661988" cy="263525"/>
              </a:xfrm>
              <a:custGeom>
                <a:avLst/>
                <a:gdLst>
                  <a:gd name="T0" fmla="*/ 0 w 262"/>
                  <a:gd name="T1" fmla="*/ 103 h 104"/>
                  <a:gd name="T2" fmla="*/ 24 w 262"/>
                  <a:gd name="T3" fmla="*/ 55 h 104"/>
                  <a:gd name="T4" fmla="*/ 31 w 262"/>
                  <a:gd name="T5" fmla="*/ 50 h 104"/>
                  <a:gd name="T6" fmla="*/ 118 w 262"/>
                  <a:gd name="T7" fmla="*/ 3 h 104"/>
                  <a:gd name="T8" fmla="*/ 131 w 262"/>
                  <a:gd name="T9" fmla="*/ 3 h 104"/>
                  <a:gd name="T10" fmla="*/ 213 w 262"/>
                  <a:gd name="T11" fmla="*/ 39 h 104"/>
                  <a:gd name="T12" fmla="*/ 242 w 262"/>
                  <a:gd name="T13" fmla="*/ 56 h 104"/>
                  <a:gd name="T14" fmla="*/ 260 w 262"/>
                  <a:gd name="T15" fmla="*/ 96 h 104"/>
                  <a:gd name="T16" fmla="*/ 251 w 262"/>
                  <a:gd name="T17" fmla="*/ 102 h 104"/>
                  <a:gd name="T18" fmla="*/ 151 w 262"/>
                  <a:gd name="T19" fmla="*/ 76 h 104"/>
                  <a:gd name="T20" fmla="*/ 40 w 262"/>
                  <a:gd name="T21" fmla="*/ 88 h 104"/>
                  <a:gd name="T22" fmla="*/ 0 w 262"/>
                  <a:gd name="T23" fmla="*/ 10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62" h="104">
                    <a:moveTo>
                      <a:pt x="0" y="103"/>
                    </a:moveTo>
                    <a:cubicBezTo>
                      <a:pt x="3" y="84"/>
                      <a:pt x="11" y="68"/>
                      <a:pt x="24" y="55"/>
                    </a:cubicBezTo>
                    <a:cubicBezTo>
                      <a:pt x="26" y="53"/>
                      <a:pt x="29" y="51"/>
                      <a:pt x="31" y="50"/>
                    </a:cubicBezTo>
                    <a:cubicBezTo>
                      <a:pt x="63" y="40"/>
                      <a:pt x="90" y="21"/>
                      <a:pt x="118" y="3"/>
                    </a:cubicBezTo>
                    <a:cubicBezTo>
                      <a:pt x="122" y="1"/>
                      <a:pt x="126" y="0"/>
                      <a:pt x="131" y="3"/>
                    </a:cubicBezTo>
                    <a:cubicBezTo>
                      <a:pt x="158" y="15"/>
                      <a:pt x="186" y="27"/>
                      <a:pt x="213" y="39"/>
                    </a:cubicBezTo>
                    <a:cubicBezTo>
                      <a:pt x="223" y="44"/>
                      <a:pt x="233" y="50"/>
                      <a:pt x="242" y="56"/>
                    </a:cubicBezTo>
                    <a:cubicBezTo>
                      <a:pt x="255" y="66"/>
                      <a:pt x="262" y="79"/>
                      <a:pt x="260" y="96"/>
                    </a:cubicBezTo>
                    <a:cubicBezTo>
                      <a:pt x="260" y="102"/>
                      <a:pt x="258" y="104"/>
                      <a:pt x="251" y="102"/>
                    </a:cubicBezTo>
                    <a:cubicBezTo>
                      <a:pt x="218" y="93"/>
                      <a:pt x="185" y="84"/>
                      <a:pt x="151" y="76"/>
                    </a:cubicBezTo>
                    <a:cubicBezTo>
                      <a:pt x="113" y="68"/>
                      <a:pt x="76" y="74"/>
                      <a:pt x="40" y="88"/>
                    </a:cubicBezTo>
                    <a:cubicBezTo>
                      <a:pt x="27" y="93"/>
                      <a:pt x="14" y="98"/>
                      <a:pt x="0" y="10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0" name="Freeform 50">
                <a:extLst>
                  <a:ext uri="{FF2B5EF4-FFF2-40B4-BE49-F238E27FC236}">
                    <a16:creationId xmlns:a16="http://schemas.microsoft.com/office/drawing/2014/main" id="{EB63B124-60E6-40AA-BD42-BF3F6AFF35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65725" y="2574925"/>
                <a:ext cx="223838" cy="455613"/>
              </a:xfrm>
              <a:custGeom>
                <a:avLst/>
                <a:gdLst>
                  <a:gd name="T0" fmla="*/ 15 w 88"/>
                  <a:gd name="T1" fmla="*/ 180 h 180"/>
                  <a:gd name="T2" fmla="*/ 83 w 88"/>
                  <a:gd name="T3" fmla="*/ 0 h 180"/>
                  <a:gd name="T4" fmla="*/ 84 w 88"/>
                  <a:gd name="T5" fmla="*/ 7 h 180"/>
                  <a:gd name="T6" fmla="*/ 87 w 88"/>
                  <a:gd name="T7" fmla="*/ 120 h 180"/>
                  <a:gd name="T8" fmla="*/ 80 w 88"/>
                  <a:gd name="T9" fmla="*/ 131 h 180"/>
                  <a:gd name="T10" fmla="*/ 63 w 88"/>
                  <a:gd name="T11" fmla="*/ 139 h 180"/>
                  <a:gd name="T12" fmla="*/ 15 w 88"/>
                  <a:gd name="T13" fmla="*/ 180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8" h="180">
                    <a:moveTo>
                      <a:pt x="15" y="180"/>
                    </a:moveTo>
                    <a:cubicBezTo>
                      <a:pt x="0" y="106"/>
                      <a:pt x="31" y="34"/>
                      <a:pt x="83" y="0"/>
                    </a:cubicBezTo>
                    <a:cubicBezTo>
                      <a:pt x="84" y="2"/>
                      <a:pt x="84" y="4"/>
                      <a:pt x="84" y="7"/>
                    </a:cubicBezTo>
                    <a:cubicBezTo>
                      <a:pt x="85" y="44"/>
                      <a:pt x="86" y="82"/>
                      <a:pt x="87" y="120"/>
                    </a:cubicBezTo>
                    <a:cubicBezTo>
                      <a:pt x="88" y="126"/>
                      <a:pt x="85" y="129"/>
                      <a:pt x="80" y="131"/>
                    </a:cubicBezTo>
                    <a:cubicBezTo>
                      <a:pt x="74" y="133"/>
                      <a:pt x="68" y="136"/>
                      <a:pt x="63" y="139"/>
                    </a:cubicBezTo>
                    <a:cubicBezTo>
                      <a:pt x="43" y="148"/>
                      <a:pt x="26" y="160"/>
                      <a:pt x="15" y="1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1" name="Freeform 51">
                <a:extLst>
                  <a:ext uri="{FF2B5EF4-FFF2-40B4-BE49-F238E27FC236}">
                    <a16:creationId xmlns:a16="http://schemas.microsoft.com/office/drawing/2014/main" id="{E140D2C5-2FC4-44C1-A84D-1EF8ACCB70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94438" y="2574925"/>
                <a:ext cx="209550" cy="439738"/>
              </a:xfrm>
              <a:custGeom>
                <a:avLst/>
                <a:gdLst>
                  <a:gd name="T0" fmla="*/ 76 w 83"/>
                  <a:gd name="T1" fmla="*/ 174 h 174"/>
                  <a:gd name="T2" fmla="*/ 4 w 83"/>
                  <a:gd name="T3" fmla="*/ 131 h 174"/>
                  <a:gd name="T4" fmla="*/ 0 w 83"/>
                  <a:gd name="T5" fmla="*/ 123 h 174"/>
                  <a:gd name="T6" fmla="*/ 4 w 83"/>
                  <a:gd name="T7" fmla="*/ 27 h 174"/>
                  <a:gd name="T8" fmla="*/ 6 w 83"/>
                  <a:gd name="T9" fmla="*/ 0 h 174"/>
                  <a:gd name="T10" fmla="*/ 76 w 83"/>
                  <a:gd name="T11" fmla="*/ 174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3" h="174">
                    <a:moveTo>
                      <a:pt x="76" y="174"/>
                    </a:moveTo>
                    <a:cubicBezTo>
                      <a:pt x="52" y="159"/>
                      <a:pt x="28" y="146"/>
                      <a:pt x="4" y="131"/>
                    </a:cubicBezTo>
                    <a:cubicBezTo>
                      <a:pt x="2" y="130"/>
                      <a:pt x="0" y="126"/>
                      <a:pt x="0" y="123"/>
                    </a:cubicBezTo>
                    <a:cubicBezTo>
                      <a:pt x="1" y="91"/>
                      <a:pt x="3" y="59"/>
                      <a:pt x="4" y="27"/>
                    </a:cubicBezTo>
                    <a:cubicBezTo>
                      <a:pt x="5" y="18"/>
                      <a:pt x="5" y="9"/>
                      <a:pt x="6" y="0"/>
                    </a:cubicBezTo>
                    <a:cubicBezTo>
                      <a:pt x="45" y="13"/>
                      <a:pt x="83" y="109"/>
                      <a:pt x="76" y="17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2" name="Freeform 52">
                <a:extLst>
                  <a:ext uri="{FF2B5EF4-FFF2-40B4-BE49-F238E27FC236}">
                    <a16:creationId xmlns:a16="http://schemas.microsoft.com/office/drawing/2014/main" id="{15CA1E90-78F6-430E-BF2C-F57CE93C33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02325" y="3968750"/>
                <a:ext cx="82550" cy="236538"/>
              </a:xfrm>
              <a:custGeom>
                <a:avLst/>
                <a:gdLst>
                  <a:gd name="T0" fmla="*/ 0 w 33"/>
                  <a:gd name="T1" fmla="*/ 93 h 93"/>
                  <a:gd name="T2" fmla="*/ 0 w 33"/>
                  <a:gd name="T3" fmla="*/ 18 h 93"/>
                  <a:gd name="T4" fmla="*/ 4 w 33"/>
                  <a:gd name="T5" fmla="*/ 11 h 93"/>
                  <a:gd name="T6" fmla="*/ 25 w 33"/>
                  <a:gd name="T7" fmla="*/ 0 h 93"/>
                  <a:gd name="T8" fmla="*/ 0 w 33"/>
                  <a:gd name="T9" fmla="*/ 93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93">
                    <a:moveTo>
                      <a:pt x="0" y="93"/>
                    </a:moveTo>
                    <a:cubicBezTo>
                      <a:pt x="0" y="67"/>
                      <a:pt x="0" y="42"/>
                      <a:pt x="0" y="18"/>
                    </a:cubicBezTo>
                    <a:cubicBezTo>
                      <a:pt x="0" y="16"/>
                      <a:pt x="2" y="13"/>
                      <a:pt x="4" y="11"/>
                    </a:cubicBezTo>
                    <a:cubicBezTo>
                      <a:pt x="11" y="8"/>
                      <a:pt x="17" y="4"/>
                      <a:pt x="25" y="0"/>
                    </a:cubicBezTo>
                    <a:cubicBezTo>
                      <a:pt x="23" y="33"/>
                      <a:pt x="33" y="67"/>
                      <a:pt x="0" y="9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3" name="Freeform 53">
                <a:extLst>
                  <a:ext uri="{FF2B5EF4-FFF2-40B4-BE49-F238E27FC236}">
                    <a16:creationId xmlns:a16="http://schemas.microsoft.com/office/drawing/2014/main" id="{668FA062-D5F8-4784-BA4C-DD0997E14F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65800" y="3756025"/>
                <a:ext cx="58738" cy="157163"/>
              </a:xfrm>
              <a:custGeom>
                <a:avLst/>
                <a:gdLst>
                  <a:gd name="T0" fmla="*/ 23 w 23"/>
                  <a:gd name="T1" fmla="*/ 62 h 62"/>
                  <a:gd name="T2" fmla="*/ 3 w 23"/>
                  <a:gd name="T3" fmla="*/ 41 h 62"/>
                  <a:gd name="T4" fmla="*/ 0 w 23"/>
                  <a:gd name="T5" fmla="*/ 14 h 62"/>
                  <a:gd name="T6" fmla="*/ 13 w 23"/>
                  <a:gd name="T7" fmla="*/ 0 h 62"/>
                  <a:gd name="T8" fmla="*/ 23 w 23"/>
                  <a:gd name="T9" fmla="*/ 1 h 62"/>
                  <a:gd name="T10" fmla="*/ 23 w 23"/>
                  <a:gd name="T11" fmla="*/ 6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3" h="62">
                    <a:moveTo>
                      <a:pt x="23" y="62"/>
                    </a:moveTo>
                    <a:cubicBezTo>
                      <a:pt x="12" y="61"/>
                      <a:pt x="4" y="53"/>
                      <a:pt x="3" y="41"/>
                    </a:cubicBezTo>
                    <a:cubicBezTo>
                      <a:pt x="1" y="32"/>
                      <a:pt x="1" y="23"/>
                      <a:pt x="0" y="14"/>
                    </a:cubicBezTo>
                    <a:cubicBezTo>
                      <a:pt x="0" y="3"/>
                      <a:pt x="2" y="1"/>
                      <a:pt x="13" y="0"/>
                    </a:cubicBezTo>
                    <a:cubicBezTo>
                      <a:pt x="16" y="0"/>
                      <a:pt x="19" y="1"/>
                      <a:pt x="23" y="1"/>
                    </a:cubicBezTo>
                    <a:cubicBezTo>
                      <a:pt x="23" y="22"/>
                      <a:pt x="23" y="42"/>
                      <a:pt x="23" y="6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4" name="Freeform 54">
                <a:extLst>
                  <a:ext uri="{FF2B5EF4-FFF2-40B4-BE49-F238E27FC236}">
                    <a16:creationId xmlns:a16="http://schemas.microsoft.com/office/drawing/2014/main" id="{231656A7-DCAB-4877-B722-7CFA5BC756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67400" y="3529013"/>
                <a:ext cx="107950" cy="68263"/>
              </a:xfrm>
              <a:custGeom>
                <a:avLst/>
                <a:gdLst>
                  <a:gd name="T0" fmla="*/ 19 w 43"/>
                  <a:gd name="T1" fmla="*/ 26 h 27"/>
                  <a:gd name="T2" fmla="*/ 16 w 43"/>
                  <a:gd name="T3" fmla="*/ 26 h 27"/>
                  <a:gd name="T4" fmla="*/ 0 w 43"/>
                  <a:gd name="T5" fmla="*/ 22 h 27"/>
                  <a:gd name="T6" fmla="*/ 7 w 43"/>
                  <a:gd name="T7" fmla="*/ 4 h 27"/>
                  <a:gd name="T8" fmla="*/ 9 w 43"/>
                  <a:gd name="T9" fmla="*/ 2 h 27"/>
                  <a:gd name="T10" fmla="*/ 39 w 43"/>
                  <a:gd name="T11" fmla="*/ 14 h 27"/>
                  <a:gd name="T12" fmla="*/ 33 w 43"/>
                  <a:gd name="T13" fmla="*/ 26 h 27"/>
                  <a:gd name="T14" fmla="*/ 19 w 43"/>
                  <a:gd name="T15" fmla="*/ 27 h 27"/>
                  <a:gd name="T16" fmla="*/ 19 w 43"/>
                  <a:gd name="T17" fmla="*/ 26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3" h="27">
                    <a:moveTo>
                      <a:pt x="19" y="26"/>
                    </a:moveTo>
                    <a:cubicBezTo>
                      <a:pt x="18" y="26"/>
                      <a:pt x="17" y="27"/>
                      <a:pt x="16" y="26"/>
                    </a:cubicBezTo>
                    <a:cubicBezTo>
                      <a:pt x="10" y="25"/>
                      <a:pt x="5" y="23"/>
                      <a:pt x="0" y="22"/>
                    </a:cubicBezTo>
                    <a:cubicBezTo>
                      <a:pt x="3" y="16"/>
                      <a:pt x="5" y="10"/>
                      <a:pt x="7" y="4"/>
                    </a:cubicBezTo>
                    <a:cubicBezTo>
                      <a:pt x="8" y="3"/>
                      <a:pt x="9" y="2"/>
                      <a:pt x="9" y="2"/>
                    </a:cubicBezTo>
                    <a:cubicBezTo>
                      <a:pt x="15" y="0"/>
                      <a:pt x="37" y="8"/>
                      <a:pt x="39" y="14"/>
                    </a:cubicBezTo>
                    <a:cubicBezTo>
                      <a:pt x="43" y="21"/>
                      <a:pt x="41" y="24"/>
                      <a:pt x="33" y="26"/>
                    </a:cubicBezTo>
                    <a:cubicBezTo>
                      <a:pt x="29" y="26"/>
                      <a:pt x="24" y="26"/>
                      <a:pt x="19" y="27"/>
                    </a:cubicBezTo>
                    <a:cubicBezTo>
                      <a:pt x="19" y="27"/>
                      <a:pt x="19" y="26"/>
                      <a:pt x="19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5" name="Freeform 55">
                <a:extLst>
                  <a:ext uri="{FF2B5EF4-FFF2-40B4-BE49-F238E27FC236}">
                    <a16:creationId xmlns:a16="http://schemas.microsoft.com/office/drawing/2014/main" id="{089D9780-9670-40D8-863B-118510D2BB4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922963" y="4691063"/>
                <a:ext cx="87313" cy="150813"/>
              </a:xfrm>
              <a:custGeom>
                <a:avLst/>
                <a:gdLst>
                  <a:gd name="T0" fmla="*/ 35 w 35"/>
                  <a:gd name="T1" fmla="*/ 32 h 60"/>
                  <a:gd name="T2" fmla="*/ 32 w 35"/>
                  <a:gd name="T3" fmla="*/ 48 h 60"/>
                  <a:gd name="T4" fmla="*/ 18 w 35"/>
                  <a:gd name="T5" fmla="*/ 58 h 60"/>
                  <a:gd name="T6" fmla="*/ 4 w 35"/>
                  <a:gd name="T7" fmla="*/ 49 h 60"/>
                  <a:gd name="T8" fmla="*/ 1 w 35"/>
                  <a:gd name="T9" fmla="*/ 12 h 60"/>
                  <a:gd name="T10" fmla="*/ 16 w 35"/>
                  <a:gd name="T11" fmla="*/ 1 h 60"/>
                  <a:gd name="T12" fmla="*/ 31 w 35"/>
                  <a:gd name="T13" fmla="*/ 11 h 60"/>
                  <a:gd name="T14" fmla="*/ 35 w 35"/>
                  <a:gd name="T15" fmla="*/ 32 h 60"/>
                  <a:gd name="T16" fmla="*/ 29 w 35"/>
                  <a:gd name="T17" fmla="*/ 34 h 60"/>
                  <a:gd name="T18" fmla="*/ 24 w 35"/>
                  <a:gd name="T19" fmla="*/ 11 h 60"/>
                  <a:gd name="T20" fmla="*/ 14 w 35"/>
                  <a:gd name="T21" fmla="*/ 3 h 60"/>
                  <a:gd name="T22" fmla="*/ 5 w 35"/>
                  <a:gd name="T23" fmla="*/ 14 h 60"/>
                  <a:gd name="T24" fmla="*/ 7 w 35"/>
                  <a:gd name="T25" fmla="*/ 39 h 60"/>
                  <a:gd name="T26" fmla="*/ 19 w 35"/>
                  <a:gd name="T27" fmla="*/ 56 h 60"/>
                  <a:gd name="T28" fmla="*/ 29 w 35"/>
                  <a:gd name="T29" fmla="*/ 34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5" h="60">
                    <a:moveTo>
                      <a:pt x="35" y="32"/>
                    </a:moveTo>
                    <a:cubicBezTo>
                      <a:pt x="34" y="38"/>
                      <a:pt x="34" y="44"/>
                      <a:pt x="32" y="48"/>
                    </a:cubicBezTo>
                    <a:cubicBezTo>
                      <a:pt x="29" y="52"/>
                      <a:pt x="23" y="56"/>
                      <a:pt x="18" y="58"/>
                    </a:cubicBezTo>
                    <a:cubicBezTo>
                      <a:pt x="12" y="60"/>
                      <a:pt x="5" y="56"/>
                      <a:pt x="4" y="49"/>
                    </a:cubicBezTo>
                    <a:cubicBezTo>
                      <a:pt x="1" y="37"/>
                      <a:pt x="0" y="24"/>
                      <a:pt x="1" y="12"/>
                    </a:cubicBezTo>
                    <a:cubicBezTo>
                      <a:pt x="2" y="5"/>
                      <a:pt x="8" y="1"/>
                      <a:pt x="16" y="1"/>
                    </a:cubicBezTo>
                    <a:cubicBezTo>
                      <a:pt x="24" y="0"/>
                      <a:pt x="29" y="4"/>
                      <a:pt x="31" y="11"/>
                    </a:cubicBezTo>
                    <a:cubicBezTo>
                      <a:pt x="33" y="18"/>
                      <a:pt x="34" y="25"/>
                      <a:pt x="35" y="32"/>
                    </a:cubicBezTo>
                    <a:close/>
                    <a:moveTo>
                      <a:pt x="29" y="34"/>
                    </a:moveTo>
                    <a:cubicBezTo>
                      <a:pt x="28" y="28"/>
                      <a:pt x="27" y="19"/>
                      <a:pt x="24" y="11"/>
                    </a:cubicBezTo>
                    <a:cubicBezTo>
                      <a:pt x="23" y="7"/>
                      <a:pt x="17" y="3"/>
                      <a:pt x="14" y="3"/>
                    </a:cubicBezTo>
                    <a:cubicBezTo>
                      <a:pt x="10" y="4"/>
                      <a:pt x="6" y="10"/>
                      <a:pt x="5" y="14"/>
                    </a:cubicBezTo>
                    <a:cubicBezTo>
                      <a:pt x="4" y="22"/>
                      <a:pt x="5" y="31"/>
                      <a:pt x="7" y="39"/>
                    </a:cubicBezTo>
                    <a:cubicBezTo>
                      <a:pt x="8" y="51"/>
                      <a:pt x="13" y="57"/>
                      <a:pt x="19" y="56"/>
                    </a:cubicBezTo>
                    <a:cubicBezTo>
                      <a:pt x="30" y="54"/>
                      <a:pt x="28" y="45"/>
                      <a:pt x="29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6" name="Freeform 56">
                <a:extLst>
                  <a:ext uri="{FF2B5EF4-FFF2-40B4-BE49-F238E27FC236}">
                    <a16:creationId xmlns:a16="http://schemas.microsoft.com/office/drawing/2014/main" id="{61BCDD3C-0CE7-42AC-BD6A-BE812011120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9438" y="4687888"/>
                <a:ext cx="107950" cy="144463"/>
              </a:xfrm>
              <a:custGeom>
                <a:avLst/>
                <a:gdLst>
                  <a:gd name="T0" fmla="*/ 6 w 43"/>
                  <a:gd name="T1" fmla="*/ 57 h 57"/>
                  <a:gd name="T2" fmla="*/ 28 w 43"/>
                  <a:gd name="T3" fmla="*/ 32 h 57"/>
                  <a:gd name="T4" fmla="*/ 10 w 43"/>
                  <a:gd name="T5" fmla="*/ 34 h 57"/>
                  <a:gd name="T6" fmla="*/ 1 w 43"/>
                  <a:gd name="T7" fmla="*/ 15 h 57"/>
                  <a:gd name="T8" fmla="*/ 17 w 43"/>
                  <a:gd name="T9" fmla="*/ 0 h 57"/>
                  <a:gd name="T10" fmla="*/ 35 w 43"/>
                  <a:gd name="T11" fmla="*/ 11 h 57"/>
                  <a:gd name="T12" fmla="*/ 6 w 43"/>
                  <a:gd name="T13" fmla="*/ 57 h 57"/>
                  <a:gd name="T14" fmla="*/ 30 w 43"/>
                  <a:gd name="T15" fmla="*/ 18 h 57"/>
                  <a:gd name="T16" fmla="*/ 18 w 43"/>
                  <a:gd name="T17" fmla="*/ 3 h 57"/>
                  <a:gd name="T18" fmla="*/ 7 w 43"/>
                  <a:gd name="T19" fmla="*/ 17 h 57"/>
                  <a:gd name="T20" fmla="*/ 19 w 43"/>
                  <a:gd name="T21" fmla="*/ 32 h 57"/>
                  <a:gd name="T22" fmla="*/ 30 w 43"/>
                  <a:gd name="T23" fmla="*/ 18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3" h="57">
                    <a:moveTo>
                      <a:pt x="6" y="57"/>
                    </a:moveTo>
                    <a:cubicBezTo>
                      <a:pt x="18" y="52"/>
                      <a:pt x="27" y="45"/>
                      <a:pt x="28" y="32"/>
                    </a:cubicBezTo>
                    <a:cubicBezTo>
                      <a:pt x="22" y="33"/>
                      <a:pt x="15" y="35"/>
                      <a:pt x="10" y="34"/>
                    </a:cubicBezTo>
                    <a:cubicBezTo>
                      <a:pt x="0" y="31"/>
                      <a:pt x="0" y="23"/>
                      <a:pt x="1" y="15"/>
                    </a:cubicBezTo>
                    <a:cubicBezTo>
                      <a:pt x="2" y="7"/>
                      <a:pt x="9" y="1"/>
                      <a:pt x="17" y="0"/>
                    </a:cubicBezTo>
                    <a:cubicBezTo>
                      <a:pt x="26" y="0"/>
                      <a:pt x="32" y="3"/>
                      <a:pt x="35" y="11"/>
                    </a:cubicBezTo>
                    <a:cubicBezTo>
                      <a:pt x="43" y="31"/>
                      <a:pt x="28" y="55"/>
                      <a:pt x="6" y="57"/>
                    </a:cubicBezTo>
                    <a:close/>
                    <a:moveTo>
                      <a:pt x="30" y="18"/>
                    </a:moveTo>
                    <a:cubicBezTo>
                      <a:pt x="30" y="9"/>
                      <a:pt x="25" y="3"/>
                      <a:pt x="18" y="3"/>
                    </a:cubicBezTo>
                    <a:cubicBezTo>
                      <a:pt x="12" y="2"/>
                      <a:pt x="7" y="8"/>
                      <a:pt x="7" y="17"/>
                    </a:cubicBezTo>
                    <a:cubicBezTo>
                      <a:pt x="7" y="25"/>
                      <a:pt x="12" y="32"/>
                      <a:pt x="19" y="32"/>
                    </a:cubicBezTo>
                    <a:cubicBezTo>
                      <a:pt x="25" y="32"/>
                      <a:pt x="30" y="26"/>
                      <a:pt x="30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7" name="Freeform 57">
                <a:extLst>
                  <a:ext uri="{FF2B5EF4-FFF2-40B4-BE49-F238E27FC236}">
                    <a16:creationId xmlns:a16="http://schemas.microsoft.com/office/drawing/2014/main" id="{D4A99035-160A-40D4-B22D-9D84747ED5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27750" y="4652963"/>
                <a:ext cx="107950" cy="150813"/>
              </a:xfrm>
              <a:custGeom>
                <a:avLst/>
                <a:gdLst>
                  <a:gd name="T0" fmla="*/ 31 w 43"/>
                  <a:gd name="T1" fmla="*/ 57 h 60"/>
                  <a:gd name="T2" fmla="*/ 13 w 43"/>
                  <a:gd name="T3" fmla="*/ 53 h 60"/>
                  <a:gd name="T4" fmla="*/ 26 w 43"/>
                  <a:gd name="T5" fmla="*/ 0 h 60"/>
                  <a:gd name="T6" fmla="*/ 14 w 43"/>
                  <a:gd name="T7" fmla="*/ 32 h 60"/>
                  <a:gd name="T8" fmla="*/ 35 w 43"/>
                  <a:gd name="T9" fmla="*/ 26 h 60"/>
                  <a:gd name="T10" fmla="*/ 42 w 43"/>
                  <a:gd name="T11" fmla="*/ 42 h 60"/>
                  <a:gd name="T12" fmla="*/ 31 w 43"/>
                  <a:gd name="T13" fmla="*/ 58 h 60"/>
                  <a:gd name="T14" fmla="*/ 33 w 43"/>
                  <a:gd name="T15" fmla="*/ 33 h 60"/>
                  <a:gd name="T16" fmla="*/ 22 w 43"/>
                  <a:gd name="T17" fmla="*/ 30 h 60"/>
                  <a:gd name="T18" fmla="*/ 15 w 43"/>
                  <a:gd name="T19" fmla="*/ 41 h 60"/>
                  <a:gd name="T20" fmla="*/ 31 w 43"/>
                  <a:gd name="T21" fmla="*/ 57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3" h="60">
                    <a:moveTo>
                      <a:pt x="31" y="57"/>
                    </a:moveTo>
                    <a:cubicBezTo>
                      <a:pt x="24" y="60"/>
                      <a:pt x="18" y="59"/>
                      <a:pt x="13" y="53"/>
                    </a:cubicBezTo>
                    <a:cubicBezTo>
                      <a:pt x="0" y="37"/>
                      <a:pt x="6" y="8"/>
                      <a:pt x="26" y="0"/>
                    </a:cubicBezTo>
                    <a:cubicBezTo>
                      <a:pt x="13" y="14"/>
                      <a:pt x="11" y="20"/>
                      <a:pt x="14" y="32"/>
                    </a:cubicBezTo>
                    <a:cubicBezTo>
                      <a:pt x="20" y="26"/>
                      <a:pt x="27" y="19"/>
                      <a:pt x="35" y="26"/>
                    </a:cubicBezTo>
                    <a:cubicBezTo>
                      <a:pt x="39" y="29"/>
                      <a:pt x="42" y="36"/>
                      <a:pt x="42" y="42"/>
                    </a:cubicBezTo>
                    <a:cubicBezTo>
                      <a:pt x="43" y="49"/>
                      <a:pt x="39" y="55"/>
                      <a:pt x="31" y="58"/>
                    </a:cubicBezTo>
                    <a:cubicBezTo>
                      <a:pt x="39" y="49"/>
                      <a:pt x="40" y="39"/>
                      <a:pt x="33" y="33"/>
                    </a:cubicBezTo>
                    <a:cubicBezTo>
                      <a:pt x="30" y="30"/>
                      <a:pt x="24" y="29"/>
                      <a:pt x="22" y="30"/>
                    </a:cubicBezTo>
                    <a:cubicBezTo>
                      <a:pt x="18" y="32"/>
                      <a:pt x="15" y="37"/>
                      <a:pt x="15" y="41"/>
                    </a:cubicBezTo>
                    <a:cubicBezTo>
                      <a:pt x="15" y="50"/>
                      <a:pt x="21" y="55"/>
                      <a:pt x="31" y="5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8" name="Freeform 58">
                <a:extLst>
                  <a:ext uri="{FF2B5EF4-FFF2-40B4-BE49-F238E27FC236}">
                    <a16:creationId xmlns:a16="http://schemas.microsoft.com/office/drawing/2014/main" id="{C102C314-FB02-4C78-8F04-BE65D8663D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29250" y="4665663"/>
                <a:ext cx="76200" cy="141288"/>
              </a:xfrm>
              <a:custGeom>
                <a:avLst/>
                <a:gdLst>
                  <a:gd name="T0" fmla="*/ 25 w 30"/>
                  <a:gd name="T1" fmla="*/ 56 h 56"/>
                  <a:gd name="T2" fmla="*/ 0 w 30"/>
                  <a:gd name="T3" fmla="*/ 50 h 56"/>
                  <a:gd name="T4" fmla="*/ 13 w 30"/>
                  <a:gd name="T5" fmla="*/ 40 h 56"/>
                  <a:gd name="T6" fmla="*/ 22 w 30"/>
                  <a:gd name="T7" fmla="*/ 4 h 56"/>
                  <a:gd name="T8" fmla="*/ 7 w 30"/>
                  <a:gd name="T9" fmla="*/ 5 h 56"/>
                  <a:gd name="T10" fmla="*/ 7 w 30"/>
                  <a:gd name="T11" fmla="*/ 3 h 56"/>
                  <a:gd name="T12" fmla="*/ 30 w 30"/>
                  <a:gd name="T13" fmla="*/ 0 h 56"/>
                  <a:gd name="T14" fmla="*/ 19 w 30"/>
                  <a:gd name="T15" fmla="*/ 40 h 56"/>
                  <a:gd name="T16" fmla="*/ 25 w 30"/>
                  <a:gd name="T17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0" h="56">
                    <a:moveTo>
                      <a:pt x="25" y="56"/>
                    </a:moveTo>
                    <a:cubicBezTo>
                      <a:pt x="17" y="54"/>
                      <a:pt x="8" y="52"/>
                      <a:pt x="0" y="50"/>
                    </a:cubicBezTo>
                    <a:cubicBezTo>
                      <a:pt x="10" y="50"/>
                      <a:pt x="10" y="50"/>
                      <a:pt x="13" y="40"/>
                    </a:cubicBezTo>
                    <a:cubicBezTo>
                      <a:pt x="16" y="28"/>
                      <a:pt x="19" y="17"/>
                      <a:pt x="22" y="4"/>
                    </a:cubicBezTo>
                    <a:cubicBezTo>
                      <a:pt x="16" y="4"/>
                      <a:pt x="11" y="5"/>
                      <a:pt x="7" y="5"/>
                    </a:cubicBezTo>
                    <a:cubicBezTo>
                      <a:pt x="7" y="5"/>
                      <a:pt x="7" y="4"/>
                      <a:pt x="7" y="3"/>
                    </a:cubicBezTo>
                    <a:cubicBezTo>
                      <a:pt x="14" y="2"/>
                      <a:pt x="21" y="1"/>
                      <a:pt x="30" y="0"/>
                    </a:cubicBezTo>
                    <a:cubicBezTo>
                      <a:pt x="26" y="14"/>
                      <a:pt x="23" y="27"/>
                      <a:pt x="19" y="40"/>
                    </a:cubicBezTo>
                    <a:cubicBezTo>
                      <a:pt x="17" y="46"/>
                      <a:pt x="15" y="53"/>
                      <a:pt x="25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129" name="文本占位符 65">
            <a:extLst>
              <a:ext uri="{FF2B5EF4-FFF2-40B4-BE49-F238E27FC236}">
                <a16:creationId xmlns:a16="http://schemas.microsoft.com/office/drawing/2014/main" id="{317476C1-9512-4939-83E4-D52BF9FA1D9B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1097899" y="253874"/>
            <a:ext cx="2649600" cy="60590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</p:spPr>
        <p:txBody>
          <a:bodyPr vert="horz" wrap="none" lIns="72000" tIns="0" rIns="252000" bIns="0" anchor="ctr" anchorCtr="0">
            <a:spAutoFit/>
          </a:bodyPr>
          <a:lstStyle>
            <a:lvl1pPr mar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800" spc="0">
                <a:solidFill>
                  <a:srgbClr val="FFFFFF"/>
                </a:solidFill>
                <a:latin typeface="+mj-ea"/>
                <a:ea typeface="+mj-ea"/>
                <a:sym typeface="思源宋体 CN Heavy" panose="02020900000000000000" pitchFamily="18" charset="-122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2pPr>
            <a:lvl3pPr marL="9144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3pPr>
            <a:lvl4pPr marL="13716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4pPr>
            <a:lvl5pPr marL="18288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zh-CN" altLang="en-US" dirty="0"/>
              <a:t>标题文字输入</a:t>
            </a:r>
          </a:p>
        </p:txBody>
      </p:sp>
    </p:spTree>
    <p:extLst>
      <p:ext uri="{BB962C8B-B14F-4D97-AF65-F5344CB8AC3E}">
        <p14:creationId xmlns:p14="http://schemas.microsoft.com/office/powerpoint/2010/main" val="811274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4">
            <a:extLst>
              <a:ext uri="{FF2B5EF4-FFF2-40B4-BE49-F238E27FC236}">
                <a16:creationId xmlns:a16="http://schemas.microsoft.com/office/drawing/2014/main" id="{481B125D-1EB9-4E3C-9071-E3D11BAFE226}"/>
              </a:ext>
            </a:extLst>
          </p:cNvPr>
          <p:cNvGrpSpPr/>
          <p:nvPr userDrawn="1"/>
        </p:nvGrpSpPr>
        <p:grpSpPr>
          <a:xfrm rot="169789">
            <a:off x="7333468" y="1757113"/>
            <a:ext cx="5694860" cy="5835138"/>
            <a:chOff x="377825" y="6983413"/>
            <a:chExt cx="5284788" cy="5414962"/>
          </a:xfrm>
          <a:solidFill>
            <a:schemeClr val="accent1">
              <a:alpha val="4000"/>
            </a:schemeClr>
          </a:solidFill>
        </p:grpSpPr>
        <p:sp>
          <p:nvSpPr>
            <p:cNvPr id="36" name="Freeform 19">
              <a:extLst>
                <a:ext uri="{FF2B5EF4-FFF2-40B4-BE49-F238E27FC236}">
                  <a16:creationId xmlns:a16="http://schemas.microsoft.com/office/drawing/2014/main" id="{0994F04D-BDBC-4A61-BE97-54FC0AF0A0D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87650" y="9477375"/>
              <a:ext cx="2874963" cy="1692275"/>
            </a:xfrm>
            <a:custGeom>
              <a:avLst/>
              <a:gdLst>
                <a:gd name="T0" fmla="*/ 209 w 888"/>
                <a:gd name="T1" fmla="*/ 128 h 522"/>
                <a:gd name="T2" fmla="*/ 324 w 888"/>
                <a:gd name="T3" fmla="*/ 64 h 522"/>
                <a:gd name="T4" fmla="*/ 539 w 888"/>
                <a:gd name="T5" fmla="*/ 2 h 522"/>
                <a:gd name="T6" fmla="*/ 641 w 888"/>
                <a:gd name="T7" fmla="*/ 7 h 522"/>
                <a:gd name="T8" fmla="*/ 760 w 888"/>
                <a:gd name="T9" fmla="*/ 108 h 522"/>
                <a:gd name="T10" fmla="*/ 786 w 888"/>
                <a:gd name="T11" fmla="*/ 130 h 522"/>
                <a:gd name="T12" fmla="*/ 852 w 888"/>
                <a:gd name="T13" fmla="*/ 159 h 522"/>
                <a:gd name="T14" fmla="*/ 854 w 888"/>
                <a:gd name="T15" fmla="*/ 230 h 522"/>
                <a:gd name="T16" fmla="*/ 745 w 888"/>
                <a:gd name="T17" fmla="*/ 274 h 522"/>
                <a:gd name="T18" fmla="*/ 513 w 888"/>
                <a:gd name="T19" fmla="*/ 252 h 522"/>
                <a:gd name="T20" fmla="*/ 439 w 888"/>
                <a:gd name="T21" fmla="*/ 217 h 522"/>
                <a:gd name="T22" fmla="*/ 398 w 888"/>
                <a:gd name="T23" fmla="*/ 208 h 522"/>
                <a:gd name="T24" fmla="*/ 358 w 888"/>
                <a:gd name="T25" fmla="*/ 230 h 522"/>
                <a:gd name="T26" fmla="*/ 331 w 888"/>
                <a:gd name="T27" fmla="*/ 305 h 522"/>
                <a:gd name="T28" fmla="*/ 304 w 888"/>
                <a:gd name="T29" fmla="*/ 395 h 522"/>
                <a:gd name="T30" fmla="*/ 171 w 888"/>
                <a:gd name="T31" fmla="*/ 512 h 522"/>
                <a:gd name="T32" fmla="*/ 85 w 888"/>
                <a:gd name="T33" fmla="*/ 521 h 522"/>
                <a:gd name="T34" fmla="*/ 5 w 888"/>
                <a:gd name="T35" fmla="*/ 426 h 522"/>
                <a:gd name="T36" fmla="*/ 234 w 888"/>
                <a:gd name="T37" fmla="*/ 161 h 522"/>
                <a:gd name="T38" fmla="*/ 427 w 888"/>
                <a:gd name="T39" fmla="*/ 187 h 522"/>
                <a:gd name="T40" fmla="*/ 531 w 888"/>
                <a:gd name="T41" fmla="*/ 233 h 522"/>
                <a:gd name="T42" fmla="*/ 720 w 888"/>
                <a:gd name="T43" fmla="*/ 247 h 522"/>
                <a:gd name="T44" fmla="*/ 809 w 888"/>
                <a:gd name="T45" fmla="*/ 222 h 522"/>
                <a:gd name="T46" fmla="*/ 837 w 888"/>
                <a:gd name="T47" fmla="*/ 207 h 522"/>
                <a:gd name="T48" fmla="*/ 838 w 888"/>
                <a:gd name="T49" fmla="*/ 174 h 522"/>
                <a:gd name="T50" fmla="*/ 786 w 888"/>
                <a:gd name="T51" fmla="*/ 142 h 522"/>
                <a:gd name="T52" fmla="*/ 756 w 888"/>
                <a:gd name="T53" fmla="*/ 115 h 522"/>
                <a:gd name="T54" fmla="*/ 631 w 888"/>
                <a:gd name="T55" fmla="*/ 32 h 522"/>
                <a:gd name="T56" fmla="*/ 411 w 888"/>
                <a:gd name="T57" fmla="*/ 46 h 522"/>
                <a:gd name="T58" fmla="*/ 224 w 888"/>
                <a:gd name="T59" fmla="*/ 126 h 522"/>
                <a:gd name="T60" fmla="*/ 211 w 888"/>
                <a:gd name="T61" fmla="*/ 131 h 522"/>
                <a:gd name="T62" fmla="*/ 209 w 888"/>
                <a:gd name="T63" fmla="*/ 128 h 522"/>
                <a:gd name="T64" fmla="*/ 403 w 888"/>
                <a:gd name="T65" fmla="*/ 196 h 522"/>
                <a:gd name="T66" fmla="*/ 395 w 888"/>
                <a:gd name="T67" fmla="*/ 190 h 522"/>
                <a:gd name="T68" fmla="*/ 220 w 888"/>
                <a:gd name="T69" fmla="*/ 178 h 522"/>
                <a:gd name="T70" fmla="*/ 70 w 888"/>
                <a:gd name="T71" fmla="*/ 294 h 522"/>
                <a:gd name="T72" fmla="*/ 17 w 888"/>
                <a:gd name="T73" fmla="*/ 400 h 522"/>
                <a:gd name="T74" fmla="*/ 104 w 888"/>
                <a:gd name="T75" fmla="*/ 503 h 522"/>
                <a:gd name="T76" fmla="*/ 201 w 888"/>
                <a:gd name="T77" fmla="*/ 478 h 522"/>
                <a:gd name="T78" fmla="*/ 292 w 888"/>
                <a:gd name="T79" fmla="*/ 364 h 522"/>
                <a:gd name="T80" fmla="*/ 313 w 888"/>
                <a:gd name="T81" fmla="*/ 279 h 522"/>
                <a:gd name="T82" fmla="*/ 403 w 888"/>
                <a:gd name="T83" fmla="*/ 196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888" h="522">
                  <a:moveTo>
                    <a:pt x="209" y="128"/>
                  </a:moveTo>
                  <a:cubicBezTo>
                    <a:pt x="247" y="107"/>
                    <a:pt x="285" y="84"/>
                    <a:pt x="324" y="64"/>
                  </a:cubicBezTo>
                  <a:cubicBezTo>
                    <a:pt x="392" y="31"/>
                    <a:pt x="463" y="7"/>
                    <a:pt x="539" y="2"/>
                  </a:cubicBezTo>
                  <a:cubicBezTo>
                    <a:pt x="573" y="0"/>
                    <a:pt x="608" y="1"/>
                    <a:pt x="641" y="7"/>
                  </a:cubicBezTo>
                  <a:cubicBezTo>
                    <a:pt x="698" y="19"/>
                    <a:pt x="735" y="58"/>
                    <a:pt x="760" y="108"/>
                  </a:cubicBezTo>
                  <a:cubicBezTo>
                    <a:pt x="766" y="120"/>
                    <a:pt x="774" y="126"/>
                    <a:pt x="786" y="130"/>
                  </a:cubicBezTo>
                  <a:cubicBezTo>
                    <a:pt x="809" y="139"/>
                    <a:pt x="831" y="147"/>
                    <a:pt x="852" y="159"/>
                  </a:cubicBezTo>
                  <a:cubicBezTo>
                    <a:pt x="887" y="180"/>
                    <a:pt x="888" y="206"/>
                    <a:pt x="854" y="230"/>
                  </a:cubicBezTo>
                  <a:cubicBezTo>
                    <a:pt x="821" y="253"/>
                    <a:pt x="784" y="267"/>
                    <a:pt x="745" y="274"/>
                  </a:cubicBezTo>
                  <a:cubicBezTo>
                    <a:pt x="665" y="288"/>
                    <a:pt x="588" y="281"/>
                    <a:pt x="513" y="252"/>
                  </a:cubicBezTo>
                  <a:cubicBezTo>
                    <a:pt x="488" y="242"/>
                    <a:pt x="464" y="227"/>
                    <a:pt x="439" y="217"/>
                  </a:cubicBezTo>
                  <a:cubicBezTo>
                    <a:pt x="426" y="212"/>
                    <a:pt x="412" y="210"/>
                    <a:pt x="398" y="208"/>
                  </a:cubicBezTo>
                  <a:cubicBezTo>
                    <a:pt x="381" y="206"/>
                    <a:pt x="365" y="214"/>
                    <a:pt x="358" y="230"/>
                  </a:cubicBezTo>
                  <a:cubicBezTo>
                    <a:pt x="347" y="254"/>
                    <a:pt x="339" y="280"/>
                    <a:pt x="331" y="305"/>
                  </a:cubicBezTo>
                  <a:cubicBezTo>
                    <a:pt x="321" y="335"/>
                    <a:pt x="313" y="365"/>
                    <a:pt x="304" y="395"/>
                  </a:cubicBezTo>
                  <a:cubicBezTo>
                    <a:pt x="283" y="460"/>
                    <a:pt x="234" y="495"/>
                    <a:pt x="171" y="512"/>
                  </a:cubicBezTo>
                  <a:cubicBezTo>
                    <a:pt x="144" y="519"/>
                    <a:pt x="114" y="522"/>
                    <a:pt x="85" y="521"/>
                  </a:cubicBezTo>
                  <a:cubicBezTo>
                    <a:pt x="33" y="519"/>
                    <a:pt x="0" y="479"/>
                    <a:pt x="5" y="426"/>
                  </a:cubicBezTo>
                  <a:cubicBezTo>
                    <a:pt x="15" y="320"/>
                    <a:pt x="94" y="194"/>
                    <a:pt x="234" y="161"/>
                  </a:cubicBezTo>
                  <a:cubicBezTo>
                    <a:pt x="303" y="145"/>
                    <a:pt x="365" y="161"/>
                    <a:pt x="427" y="187"/>
                  </a:cubicBezTo>
                  <a:cubicBezTo>
                    <a:pt x="462" y="202"/>
                    <a:pt x="496" y="217"/>
                    <a:pt x="531" y="233"/>
                  </a:cubicBezTo>
                  <a:cubicBezTo>
                    <a:pt x="592" y="260"/>
                    <a:pt x="656" y="261"/>
                    <a:pt x="720" y="247"/>
                  </a:cubicBezTo>
                  <a:cubicBezTo>
                    <a:pt x="750" y="241"/>
                    <a:pt x="780" y="231"/>
                    <a:pt x="809" y="222"/>
                  </a:cubicBezTo>
                  <a:cubicBezTo>
                    <a:pt x="819" y="218"/>
                    <a:pt x="829" y="213"/>
                    <a:pt x="837" y="207"/>
                  </a:cubicBezTo>
                  <a:cubicBezTo>
                    <a:pt x="851" y="197"/>
                    <a:pt x="852" y="184"/>
                    <a:pt x="838" y="174"/>
                  </a:cubicBezTo>
                  <a:cubicBezTo>
                    <a:pt x="822" y="161"/>
                    <a:pt x="804" y="151"/>
                    <a:pt x="786" y="142"/>
                  </a:cubicBezTo>
                  <a:cubicBezTo>
                    <a:pt x="774" y="135"/>
                    <a:pt x="763" y="128"/>
                    <a:pt x="756" y="115"/>
                  </a:cubicBezTo>
                  <a:cubicBezTo>
                    <a:pt x="728" y="67"/>
                    <a:pt x="682" y="45"/>
                    <a:pt x="631" y="32"/>
                  </a:cubicBezTo>
                  <a:cubicBezTo>
                    <a:pt x="556" y="13"/>
                    <a:pt x="483" y="25"/>
                    <a:pt x="411" y="46"/>
                  </a:cubicBezTo>
                  <a:cubicBezTo>
                    <a:pt x="345" y="65"/>
                    <a:pt x="285" y="97"/>
                    <a:pt x="224" y="126"/>
                  </a:cubicBezTo>
                  <a:cubicBezTo>
                    <a:pt x="220" y="128"/>
                    <a:pt x="215" y="130"/>
                    <a:pt x="211" y="131"/>
                  </a:cubicBezTo>
                  <a:cubicBezTo>
                    <a:pt x="210" y="130"/>
                    <a:pt x="210" y="129"/>
                    <a:pt x="209" y="128"/>
                  </a:cubicBezTo>
                  <a:close/>
                  <a:moveTo>
                    <a:pt x="403" y="196"/>
                  </a:moveTo>
                  <a:cubicBezTo>
                    <a:pt x="400" y="193"/>
                    <a:pt x="398" y="192"/>
                    <a:pt x="395" y="190"/>
                  </a:cubicBezTo>
                  <a:cubicBezTo>
                    <a:pt x="339" y="160"/>
                    <a:pt x="279" y="157"/>
                    <a:pt x="220" y="178"/>
                  </a:cubicBezTo>
                  <a:cubicBezTo>
                    <a:pt x="158" y="200"/>
                    <a:pt x="111" y="244"/>
                    <a:pt x="70" y="294"/>
                  </a:cubicBezTo>
                  <a:cubicBezTo>
                    <a:pt x="45" y="325"/>
                    <a:pt x="24" y="360"/>
                    <a:pt x="17" y="400"/>
                  </a:cubicBezTo>
                  <a:cubicBezTo>
                    <a:pt x="6" y="460"/>
                    <a:pt x="43" y="504"/>
                    <a:pt x="104" y="503"/>
                  </a:cubicBezTo>
                  <a:cubicBezTo>
                    <a:pt x="138" y="503"/>
                    <a:pt x="170" y="492"/>
                    <a:pt x="201" y="478"/>
                  </a:cubicBezTo>
                  <a:cubicBezTo>
                    <a:pt x="252" y="456"/>
                    <a:pt x="280" y="417"/>
                    <a:pt x="292" y="364"/>
                  </a:cubicBezTo>
                  <a:cubicBezTo>
                    <a:pt x="299" y="336"/>
                    <a:pt x="306" y="308"/>
                    <a:pt x="313" y="279"/>
                  </a:cubicBezTo>
                  <a:cubicBezTo>
                    <a:pt x="327" y="222"/>
                    <a:pt x="347" y="203"/>
                    <a:pt x="403" y="1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37" name="Freeform 20">
              <a:extLst>
                <a:ext uri="{FF2B5EF4-FFF2-40B4-BE49-F238E27FC236}">
                  <a16:creationId xmlns:a16="http://schemas.microsoft.com/office/drawing/2014/main" id="{61D48748-6AA0-4848-AB9F-1BC8DCD9FF3B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5425" y="7048500"/>
              <a:ext cx="1139825" cy="3148013"/>
            </a:xfrm>
            <a:custGeom>
              <a:avLst/>
              <a:gdLst>
                <a:gd name="T0" fmla="*/ 167 w 352"/>
                <a:gd name="T1" fmla="*/ 889 h 971"/>
                <a:gd name="T2" fmla="*/ 231 w 352"/>
                <a:gd name="T3" fmla="*/ 720 h 971"/>
                <a:gd name="T4" fmla="*/ 303 w 352"/>
                <a:gd name="T5" fmla="*/ 421 h 971"/>
                <a:gd name="T6" fmla="*/ 298 w 352"/>
                <a:gd name="T7" fmla="*/ 228 h 971"/>
                <a:gd name="T8" fmla="*/ 266 w 352"/>
                <a:gd name="T9" fmla="*/ 165 h 971"/>
                <a:gd name="T10" fmla="*/ 217 w 352"/>
                <a:gd name="T11" fmla="*/ 50 h 971"/>
                <a:gd name="T12" fmla="*/ 197 w 352"/>
                <a:gd name="T13" fmla="*/ 43 h 971"/>
                <a:gd name="T14" fmla="*/ 51 w 352"/>
                <a:gd name="T15" fmla="*/ 264 h 971"/>
                <a:gd name="T16" fmla="*/ 39 w 352"/>
                <a:gd name="T17" fmla="*/ 437 h 971"/>
                <a:gd name="T18" fmla="*/ 59 w 352"/>
                <a:gd name="T19" fmla="*/ 682 h 971"/>
                <a:gd name="T20" fmla="*/ 71 w 352"/>
                <a:gd name="T21" fmla="*/ 905 h 971"/>
                <a:gd name="T22" fmla="*/ 79 w 352"/>
                <a:gd name="T23" fmla="*/ 955 h 971"/>
                <a:gd name="T24" fmla="*/ 79 w 352"/>
                <a:gd name="T25" fmla="*/ 970 h 971"/>
                <a:gd name="T26" fmla="*/ 73 w 352"/>
                <a:gd name="T27" fmla="*/ 971 h 971"/>
                <a:gd name="T28" fmla="*/ 59 w 352"/>
                <a:gd name="T29" fmla="*/ 914 h 971"/>
                <a:gd name="T30" fmla="*/ 41 w 352"/>
                <a:gd name="T31" fmla="*/ 696 h 971"/>
                <a:gd name="T32" fmla="*/ 22 w 352"/>
                <a:gd name="T33" fmla="*/ 461 h 971"/>
                <a:gd name="T34" fmla="*/ 8 w 352"/>
                <a:gd name="T35" fmla="*/ 389 h 971"/>
                <a:gd name="T36" fmla="*/ 39 w 352"/>
                <a:gd name="T37" fmla="*/ 228 h 971"/>
                <a:gd name="T38" fmla="*/ 193 w 352"/>
                <a:gd name="T39" fmla="*/ 14 h 971"/>
                <a:gd name="T40" fmla="*/ 218 w 352"/>
                <a:gd name="T41" fmla="*/ 0 h 971"/>
                <a:gd name="T42" fmla="*/ 224 w 352"/>
                <a:gd name="T43" fmla="*/ 25 h 971"/>
                <a:gd name="T44" fmla="*/ 262 w 352"/>
                <a:gd name="T45" fmla="*/ 110 h 971"/>
                <a:gd name="T46" fmla="*/ 316 w 352"/>
                <a:gd name="T47" fmla="*/ 193 h 971"/>
                <a:gd name="T48" fmla="*/ 333 w 352"/>
                <a:gd name="T49" fmla="*/ 406 h 971"/>
                <a:gd name="T50" fmla="*/ 287 w 352"/>
                <a:gd name="T51" fmla="*/ 567 h 971"/>
                <a:gd name="T52" fmla="*/ 237 w 352"/>
                <a:gd name="T53" fmla="*/ 757 h 971"/>
                <a:gd name="T54" fmla="*/ 187 w 352"/>
                <a:gd name="T55" fmla="*/ 873 h 971"/>
                <a:gd name="T56" fmla="*/ 170 w 352"/>
                <a:gd name="T57" fmla="*/ 892 h 971"/>
                <a:gd name="T58" fmla="*/ 167 w 352"/>
                <a:gd name="T59" fmla="*/ 889 h 9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52" h="971">
                  <a:moveTo>
                    <a:pt x="167" y="889"/>
                  </a:moveTo>
                  <a:cubicBezTo>
                    <a:pt x="203" y="838"/>
                    <a:pt x="218" y="779"/>
                    <a:pt x="231" y="720"/>
                  </a:cubicBezTo>
                  <a:cubicBezTo>
                    <a:pt x="254" y="620"/>
                    <a:pt x="280" y="521"/>
                    <a:pt x="303" y="421"/>
                  </a:cubicBezTo>
                  <a:cubicBezTo>
                    <a:pt x="318" y="357"/>
                    <a:pt x="322" y="291"/>
                    <a:pt x="298" y="228"/>
                  </a:cubicBezTo>
                  <a:cubicBezTo>
                    <a:pt x="290" y="206"/>
                    <a:pt x="279" y="185"/>
                    <a:pt x="266" y="165"/>
                  </a:cubicBezTo>
                  <a:cubicBezTo>
                    <a:pt x="244" y="129"/>
                    <a:pt x="226" y="92"/>
                    <a:pt x="217" y="50"/>
                  </a:cubicBezTo>
                  <a:cubicBezTo>
                    <a:pt x="214" y="34"/>
                    <a:pt x="208" y="32"/>
                    <a:pt x="197" y="43"/>
                  </a:cubicBezTo>
                  <a:cubicBezTo>
                    <a:pt x="135" y="108"/>
                    <a:pt x="79" y="176"/>
                    <a:pt x="51" y="264"/>
                  </a:cubicBezTo>
                  <a:cubicBezTo>
                    <a:pt x="33" y="321"/>
                    <a:pt x="30" y="379"/>
                    <a:pt x="39" y="437"/>
                  </a:cubicBezTo>
                  <a:cubicBezTo>
                    <a:pt x="52" y="518"/>
                    <a:pt x="56" y="600"/>
                    <a:pt x="59" y="682"/>
                  </a:cubicBezTo>
                  <a:cubicBezTo>
                    <a:pt x="62" y="756"/>
                    <a:pt x="66" y="831"/>
                    <a:pt x="71" y="905"/>
                  </a:cubicBezTo>
                  <a:cubicBezTo>
                    <a:pt x="72" y="922"/>
                    <a:pt x="76" y="939"/>
                    <a:pt x="79" y="955"/>
                  </a:cubicBezTo>
                  <a:cubicBezTo>
                    <a:pt x="79" y="960"/>
                    <a:pt x="79" y="965"/>
                    <a:pt x="79" y="970"/>
                  </a:cubicBezTo>
                  <a:cubicBezTo>
                    <a:pt x="77" y="970"/>
                    <a:pt x="75" y="971"/>
                    <a:pt x="73" y="971"/>
                  </a:cubicBezTo>
                  <a:cubicBezTo>
                    <a:pt x="68" y="952"/>
                    <a:pt x="61" y="934"/>
                    <a:pt x="59" y="914"/>
                  </a:cubicBezTo>
                  <a:cubicBezTo>
                    <a:pt x="52" y="842"/>
                    <a:pt x="46" y="769"/>
                    <a:pt x="41" y="696"/>
                  </a:cubicBezTo>
                  <a:cubicBezTo>
                    <a:pt x="35" y="618"/>
                    <a:pt x="29" y="539"/>
                    <a:pt x="22" y="461"/>
                  </a:cubicBezTo>
                  <a:cubicBezTo>
                    <a:pt x="20" y="436"/>
                    <a:pt x="12" y="413"/>
                    <a:pt x="8" y="389"/>
                  </a:cubicBezTo>
                  <a:cubicBezTo>
                    <a:pt x="0" y="332"/>
                    <a:pt x="16" y="279"/>
                    <a:pt x="39" y="228"/>
                  </a:cubicBezTo>
                  <a:cubicBezTo>
                    <a:pt x="75" y="145"/>
                    <a:pt x="126" y="74"/>
                    <a:pt x="193" y="14"/>
                  </a:cubicBezTo>
                  <a:cubicBezTo>
                    <a:pt x="200" y="8"/>
                    <a:pt x="210" y="5"/>
                    <a:pt x="218" y="0"/>
                  </a:cubicBezTo>
                  <a:cubicBezTo>
                    <a:pt x="220" y="8"/>
                    <a:pt x="224" y="17"/>
                    <a:pt x="224" y="25"/>
                  </a:cubicBezTo>
                  <a:cubicBezTo>
                    <a:pt x="227" y="58"/>
                    <a:pt x="244" y="84"/>
                    <a:pt x="262" y="110"/>
                  </a:cubicBezTo>
                  <a:cubicBezTo>
                    <a:pt x="280" y="138"/>
                    <a:pt x="300" y="164"/>
                    <a:pt x="316" y="193"/>
                  </a:cubicBezTo>
                  <a:cubicBezTo>
                    <a:pt x="352" y="261"/>
                    <a:pt x="351" y="334"/>
                    <a:pt x="333" y="406"/>
                  </a:cubicBezTo>
                  <a:cubicBezTo>
                    <a:pt x="319" y="460"/>
                    <a:pt x="301" y="513"/>
                    <a:pt x="287" y="567"/>
                  </a:cubicBezTo>
                  <a:cubicBezTo>
                    <a:pt x="269" y="630"/>
                    <a:pt x="255" y="694"/>
                    <a:pt x="237" y="757"/>
                  </a:cubicBezTo>
                  <a:cubicBezTo>
                    <a:pt x="226" y="798"/>
                    <a:pt x="212" y="838"/>
                    <a:pt x="187" y="873"/>
                  </a:cubicBezTo>
                  <a:cubicBezTo>
                    <a:pt x="182" y="880"/>
                    <a:pt x="176" y="886"/>
                    <a:pt x="170" y="892"/>
                  </a:cubicBezTo>
                  <a:cubicBezTo>
                    <a:pt x="169" y="891"/>
                    <a:pt x="168" y="890"/>
                    <a:pt x="167" y="88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38" name="Freeform 22">
              <a:extLst>
                <a:ext uri="{FF2B5EF4-FFF2-40B4-BE49-F238E27FC236}">
                  <a16:creationId xmlns:a16="http://schemas.microsoft.com/office/drawing/2014/main" id="{C8235290-5334-479D-996D-75FACAE508EF}"/>
                </a:ext>
              </a:extLst>
            </p:cNvPr>
            <p:cNvSpPr>
              <a:spLocks/>
            </p:cNvSpPr>
            <p:nvPr/>
          </p:nvSpPr>
          <p:spPr bwMode="auto">
            <a:xfrm>
              <a:off x="968375" y="7385050"/>
              <a:ext cx="1520825" cy="3641725"/>
            </a:xfrm>
            <a:custGeom>
              <a:avLst/>
              <a:gdLst>
                <a:gd name="T0" fmla="*/ 141 w 470"/>
                <a:gd name="T1" fmla="*/ 62 h 1123"/>
                <a:gd name="T2" fmla="*/ 39 w 470"/>
                <a:gd name="T3" fmla="*/ 15 h 1123"/>
                <a:gd name="T4" fmla="*/ 42 w 470"/>
                <a:gd name="T5" fmla="*/ 29 h 1123"/>
                <a:gd name="T6" fmla="*/ 54 w 470"/>
                <a:gd name="T7" fmla="*/ 209 h 1123"/>
                <a:gd name="T8" fmla="*/ 31 w 470"/>
                <a:gd name="T9" fmla="*/ 372 h 1123"/>
                <a:gd name="T10" fmla="*/ 132 w 470"/>
                <a:gd name="T11" fmla="*/ 675 h 1123"/>
                <a:gd name="T12" fmla="*/ 243 w 470"/>
                <a:gd name="T13" fmla="*/ 786 h 1123"/>
                <a:gd name="T14" fmla="*/ 331 w 470"/>
                <a:gd name="T15" fmla="*/ 928 h 1123"/>
                <a:gd name="T16" fmla="*/ 470 w 470"/>
                <a:gd name="T17" fmla="*/ 1119 h 1123"/>
                <a:gd name="T18" fmla="*/ 466 w 470"/>
                <a:gd name="T19" fmla="*/ 1123 h 1123"/>
                <a:gd name="T20" fmla="*/ 420 w 470"/>
                <a:gd name="T21" fmla="*/ 1090 h 1123"/>
                <a:gd name="T22" fmla="*/ 333 w 470"/>
                <a:gd name="T23" fmla="*/ 970 h 1123"/>
                <a:gd name="T24" fmla="*/ 187 w 470"/>
                <a:gd name="T25" fmla="*/ 767 h 1123"/>
                <a:gd name="T26" fmla="*/ 86 w 470"/>
                <a:gd name="T27" fmla="*/ 662 h 1123"/>
                <a:gd name="T28" fmla="*/ 1 w 470"/>
                <a:gd name="T29" fmla="*/ 410 h 1123"/>
                <a:gd name="T30" fmla="*/ 27 w 470"/>
                <a:gd name="T31" fmla="*/ 204 h 1123"/>
                <a:gd name="T32" fmla="*/ 41 w 470"/>
                <a:gd name="T33" fmla="*/ 126 h 1123"/>
                <a:gd name="T34" fmla="*/ 25 w 470"/>
                <a:gd name="T35" fmla="*/ 26 h 1123"/>
                <a:gd name="T36" fmla="*/ 36 w 470"/>
                <a:gd name="T37" fmla="*/ 1 h 1123"/>
                <a:gd name="T38" fmla="*/ 46 w 470"/>
                <a:gd name="T39" fmla="*/ 1 h 1123"/>
                <a:gd name="T40" fmla="*/ 141 w 470"/>
                <a:gd name="T41" fmla="*/ 62 h 1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70" h="1123">
                  <a:moveTo>
                    <a:pt x="141" y="62"/>
                  </a:moveTo>
                  <a:cubicBezTo>
                    <a:pt x="111" y="39"/>
                    <a:pt x="79" y="22"/>
                    <a:pt x="39" y="15"/>
                  </a:cubicBezTo>
                  <a:cubicBezTo>
                    <a:pt x="40" y="21"/>
                    <a:pt x="40" y="25"/>
                    <a:pt x="42" y="29"/>
                  </a:cubicBezTo>
                  <a:cubicBezTo>
                    <a:pt x="66" y="88"/>
                    <a:pt x="63" y="148"/>
                    <a:pt x="54" y="209"/>
                  </a:cubicBezTo>
                  <a:cubicBezTo>
                    <a:pt x="47" y="264"/>
                    <a:pt x="38" y="318"/>
                    <a:pt x="31" y="372"/>
                  </a:cubicBezTo>
                  <a:cubicBezTo>
                    <a:pt x="18" y="489"/>
                    <a:pt x="53" y="590"/>
                    <a:pt x="132" y="675"/>
                  </a:cubicBezTo>
                  <a:cubicBezTo>
                    <a:pt x="168" y="713"/>
                    <a:pt x="206" y="749"/>
                    <a:pt x="243" y="786"/>
                  </a:cubicBezTo>
                  <a:cubicBezTo>
                    <a:pt x="283" y="827"/>
                    <a:pt x="314" y="873"/>
                    <a:pt x="331" y="928"/>
                  </a:cubicBezTo>
                  <a:cubicBezTo>
                    <a:pt x="356" y="1006"/>
                    <a:pt x="396" y="1075"/>
                    <a:pt x="470" y="1119"/>
                  </a:cubicBezTo>
                  <a:cubicBezTo>
                    <a:pt x="468" y="1120"/>
                    <a:pt x="467" y="1121"/>
                    <a:pt x="466" y="1123"/>
                  </a:cubicBezTo>
                  <a:cubicBezTo>
                    <a:pt x="451" y="1112"/>
                    <a:pt x="435" y="1101"/>
                    <a:pt x="420" y="1090"/>
                  </a:cubicBezTo>
                  <a:cubicBezTo>
                    <a:pt x="380" y="1057"/>
                    <a:pt x="351" y="1016"/>
                    <a:pt x="333" y="970"/>
                  </a:cubicBezTo>
                  <a:cubicBezTo>
                    <a:pt x="301" y="889"/>
                    <a:pt x="246" y="827"/>
                    <a:pt x="187" y="767"/>
                  </a:cubicBezTo>
                  <a:cubicBezTo>
                    <a:pt x="153" y="733"/>
                    <a:pt x="118" y="699"/>
                    <a:pt x="86" y="662"/>
                  </a:cubicBezTo>
                  <a:cubicBezTo>
                    <a:pt x="22" y="591"/>
                    <a:pt x="0" y="505"/>
                    <a:pt x="1" y="410"/>
                  </a:cubicBezTo>
                  <a:cubicBezTo>
                    <a:pt x="2" y="340"/>
                    <a:pt x="16" y="272"/>
                    <a:pt x="27" y="204"/>
                  </a:cubicBezTo>
                  <a:cubicBezTo>
                    <a:pt x="31" y="178"/>
                    <a:pt x="36" y="152"/>
                    <a:pt x="41" y="126"/>
                  </a:cubicBezTo>
                  <a:cubicBezTo>
                    <a:pt x="48" y="90"/>
                    <a:pt x="43" y="57"/>
                    <a:pt x="25" y="26"/>
                  </a:cubicBezTo>
                  <a:cubicBezTo>
                    <a:pt x="17" y="13"/>
                    <a:pt x="21" y="5"/>
                    <a:pt x="36" y="1"/>
                  </a:cubicBezTo>
                  <a:cubicBezTo>
                    <a:pt x="39" y="1"/>
                    <a:pt x="43" y="0"/>
                    <a:pt x="46" y="1"/>
                  </a:cubicBezTo>
                  <a:cubicBezTo>
                    <a:pt x="87" y="6"/>
                    <a:pt x="118" y="28"/>
                    <a:pt x="141" y="6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39" name="Freeform 23">
              <a:extLst>
                <a:ext uri="{FF2B5EF4-FFF2-40B4-BE49-F238E27FC236}">
                  <a16:creationId xmlns:a16="http://schemas.microsoft.com/office/drawing/2014/main" id="{EFCBF819-0F1F-42BD-A2DE-1D3709603713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825" y="9642475"/>
              <a:ext cx="2266950" cy="1509713"/>
            </a:xfrm>
            <a:custGeom>
              <a:avLst/>
              <a:gdLst>
                <a:gd name="T0" fmla="*/ 700 w 700"/>
                <a:gd name="T1" fmla="*/ 457 h 466"/>
                <a:gd name="T2" fmla="*/ 570 w 700"/>
                <a:gd name="T3" fmla="*/ 449 h 466"/>
                <a:gd name="T4" fmla="*/ 367 w 700"/>
                <a:gd name="T5" fmla="*/ 408 h 466"/>
                <a:gd name="T6" fmla="*/ 251 w 700"/>
                <a:gd name="T7" fmla="*/ 363 h 466"/>
                <a:gd name="T8" fmla="*/ 194 w 700"/>
                <a:gd name="T9" fmla="*/ 291 h 466"/>
                <a:gd name="T10" fmla="*/ 104 w 700"/>
                <a:gd name="T11" fmla="*/ 167 h 466"/>
                <a:gd name="T12" fmla="*/ 19 w 700"/>
                <a:gd name="T13" fmla="*/ 79 h 466"/>
                <a:gd name="T14" fmla="*/ 27 w 700"/>
                <a:gd name="T15" fmla="*/ 33 h 466"/>
                <a:gd name="T16" fmla="*/ 196 w 700"/>
                <a:gd name="T17" fmla="*/ 16 h 466"/>
                <a:gd name="T18" fmla="*/ 402 w 700"/>
                <a:gd name="T19" fmla="*/ 189 h 466"/>
                <a:gd name="T20" fmla="*/ 494 w 700"/>
                <a:gd name="T21" fmla="*/ 306 h 466"/>
                <a:gd name="T22" fmla="*/ 527 w 700"/>
                <a:gd name="T23" fmla="*/ 332 h 466"/>
                <a:gd name="T24" fmla="*/ 476 w 700"/>
                <a:gd name="T25" fmla="*/ 306 h 466"/>
                <a:gd name="T26" fmla="*/ 373 w 700"/>
                <a:gd name="T27" fmla="*/ 184 h 466"/>
                <a:gd name="T28" fmla="*/ 288 w 700"/>
                <a:gd name="T29" fmla="*/ 79 h 466"/>
                <a:gd name="T30" fmla="*/ 171 w 700"/>
                <a:gd name="T31" fmla="*/ 27 h 466"/>
                <a:gd name="T32" fmla="*/ 30 w 700"/>
                <a:gd name="T33" fmla="*/ 44 h 466"/>
                <a:gd name="T34" fmla="*/ 12 w 700"/>
                <a:gd name="T35" fmla="*/ 55 h 466"/>
                <a:gd name="T36" fmla="*/ 23 w 700"/>
                <a:gd name="T37" fmla="*/ 72 h 466"/>
                <a:gd name="T38" fmla="*/ 211 w 700"/>
                <a:gd name="T39" fmla="*/ 273 h 466"/>
                <a:gd name="T40" fmla="*/ 383 w 700"/>
                <a:gd name="T41" fmla="*/ 389 h 466"/>
                <a:gd name="T42" fmla="*/ 651 w 700"/>
                <a:gd name="T43" fmla="*/ 448 h 466"/>
                <a:gd name="T44" fmla="*/ 685 w 700"/>
                <a:gd name="T45" fmla="*/ 452 h 466"/>
                <a:gd name="T46" fmla="*/ 700 w 700"/>
                <a:gd name="T47" fmla="*/ 457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00" h="466">
                  <a:moveTo>
                    <a:pt x="700" y="457"/>
                  </a:moveTo>
                  <a:cubicBezTo>
                    <a:pt x="655" y="466"/>
                    <a:pt x="612" y="458"/>
                    <a:pt x="570" y="449"/>
                  </a:cubicBezTo>
                  <a:cubicBezTo>
                    <a:pt x="502" y="435"/>
                    <a:pt x="435" y="422"/>
                    <a:pt x="367" y="408"/>
                  </a:cubicBezTo>
                  <a:cubicBezTo>
                    <a:pt x="326" y="399"/>
                    <a:pt x="286" y="388"/>
                    <a:pt x="251" y="363"/>
                  </a:cubicBezTo>
                  <a:cubicBezTo>
                    <a:pt x="225" y="344"/>
                    <a:pt x="206" y="320"/>
                    <a:pt x="194" y="291"/>
                  </a:cubicBezTo>
                  <a:cubicBezTo>
                    <a:pt x="174" y="242"/>
                    <a:pt x="144" y="202"/>
                    <a:pt x="104" y="167"/>
                  </a:cubicBezTo>
                  <a:cubicBezTo>
                    <a:pt x="73" y="141"/>
                    <a:pt x="46" y="109"/>
                    <a:pt x="19" y="79"/>
                  </a:cubicBezTo>
                  <a:cubicBezTo>
                    <a:pt x="0" y="59"/>
                    <a:pt x="3" y="47"/>
                    <a:pt x="27" y="33"/>
                  </a:cubicBezTo>
                  <a:cubicBezTo>
                    <a:pt x="80" y="0"/>
                    <a:pt x="138" y="0"/>
                    <a:pt x="196" y="16"/>
                  </a:cubicBezTo>
                  <a:cubicBezTo>
                    <a:pt x="290" y="43"/>
                    <a:pt x="354" y="106"/>
                    <a:pt x="402" y="189"/>
                  </a:cubicBezTo>
                  <a:cubicBezTo>
                    <a:pt x="427" y="232"/>
                    <a:pt x="454" y="274"/>
                    <a:pt x="494" y="306"/>
                  </a:cubicBezTo>
                  <a:cubicBezTo>
                    <a:pt x="504" y="315"/>
                    <a:pt x="516" y="323"/>
                    <a:pt x="527" y="332"/>
                  </a:cubicBezTo>
                  <a:cubicBezTo>
                    <a:pt x="507" y="329"/>
                    <a:pt x="491" y="318"/>
                    <a:pt x="476" y="306"/>
                  </a:cubicBezTo>
                  <a:cubicBezTo>
                    <a:pt x="435" y="271"/>
                    <a:pt x="405" y="226"/>
                    <a:pt x="373" y="184"/>
                  </a:cubicBezTo>
                  <a:cubicBezTo>
                    <a:pt x="345" y="148"/>
                    <a:pt x="317" y="113"/>
                    <a:pt x="288" y="79"/>
                  </a:cubicBezTo>
                  <a:cubicBezTo>
                    <a:pt x="257" y="44"/>
                    <a:pt x="216" y="29"/>
                    <a:pt x="171" y="27"/>
                  </a:cubicBezTo>
                  <a:cubicBezTo>
                    <a:pt x="123" y="25"/>
                    <a:pt x="76" y="30"/>
                    <a:pt x="30" y="44"/>
                  </a:cubicBezTo>
                  <a:cubicBezTo>
                    <a:pt x="23" y="46"/>
                    <a:pt x="18" y="51"/>
                    <a:pt x="12" y="55"/>
                  </a:cubicBezTo>
                  <a:cubicBezTo>
                    <a:pt x="16" y="61"/>
                    <a:pt x="18" y="68"/>
                    <a:pt x="23" y="72"/>
                  </a:cubicBezTo>
                  <a:cubicBezTo>
                    <a:pt x="101" y="125"/>
                    <a:pt x="159" y="196"/>
                    <a:pt x="211" y="273"/>
                  </a:cubicBezTo>
                  <a:cubicBezTo>
                    <a:pt x="253" y="335"/>
                    <a:pt x="310" y="373"/>
                    <a:pt x="383" y="389"/>
                  </a:cubicBezTo>
                  <a:cubicBezTo>
                    <a:pt x="472" y="408"/>
                    <a:pt x="562" y="428"/>
                    <a:pt x="651" y="448"/>
                  </a:cubicBezTo>
                  <a:cubicBezTo>
                    <a:pt x="662" y="450"/>
                    <a:pt x="674" y="450"/>
                    <a:pt x="685" y="452"/>
                  </a:cubicBezTo>
                  <a:cubicBezTo>
                    <a:pt x="690" y="453"/>
                    <a:pt x="695" y="455"/>
                    <a:pt x="700" y="4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40" name="Freeform 24">
              <a:extLst>
                <a:ext uri="{FF2B5EF4-FFF2-40B4-BE49-F238E27FC236}">
                  <a16:creationId xmlns:a16="http://schemas.microsoft.com/office/drawing/2014/main" id="{FFEDB543-40B9-4C3A-9326-967415FDB6F1}"/>
                </a:ext>
              </a:extLst>
            </p:cNvPr>
            <p:cNvSpPr>
              <a:spLocks/>
            </p:cNvSpPr>
            <p:nvPr/>
          </p:nvSpPr>
          <p:spPr bwMode="auto">
            <a:xfrm>
              <a:off x="3535363" y="7392988"/>
              <a:ext cx="1385888" cy="2308225"/>
            </a:xfrm>
            <a:custGeom>
              <a:avLst/>
              <a:gdLst>
                <a:gd name="T0" fmla="*/ 0 w 428"/>
                <a:gd name="T1" fmla="*/ 711 h 712"/>
                <a:gd name="T2" fmla="*/ 71 w 428"/>
                <a:gd name="T3" fmla="*/ 457 h 712"/>
                <a:gd name="T4" fmla="*/ 295 w 428"/>
                <a:gd name="T5" fmla="*/ 108 h 712"/>
                <a:gd name="T6" fmla="*/ 345 w 428"/>
                <a:gd name="T7" fmla="*/ 54 h 712"/>
                <a:gd name="T8" fmla="*/ 355 w 428"/>
                <a:gd name="T9" fmla="*/ 9 h 712"/>
                <a:gd name="T10" fmla="*/ 427 w 428"/>
                <a:gd name="T11" fmla="*/ 64 h 712"/>
                <a:gd name="T12" fmla="*/ 404 w 428"/>
                <a:gd name="T13" fmla="*/ 158 h 712"/>
                <a:gd name="T14" fmla="*/ 225 w 428"/>
                <a:gd name="T15" fmla="*/ 465 h 712"/>
                <a:gd name="T16" fmla="*/ 125 w 428"/>
                <a:gd name="T17" fmla="*/ 590 h 712"/>
                <a:gd name="T18" fmla="*/ 122 w 428"/>
                <a:gd name="T19" fmla="*/ 588 h 712"/>
                <a:gd name="T20" fmla="*/ 145 w 428"/>
                <a:gd name="T21" fmla="*/ 554 h 712"/>
                <a:gd name="T22" fmla="*/ 335 w 428"/>
                <a:gd name="T23" fmla="*/ 259 h 712"/>
                <a:gd name="T24" fmla="*/ 395 w 428"/>
                <a:gd name="T25" fmla="*/ 112 h 712"/>
                <a:gd name="T26" fmla="*/ 400 w 428"/>
                <a:gd name="T27" fmla="*/ 54 h 712"/>
                <a:gd name="T28" fmla="*/ 371 w 428"/>
                <a:gd name="T29" fmla="*/ 26 h 712"/>
                <a:gd name="T30" fmla="*/ 288 w 428"/>
                <a:gd name="T31" fmla="*/ 131 h 712"/>
                <a:gd name="T32" fmla="*/ 79 w 428"/>
                <a:gd name="T33" fmla="*/ 492 h 712"/>
                <a:gd name="T34" fmla="*/ 9 w 428"/>
                <a:gd name="T35" fmla="*/ 698 h 712"/>
                <a:gd name="T36" fmla="*/ 4 w 428"/>
                <a:gd name="T37" fmla="*/ 712 h 712"/>
                <a:gd name="T38" fmla="*/ 0 w 428"/>
                <a:gd name="T39" fmla="*/ 711 h 7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28" h="712">
                  <a:moveTo>
                    <a:pt x="0" y="711"/>
                  </a:moveTo>
                  <a:cubicBezTo>
                    <a:pt x="23" y="626"/>
                    <a:pt x="44" y="541"/>
                    <a:pt x="71" y="457"/>
                  </a:cubicBezTo>
                  <a:cubicBezTo>
                    <a:pt x="115" y="322"/>
                    <a:pt x="192" y="206"/>
                    <a:pt x="295" y="108"/>
                  </a:cubicBezTo>
                  <a:cubicBezTo>
                    <a:pt x="313" y="91"/>
                    <a:pt x="330" y="73"/>
                    <a:pt x="345" y="54"/>
                  </a:cubicBezTo>
                  <a:cubicBezTo>
                    <a:pt x="356" y="42"/>
                    <a:pt x="362" y="26"/>
                    <a:pt x="355" y="9"/>
                  </a:cubicBezTo>
                  <a:cubicBezTo>
                    <a:pt x="395" y="0"/>
                    <a:pt x="426" y="23"/>
                    <a:pt x="427" y="64"/>
                  </a:cubicBezTo>
                  <a:cubicBezTo>
                    <a:pt x="428" y="98"/>
                    <a:pt x="416" y="128"/>
                    <a:pt x="404" y="158"/>
                  </a:cubicBezTo>
                  <a:cubicBezTo>
                    <a:pt x="361" y="270"/>
                    <a:pt x="297" y="370"/>
                    <a:pt x="225" y="465"/>
                  </a:cubicBezTo>
                  <a:cubicBezTo>
                    <a:pt x="192" y="507"/>
                    <a:pt x="158" y="549"/>
                    <a:pt x="125" y="590"/>
                  </a:cubicBezTo>
                  <a:cubicBezTo>
                    <a:pt x="124" y="590"/>
                    <a:pt x="123" y="589"/>
                    <a:pt x="122" y="588"/>
                  </a:cubicBezTo>
                  <a:cubicBezTo>
                    <a:pt x="130" y="577"/>
                    <a:pt x="138" y="566"/>
                    <a:pt x="145" y="554"/>
                  </a:cubicBezTo>
                  <a:cubicBezTo>
                    <a:pt x="208" y="456"/>
                    <a:pt x="273" y="359"/>
                    <a:pt x="335" y="259"/>
                  </a:cubicBezTo>
                  <a:cubicBezTo>
                    <a:pt x="363" y="214"/>
                    <a:pt x="383" y="164"/>
                    <a:pt x="395" y="112"/>
                  </a:cubicBezTo>
                  <a:cubicBezTo>
                    <a:pt x="399" y="93"/>
                    <a:pt x="400" y="73"/>
                    <a:pt x="400" y="54"/>
                  </a:cubicBezTo>
                  <a:cubicBezTo>
                    <a:pt x="399" y="37"/>
                    <a:pt x="389" y="29"/>
                    <a:pt x="371" y="26"/>
                  </a:cubicBezTo>
                  <a:cubicBezTo>
                    <a:pt x="351" y="67"/>
                    <a:pt x="319" y="99"/>
                    <a:pt x="288" y="131"/>
                  </a:cubicBezTo>
                  <a:cubicBezTo>
                    <a:pt x="190" y="235"/>
                    <a:pt x="121" y="356"/>
                    <a:pt x="79" y="492"/>
                  </a:cubicBezTo>
                  <a:cubicBezTo>
                    <a:pt x="58" y="561"/>
                    <a:pt x="33" y="629"/>
                    <a:pt x="9" y="698"/>
                  </a:cubicBezTo>
                  <a:cubicBezTo>
                    <a:pt x="8" y="703"/>
                    <a:pt x="6" y="707"/>
                    <a:pt x="4" y="712"/>
                  </a:cubicBezTo>
                  <a:cubicBezTo>
                    <a:pt x="2" y="711"/>
                    <a:pt x="1" y="711"/>
                    <a:pt x="0" y="7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41" name="Freeform 25">
              <a:extLst>
                <a:ext uri="{FF2B5EF4-FFF2-40B4-BE49-F238E27FC236}">
                  <a16:creationId xmlns:a16="http://schemas.microsoft.com/office/drawing/2014/main" id="{19B48D97-71AE-487B-841E-6E4B7CC24D85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4650" y="7396163"/>
              <a:ext cx="1301750" cy="2865438"/>
            </a:xfrm>
            <a:custGeom>
              <a:avLst/>
              <a:gdLst>
                <a:gd name="T0" fmla="*/ 1 w 402"/>
                <a:gd name="T1" fmla="*/ 3 h 884"/>
                <a:gd name="T2" fmla="*/ 30 w 402"/>
                <a:gd name="T3" fmla="*/ 5 h 884"/>
                <a:gd name="T4" fmla="*/ 46 w 402"/>
                <a:gd name="T5" fmla="*/ 16 h 884"/>
                <a:gd name="T6" fmla="*/ 176 w 402"/>
                <a:gd name="T7" fmla="*/ 111 h 884"/>
                <a:gd name="T8" fmla="*/ 333 w 402"/>
                <a:gd name="T9" fmla="*/ 342 h 884"/>
                <a:gd name="T10" fmla="*/ 348 w 402"/>
                <a:gd name="T11" fmla="*/ 555 h 884"/>
                <a:gd name="T12" fmla="*/ 357 w 402"/>
                <a:gd name="T13" fmla="*/ 729 h 884"/>
                <a:gd name="T14" fmla="*/ 400 w 402"/>
                <a:gd name="T15" fmla="*/ 868 h 884"/>
                <a:gd name="T16" fmla="*/ 400 w 402"/>
                <a:gd name="T17" fmla="*/ 884 h 884"/>
                <a:gd name="T18" fmla="*/ 342 w 402"/>
                <a:gd name="T19" fmla="*/ 770 h 884"/>
                <a:gd name="T20" fmla="*/ 317 w 402"/>
                <a:gd name="T21" fmla="*/ 554 h 884"/>
                <a:gd name="T22" fmla="*/ 313 w 402"/>
                <a:gd name="T23" fmla="*/ 366 h 884"/>
                <a:gd name="T24" fmla="*/ 207 w 402"/>
                <a:gd name="T25" fmla="*/ 162 h 884"/>
                <a:gd name="T26" fmla="*/ 103 w 402"/>
                <a:gd name="T27" fmla="*/ 89 h 884"/>
                <a:gd name="T28" fmla="*/ 31 w 402"/>
                <a:gd name="T29" fmla="*/ 24 h 884"/>
                <a:gd name="T30" fmla="*/ 0 w 402"/>
                <a:gd name="T31" fmla="*/ 3 h 884"/>
                <a:gd name="T32" fmla="*/ 1 w 402"/>
                <a:gd name="T33" fmla="*/ 3 h 8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02" h="884">
                  <a:moveTo>
                    <a:pt x="1" y="3"/>
                  </a:moveTo>
                  <a:cubicBezTo>
                    <a:pt x="11" y="4"/>
                    <a:pt x="21" y="3"/>
                    <a:pt x="30" y="5"/>
                  </a:cubicBezTo>
                  <a:cubicBezTo>
                    <a:pt x="36" y="6"/>
                    <a:pt x="42" y="11"/>
                    <a:pt x="46" y="16"/>
                  </a:cubicBezTo>
                  <a:cubicBezTo>
                    <a:pt x="84" y="56"/>
                    <a:pt x="131" y="82"/>
                    <a:pt x="176" y="111"/>
                  </a:cubicBezTo>
                  <a:cubicBezTo>
                    <a:pt x="260" y="166"/>
                    <a:pt x="312" y="244"/>
                    <a:pt x="333" y="342"/>
                  </a:cubicBezTo>
                  <a:cubicBezTo>
                    <a:pt x="347" y="412"/>
                    <a:pt x="345" y="484"/>
                    <a:pt x="348" y="555"/>
                  </a:cubicBezTo>
                  <a:cubicBezTo>
                    <a:pt x="350" y="613"/>
                    <a:pt x="351" y="671"/>
                    <a:pt x="357" y="729"/>
                  </a:cubicBezTo>
                  <a:cubicBezTo>
                    <a:pt x="362" y="778"/>
                    <a:pt x="377" y="825"/>
                    <a:pt x="400" y="868"/>
                  </a:cubicBezTo>
                  <a:cubicBezTo>
                    <a:pt x="402" y="873"/>
                    <a:pt x="401" y="879"/>
                    <a:pt x="400" y="884"/>
                  </a:cubicBezTo>
                  <a:cubicBezTo>
                    <a:pt x="371" y="850"/>
                    <a:pt x="354" y="811"/>
                    <a:pt x="342" y="770"/>
                  </a:cubicBezTo>
                  <a:cubicBezTo>
                    <a:pt x="322" y="699"/>
                    <a:pt x="319" y="627"/>
                    <a:pt x="317" y="554"/>
                  </a:cubicBezTo>
                  <a:cubicBezTo>
                    <a:pt x="316" y="491"/>
                    <a:pt x="315" y="428"/>
                    <a:pt x="313" y="366"/>
                  </a:cubicBezTo>
                  <a:cubicBezTo>
                    <a:pt x="309" y="281"/>
                    <a:pt x="271" y="214"/>
                    <a:pt x="207" y="162"/>
                  </a:cubicBezTo>
                  <a:cubicBezTo>
                    <a:pt x="174" y="135"/>
                    <a:pt x="139" y="111"/>
                    <a:pt x="103" y="89"/>
                  </a:cubicBezTo>
                  <a:cubicBezTo>
                    <a:pt x="75" y="72"/>
                    <a:pt x="50" y="52"/>
                    <a:pt x="31" y="24"/>
                  </a:cubicBezTo>
                  <a:cubicBezTo>
                    <a:pt x="24" y="14"/>
                    <a:pt x="17" y="0"/>
                    <a:pt x="0" y="3"/>
                  </a:cubicBezTo>
                  <a:lnTo>
                    <a:pt x="1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42" name="Freeform 26">
              <a:extLst>
                <a:ext uri="{FF2B5EF4-FFF2-40B4-BE49-F238E27FC236}">
                  <a16:creationId xmlns:a16="http://schemas.microsoft.com/office/drawing/2014/main" id="{DEF32C03-DCD6-401E-B0F3-7269C36C224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2225" y="7405688"/>
              <a:ext cx="1573213" cy="3714750"/>
            </a:xfrm>
            <a:custGeom>
              <a:avLst/>
              <a:gdLst>
                <a:gd name="T0" fmla="*/ 109 w 486"/>
                <a:gd name="T1" fmla="*/ 0 h 1146"/>
                <a:gd name="T2" fmla="*/ 87 w 486"/>
                <a:gd name="T3" fmla="*/ 47 h 1146"/>
                <a:gd name="T4" fmla="*/ 35 w 486"/>
                <a:gd name="T5" fmla="*/ 237 h 1146"/>
                <a:gd name="T6" fmla="*/ 47 w 486"/>
                <a:gd name="T7" fmla="*/ 468 h 1146"/>
                <a:gd name="T8" fmla="*/ 245 w 486"/>
                <a:gd name="T9" fmla="*/ 807 h 1146"/>
                <a:gd name="T10" fmla="*/ 261 w 486"/>
                <a:gd name="T11" fmla="*/ 833 h 1146"/>
                <a:gd name="T12" fmla="*/ 361 w 486"/>
                <a:gd name="T13" fmla="*/ 1051 h 1146"/>
                <a:gd name="T14" fmla="*/ 435 w 486"/>
                <a:gd name="T15" fmla="*/ 1112 h 1146"/>
                <a:gd name="T16" fmla="*/ 464 w 486"/>
                <a:gd name="T17" fmla="*/ 1124 h 1146"/>
                <a:gd name="T18" fmla="*/ 486 w 486"/>
                <a:gd name="T19" fmla="*/ 1143 h 1146"/>
                <a:gd name="T20" fmla="*/ 381 w 486"/>
                <a:gd name="T21" fmla="*/ 1115 h 1146"/>
                <a:gd name="T22" fmla="*/ 312 w 486"/>
                <a:gd name="T23" fmla="*/ 1011 h 1146"/>
                <a:gd name="T24" fmla="*/ 260 w 486"/>
                <a:gd name="T25" fmla="*/ 852 h 1146"/>
                <a:gd name="T26" fmla="*/ 235 w 486"/>
                <a:gd name="T27" fmla="*/ 807 h 1146"/>
                <a:gd name="T28" fmla="*/ 56 w 486"/>
                <a:gd name="T29" fmla="*/ 551 h 1146"/>
                <a:gd name="T30" fmla="*/ 4 w 486"/>
                <a:gd name="T31" fmla="*/ 293 h 1146"/>
                <a:gd name="T32" fmla="*/ 44 w 486"/>
                <a:gd name="T33" fmla="*/ 131 h 1146"/>
                <a:gd name="T34" fmla="*/ 81 w 486"/>
                <a:gd name="T35" fmla="*/ 31 h 1146"/>
                <a:gd name="T36" fmla="*/ 110 w 486"/>
                <a:gd name="T37" fmla="*/ 0 h 1146"/>
                <a:gd name="T38" fmla="*/ 109 w 486"/>
                <a:gd name="T39" fmla="*/ 0 h 1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86" h="1146">
                  <a:moveTo>
                    <a:pt x="109" y="0"/>
                  </a:moveTo>
                  <a:cubicBezTo>
                    <a:pt x="102" y="15"/>
                    <a:pt x="92" y="30"/>
                    <a:pt x="87" y="47"/>
                  </a:cubicBezTo>
                  <a:cubicBezTo>
                    <a:pt x="69" y="110"/>
                    <a:pt x="50" y="173"/>
                    <a:pt x="35" y="237"/>
                  </a:cubicBezTo>
                  <a:cubicBezTo>
                    <a:pt x="16" y="315"/>
                    <a:pt x="27" y="392"/>
                    <a:pt x="47" y="468"/>
                  </a:cubicBezTo>
                  <a:cubicBezTo>
                    <a:pt x="81" y="599"/>
                    <a:pt x="149" y="711"/>
                    <a:pt x="245" y="807"/>
                  </a:cubicBezTo>
                  <a:cubicBezTo>
                    <a:pt x="252" y="814"/>
                    <a:pt x="258" y="823"/>
                    <a:pt x="261" y="833"/>
                  </a:cubicBezTo>
                  <a:cubicBezTo>
                    <a:pt x="287" y="909"/>
                    <a:pt x="319" y="982"/>
                    <a:pt x="361" y="1051"/>
                  </a:cubicBezTo>
                  <a:cubicBezTo>
                    <a:pt x="379" y="1080"/>
                    <a:pt x="404" y="1100"/>
                    <a:pt x="435" y="1112"/>
                  </a:cubicBezTo>
                  <a:cubicBezTo>
                    <a:pt x="445" y="1116"/>
                    <a:pt x="455" y="1119"/>
                    <a:pt x="464" y="1124"/>
                  </a:cubicBezTo>
                  <a:cubicBezTo>
                    <a:pt x="473" y="1128"/>
                    <a:pt x="480" y="1135"/>
                    <a:pt x="486" y="1143"/>
                  </a:cubicBezTo>
                  <a:cubicBezTo>
                    <a:pt x="447" y="1146"/>
                    <a:pt x="411" y="1141"/>
                    <a:pt x="381" y="1115"/>
                  </a:cubicBezTo>
                  <a:cubicBezTo>
                    <a:pt x="348" y="1087"/>
                    <a:pt x="327" y="1051"/>
                    <a:pt x="312" y="1011"/>
                  </a:cubicBezTo>
                  <a:cubicBezTo>
                    <a:pt x="293" y="959"/>
                    <a:pt x="277" y="905"/>
                    <a:pt x="260" y="852"/>
                  </a:cubicBezTo>
                  <a:cubicBezTo>
                    <a:pt x="255" y="835"/>
                    <a:pt x="248" y="820"/>
                    <a:pt x="235" y="807"/>
                  </a:cubicBezTo>
                  <a:cubicBezTo>
                    <a:pt x="160" y="733"/>
                    <a:pt x="97" y="649"/>
                    <a:pt x="56" y="551"/>
                  </a:cubicBezTo>
                  <a:cubicBezTo>
                    <a:pt x="23" y="468"/>
                    <a:pt x="0" y="383"/>
                    <a:pt x="4" y="293"/>
                  </a:cubicBezTo>
                  <a:cubicBezTo>
                    <a:pt x="7" y="237"/>
                    <a:pt x="25" y="184"/>
                    <a:pt x="44" y="131"/>
                  </a:cubicBezTo>
                  <a:cubicBezTo>
                    <a:pt x="57" y="98"/>
                    <a:pt x="68" y="64"/>
                    <a:pt x="81" y="31"/>
                  </a:cubicBezTo>
                  <a:cubicBezTo>
                    <a:pt x="86" y="17"/>
                    <a:pt x="92" y="3"/>
                    <a:pt x="110" y="0"/>
                  </a:cubicBezTo>
                  <a:cubicBezTo>
                    <a:pt x="110" y="0"/>
                    <a:pt x="109" y="0"/>
                    <a:pt x="10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43" name="Freeform 31">
              <a:extLst>
                <a:ext uri="{FF2B5EF4-FFF2-40B4-BE49-F238E27FC236}">
                  <a16:creationId xmlns:a16="http://schemas.microsoft.com/office/drawing/2014/main" id="{9E960CAB-5EF5-4ADA-B934-777CEF453F1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40063" y="10883900"/>
              <a:ext cx="768350" cy="877888"/>
            </a:xfrm>
            <a:custGeom>
              <a:avLst/>
              <a:gdLst>
                <a:gd name="T0" fmla="*/ 237 w 237"/>
                <a:gd name="T1" fmla="*/ 0 h 271"/>
                <a:gd name="T2" fmla="*/ 192 w 237"/>
                <a:gd name="T3" fmla="*/ 152 h 271"/>
                <a:gd name="T4" fmla="*/ 99 w 237"/>
                <a:gd name="T5" fmla="*/ 251 h 271"/>
                <a:gd name="T6" fmla="*/ 20 w 237"/>
                <a:gd name="T7" fmla="*/ 223 h 271"/>
                <a:gd name="T8" fmla="*/ 17 w 237"/>
                <a:gd name="T9" fmla="*/ 216 h 271"/>
                <a:gd name="T10" fmla="*/ 56 w 237"/>
                <a:gd name="T11" fmla="*/ 130 h 271"/>
                <a:gd name="T12" fmla="*/ 186 w 237"/>
                <a:gd name="T13" fmla="*/ 57 h 271"/>
                <a:gd name="T14" fmla="*/ 237 w 237"/>
                <a:gd name="T15" fmla="*/ 0 h 271"/>
                <a:gd name="T16" fmla="*/ 226 w 237"/>
                <a:gd name="T17" fmla="*/ 30 h 271"/>
                <a:gd name="T18" fmla="*/ 218 w 237"/>
                <a:gd name="T19" fmla="*/ 32 h 271"/>
                <a:gd name="T20" fmla="*/ 211 w 237"/>
                <a:gd name="T21" fmla="*/ 40 h 271"/>
                <a:gd name="T22" fmla="*/ 55 w 237"/>
                <a:gd name="T23" fmla="*/ 151 h 271"/>
                <a:gd name="T24" fmla="*/ 38 w 237"/>
                <a:gd name="T25" fmla="*/ 160 h 271"/>
                <a:gd name="T26" fmla="*/ 24 w 237"/>
                <a:gd name="T27" fmla="*/ 183 h 271"/>
                <a:gd name="T28" fmla="*/ 33 w 237"/>
                <a:gd name="T29" fmla="*/ 229 h 271"/>
                <a:gd name="T30" fmla="*/ 62 w 237"/>
                <a:gd name="T31" fmla="*/ 241 h 271"/>
                <a:gd name="T32" fmla="*/ 94 w 237"/>
                <a:gd name="T33" fmla="*/ 223 h 271"/>
                <a:gd name="T34" fmla="*/ 193 w 237"/>
                <a:gd name="T35" fmla="*/ 98 h 271"/>
                <a:gd name="T36" fmla="*/ 226 w 237"/>
                <a:gd name="T37" fmla="*/ 3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37" h="271">
                  <a:moveTo>
                    <a:pt x="237" y="0"/>
                  </a:moveTo>
                  <a:cubicBezTo>
                    <a:pt x="230" y="54"/>
                    <a:pt x="218" y="105"/>
                    <a:pt x="192" y="152"/>
                  </a:cubicBezTo>
                  <a:cubicBezTo>
                    <a:pt x="170" y="193"/>
                    <a:pt x="140" y="228"/>
                    <a:pt x="99" y="251"/>
                  </a:cubicBezTo>
                  <a:cubicBezTo>
                    <a:pt x="63" y="271"/>
                    <a:pt x="36" y="261"/>
                    <a:pt x="20" y="223"/>
                  </a:cubicBezTo>
                  <a:cubicBezTo>
                    <a:pt x="19" y="221"/>
                    <a:pt x="18" y="219"/>
                    <a:pt x="17" y="216"/>
                  </a:cubicBezTo>
                  <a:cubicBezTo>
                    <a:pt x="0" y="172"/>
                    <a:pt x="12" y="146"/>
                    <a:pt x="56" y="130"/>
                  </a:cubicBezTo>
                  <a:cubicBezTo>
                    <a:pt x="104" y="113"/>
                    <a:pt x="149" y="92"/>
                    <a:pt x="186" y="57"/>
                  </a:cubicBezTo>
                  <a:cubicBezTo>
                    <a:pt x="204" y="40"/>
                    <a:pt x="220" y="20"/>
                    <a:pt x="237" y="0"/>
                  </a:cubicBezTo>
                  <a:close/>
                  <a:moveTo>
                    <a:pt x="226" y="30"/>
                  </a:moveTo>
                  <a:cubicBezTo>
                    <a:pt x="220" y="31"/>
                    <a:pt x="219" y="31"/>
                    <a:pt x="218" y="32"/>
                  </a:cubicBezTo>
                  <a:cubicBezTo>
                    <a:pt x="216" y="34"/>
                    <a:pt x="213" y="37"/>
                    <a:pt x="211" y="40"/>
                  </a:cubicBezTo>
                  <a:cubicBezTo>
                    <a:pt x="168" y="89"/>
                    <a:pt x="120" y="132"/>
                    <a:pt x="55" y="151"/>
                  </a:cubicBezTo>
                  <a:cubicBezTo>
                    <a:pt x="49" y="153"/>
                    <a:pt x="42" y="155"/>
                    <a:pt x="38" y="160"/>
                  </a:cubicBezTo>
                  <a:cubicBezTo>
                    <a:pt x="32" y="166"/>
                    <a:pt x="24" y="175"/>
                    <a:pt x="24" y="183"/>
                  </a:cubicBezTo>
                  <a:cubicBezTo>
                    <a:pt x="24" y="198"/>
                    <a:pt x="27" y="214"/>
                    <a:pt x="33" y="229"/>
                  </a:cubicBezTo>
                  <a:cubicBezTo>
                    <a:pt x="37" y="242"/>
                    <a:pt x="49" y="247"/>
                    <a:pt x="62" y="241"/>
                  </a:cubicBezTo>
                  <a:cubicBezTo>
                    <a:pt x="74" y="237"/>
                    <a:pt x="85" y="231"/>
                    <a:pt x="94" y="223"/>
                  </a:cubicBezTo>
                  <a:cubicBezTo>
                    <a:pt x="136" y="188"/>
                    <a:pt x="166" y="144"/>
                    <a:pt x="193" y="98"/>
                  </a:cubicBezTo>
                  <a:cubicBezTo>
                    <a:pt x="205" y="77"/>
                    <a:pt x="214" y="54"/>
                    <a:pt x="226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44" name="Freeform 33">
              <a:extLst>
                <a:ext uri="{FF2B5EF4-FFF2-40B4-BE49-F238E27FC236}">
                  <a16:creationId xmlns:a16="http://schemas.microsoft.com/office/drawing/2014/main" id="{8B924A52-0C8F-442F-BF6F-E1C5F12AFB36}"/>
                </a:ext>
              </a:extLst>
            </p:cNvPr>
            <p:cNvSpPr>
              <a:spLocks/>
            </p:cNvSpPr>
            <p:nvPr/>
          </p:nvSpPr>
          <p:spPr bwMode="auto">
            <a:xfrm>
              <a:off x="2027238" y="11276013"/>
              <a:ext cx="958850" cy="550863"/>
            </a:xfrm>
            <a:custGeom>
              <a:avLst/>
              <a:gdLst>
                <a:gd name="T0" fmla="*/ 23 w 296"/>
                <a:gd name="T1" fmla="*/ 74 h 170"/>
                <a:gd name="T2" fmla="*/ 78 w 296"/>
                <a:gd name="T3" fmla="*/ 81 h 170"/>
                <a:gd name="T4" fmla="*/ 136 w 296"/>
                <a:gd name="T5" fmla="*/ 105 h 170"/>
                <a:gd name="T6" fmla="*/ 177 w 296"/>
                <a:gd name="T7" fmla="*/ 132 h 170"/>
                <a:gd name="T8" fmla="*/ 262 w 296"/>
                <a:gd name="T9" fmla="*/ 135 h 170"/>
                <a:gd name="T10" fmla="*/ 281 w 296"/>
                <a:gd name="T11" fmla="*/ 86 h 170"/>
                <a:gd name="T12" fmla="*/ 263 w 296"/>
                <a:gd name="T13" fmla="*/ 149 h 170"/>
                <a:gd name="T14" fmla="*/ 160 w 296"/>
                <a:gd name="T15" fmla="*/ 143 h 170"/>
                <a:gd name="T16" fmla="*/ 151 w 296"/>
                <a:gd name="T17" fmla="*/ 135 h 170"/>
                <a:gd name="T18" fmla="*/ 23 w 296"/>
                <a:gd name="T19" fmla="*/ 92 h 170"/>
                <a:gd name="T20" fmla="*/ 7 w 296"/>
                <a:gd name="T21" fmla="*/ 69 h 170"/>
                <a:gd name="T22" fmla="*/ 26 w 296"/>
                <a:gd name="T23" fmla="*/ 49 h 170"/>
                <a:gd name="T24" fmla="*/ 82 w 296"/>
                <a:gd name="T25" fmla="*/ 22 h 170"/>
                <a:gd name="T26" fmla="*/ 239 w 296"/>
                <a:gd name="T27" fmla="*/ 27 h 170"/>
                <a:gd name="T28" fmla="*/ 274 w 296"/>
                <a:gd name="T29" fmla="*/ 66 h 170"/>
                <a:gd name="T30" fmla="*/ 148 w 296"/>
                <a:gd name="T31" fmla="*/ 25 h 170"/>
                <a:gd name="T32" fmla="*/ 23 w 296"/>
                <a:gd name="T33" fmla="*/ 74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96" h="170">
                  <a:moveTo>
                    <a:pt x="23" y="74"/>
                  </a:moveTo>
                  <a:cubicBezTo>
                    <a:pt x="43" y="76"/>
                    <a:pt x="61" y="76"/>
                    <a:pt x="78" y="81"/>
                  </a:cubicBezTo>
                  <a:cubicBezTo>
                    <a:pt x="98" y="86"/>
                    <a:pt x="117" y="95"/>
                    <a:pt x="136" y="105"/>
                  </a:cubicBezTo>
                  <a:cubicBezTo>
                    <a:pt x="150" y="112"/>
                    <a:pt x="163" y="124"/>
                    <a:pt x="177" y="132"/>
                  </a:cubicBezTo>
                  <a:cubicBezTo>
                    <a:pt x="204" y="148"/>
                    <a:pt x="233" y="146"/>
                    <a:pt x="262" y="135"/>
                  </a:cubicBezTo>
                  <a:cubicBezTo>
                    <a:pt x="283" y="126"/>
                    <a:pt x="284" y="107"/>
                    <a:pt x="281" y="86"/>
                  </a:cubicBezTo>
                  <a:cubicBezTo>
                    <a:pt x="296" y="118"/>
                    <a:pt x="291" y="133"/>
                    <a:pt x="263" y="149"/>
                  </a:cubicBezTo>
                  <a:cubicBezTo>
                    <a:pt x="227" y="170"/>
                    <a:pt x="193" y="166"/>
                    <a:pt x="160" y="143"/>
                  </a:cubicBezTo>
                  <a:cubicBezTo>
                    <a:pt x="157" y="141"/>
                    <a:pt x="153" y="138"/>
                    <a:pt x="151" y="135"/>
                  </a:cubicBezTo>
                  <a:cubicBezTo>
                    <a:pt x="117" y="96"/>
                    <a:pt x="73" y="87"/>
                    <a:pt x="23" y="92"/>
                  </a:cubicBezTo>
                  <a:cubicBezTo>
                    <a:pt x="8" y="94"/>
                    <a:pt x="0" y="83"/>
                    <a:pt x="7" y="69"/>
                  </a:cubicBezTo>
                  <a:cubicBezTo>
                    <a:pt x="12" y="61"/>
                    <a:pt x="19" y="53"/>
                    <a:pt x="26" y="49"/>
                  </a:cubicBezTo>
                  <a:cubicBezTo>
                    <a:pt x="44" y="38"/>
                    <a:pt x="62" y="28"/>
                    <a:pt x="82" y="22"/>
                  </a:cubicBezTo>
                  <a:cubicBezTo>
                    <a:pt x="134" y="5"/>
                    <a:pt x="187" y="0"/>
                    <a:pt x="239" y="27"/>
                  </a:cubicBezTo>
                  <a:cubicBezTo>
                    <a:pt x="255" y="35"/>
                    <a:pt x="267" y="48"/>
                    <a:pt x="274" y="66"/>
                  </a:cubicBezTo>
                  <a:cubicBezTo>
                    <a:pt x="239" y="31"/>
                    <a:pt x="194" y="26"/>
                    <a:pt x="148" y="25"/>
                  </a:cubicBezTo>
                  <a:cubicBezTo>
                    <a:pt x="101" y="24"/>
                    <a:pt x="59" y="39"/>
                    <a:pt x="23" y="7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6E336577-CB02-4D9B-8B19-5E4A87C15124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7938" y="7994650"/>
              <a:ext cx="1058863" cy="1614488"/>
            </a:xfrm>
            <a:custGeom>
              <a:avLst/>
              <a:gdLst>
                <a:gd name="T0" fmla="*/ 327 w 327"/>
                <a:gd name="T1" fmla="*/ 0 h 498"/>
                <a:gd name="T2" fmla="*/ 0 w 327"/>
                <a:gd name="T3" fmla="*/ 498 h 498"/>
                <a:gd name="T4" fmla="*/ 18 w 327"/>
                <a:gd name="T5" fmla="*/ 477 h 498"/>
                <a:gd name="T6" fmla="*/ 156 w 327"/>
                <a:gd name="T7" fmla="*/ 332 h 498"/>
                <a:gd name="T8" fmla="*/ 327 w 327"/>
                <a:gd name="T9" fmla="*/ 0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7" h="498">
                  <a:moveTo>
                    <a:pt x="327" y="0"/>
                  </a:moveTo>
                  <a:cubicBezTo>
                    <a:pt x="294" y="214"/>
                    <a:pt x="177" y="374"/>
                    <a:pt x="0" y="498"/>
                  </a:cubicBezTo>
                  <a:cubicBezTo>
                    <a:pt x="7" y="490"/>
                    <a:pt x="13" y="483"/>
                    <a:pt x="18" y="477"/>
                  </a:cubicBezTo>
                  <a:cubicBezTo>
                    <a:pt x="64" y="429"/>
                    <a:pt x="113" y="382"/>
                    <a:pt x="156" y="332"/>
                  </a:cubicBezTo>
                  <a:cubicBezTo>
                    <a:pt x="239" y="234"/>
                    <a:pt x="299" y="125"/>
                    <a:pt x="32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FDC758B6-B0D7-4D96-8829-89384EBC3AB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2325" y="6983413"/>
              <a:ext cx="1009650" cy="628650"/>
            </a:xfrm>
            <a:custGeom>
              <a:avLst/>
              <a:gdLst>
                <a:gd name="T0" fmla="*/ 312 w 312"/>
                <a:gd name="T1" fmla="*/ 106 h 194"/>
                <a:gd name="T2" fmla="*/ 206 w 312"/>
                <a:gd name="T3" fmla="*/ 50 h 194"/>
                <a:gd name="T4" fmla="*/ 153 w 312"/>
                <a:gd name="T5" fmla="*/ 20 h 194"/>
                <a:gd name="T6" fmla="*/ 121 w 312"/>
                <a:gd name="T7" fmla="*/ 26 h 194"/>
                <a:gd name="T8" fmla="*/ 62 w 312"/>
                <a:gd name="T9" fmla="*/ 89 h 194"/>
                <a:gd name="T10" fmla="*/ 19 w 312"/>
                <a:gd name="T11" fmla="*/ 164 h 194"/>
                <a:gd name="T12" fmla="*/ 19 w 312"/>
                <a:gd name="T13" fmla="*/ 194 h 194"/>
                <a:gd name="T14" fmla="*/ 3 w 312"/>
                <a:gd name="T15" fmla="*/ 165 h 194"/>
                <a:gd name="T16" fmla="*/ 21 w 312"/>
                <a:gd name="T17" fmla="*/ 117 h 194"/>
                <a:gd name="T18" fmla="*/ 112 w 312"/>
                <a:gd name="T19" fmla="*/ 12 h 194"/>
                <a:gd name="T20" fmla="*/ 151 w 312"/>
                <a:gd name="T21" fmla="*/ 5 h 194"/>
                <a:gd name="T22" fmla="*/ 209 w 312"/>
                <a:gd name="T23" fmla="*/ 33 h 194"/>
                <a:gd name="T24" fmla="*/ 287 w 312"/>
                <a:gd name="T25" fmla="*/ 81 h 194"/>
                <a:gd name="T26" fmla="*/ 312 w 312"/>
                <a:gd name="T27" fmla="*/ 106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12" h="194">
                  <a:moveTo>
                    <a:pt x="312" y="106"/>
                  </a:moveTo>
                  <a:cubicBezTo>
                    <a:pt x="277" y="87"/>
                    <a:pt x="241" y="68"/>
                    <a:pt x="206" y="50"/>
                  </a:cubicBezTo>
                  <a:cubicBezTo>
                    <a:pt x="188" y="40"/>
                    <a:pt x="170" y="30"/>
                    <a:pt x="153" y="20"/>
                  </a:cubicBezTo>
                  <a:cubicBezTo>
                    <a:pt x="138" y="12"/>
                    <a:pt x="132" y="14"/>
                    <a:pt x="121" y="26"/>
                  </a:cubicBezTo>
                  <a:cubicBezTo>
                    <a:pt x="103" y="48"/>
                    <a:pt x="83" y="69"/>
                    <a:pt x="62" y="89"/>
                  </a:cubicBezTo>
                  <a:cubicBezTo>
                    <a:pt x="40" y="110"/>
                    <a:pt x="21" y="132"/>
                    <a:pt x="19" y="164"/>
                  </a:cubicBezTo>
                  <a:cubicBezTo>
                    <a:pt x="19" y="173"/>
                    <a:pt x="19" y="183"/>
                    <a:pt x="19" y="194"/>
                  </a:cubicBezTo>
                  <a:cubicBezTo>
                    <a:pt x="7" y="188"/>
                    <a:pt x="0" y="178"/>
                    <a:pt x="3" y="165"/>
                  </a:cubicBezTo>
                  <a:cubicBezTo>
                    <a:pt x="6" y="149"/>
                    <a:pt x="11" y="130"/>
                    <a:pt x="21" y="117"/>
                  </a:cubicBezTo>
                  <a:cubicBezTo>
                    <a:pt x="49" y="81"/>
                    <a:pt x="81" y="47"/>
                    <a:pt x="112" y="12"/>
                  </a:cubicBezTo>
                  <a:cubicBezTo>
                    <a:pt x="122" y="1"/>
                    <a:pt x="138" y="0"/>
                    <a:pt x="151" y="5"/>
                  </a:cubicBezTo>
                  <a:cubicBezTo>
                    <a:pt x="171" y="13"/>
                    <a:pt x="190" y="23"/>
                    <a:pt x="209" y="33"/>
                  </a:cubicBezTo>
                  <a:cubicBezTo>
                    <a:pt x="235" y="48"/>
                    <a:pt x="261" y="65"/>
                    <a:pt x="287" y="81"/>
                  </a:cubicBezTo>
                  <a:cubicBezTo>
                    <a:pt x="298" y="88"/>
                    <a:pt x="309" y="94"/>
                    <a:pt x="312" y="10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47" name="Freeform 38">
              <a:extLst>
                <a:ext uri="{FF2B5EF4-FFF2-40B4-BE49-F238E27FC236}">
                  <a16:creationId xmlns:a16="http://schemas.microsoft.com/office/drawing/2014/main" id="{9A88D2F3-6271-494A-8E50-76E7B8458D58}"/>
                </a:ext>
              </a:extLst>
            </p:cNvPr>
            <p:cNvSpPr>
              <a:spLocks/>
            </p:cNvSpPr>
            <p:nvPr/>
          </p:nvSpPr>
          <p:spPr bwMode="auto">
            <a:xfrm>
              <a:off x="3619500" y="7126288"/>
              <a:ext cx="407988" cy="1108075"/>
            </a:xfrm>
            <a:custGeom>
              <a:avLst/>
              <a:gdLst>
                <a:gd name="T0" fmla="*/ 0 w 126"/>
                <a:gd name="T1" fmla="*/ 0 h 342"/>
                <a:gd name="T2" fmla="*/ 92 w 126"/>
                <a:gd name="T3" fmla="*/ 124 h 342"/>
                <a:gd name="T4" fmla="*/ 124 w 126"/>
                <a:gd name="T5" fmla="*/ 257 h 342"/>
                <a:gd name="T6" fmla="*/ 99 w 126"/>
                <a:gd name="T7" fmla="*/ 342 h 342"/>
                <a:gd name="T8" fmla="*/ 0 w 126"/>
                <a:gd name="T9" fmla="*/ 0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342">
                  <a:moveTo>
                    <a:pt x="0" y="0"/>
                  </a:moveTo>
                  <a:cubicBezTo>
                    <a:pt x="39" y="36"/>
                    <a:pt x="69" y="77"/>
                    <a:pt x="92" y="124"/>
                  </a:cubicBezTo>
                  <a:cubicBezTo>
                    <a:pt x="113" y="166"/>
                    <a:pt x="126" y="209"/>
                    <a:pt x="124" y="257"/>
                  </a:cubicBezTo>
                  <a:cubicBezTo>
                    <a:pt x="123" y="287"/>
                    <a:pt x="115" y="315"/>
                    <a:pt x="99" y="342"/>
                  </a:cubicBezTo>
                  <a:cubicBezTo>
                    <a:pt x="120" y="212"/>
                    <a:pt x="84" y="99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48" name="Freeform 39">
              <a:extLst>
                <a:ext uri="{FF2B5EF4-FFF2-40B4-BE49-F238E27FC236}">
                  <a16:creationId xmlns:a16="http://schemas.microsoft.com/office/drawing/2014/main" id="{C3565EC9-454C-4933-AF50-9696CBF42974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6388" y="11785600"/>
              <a:ext cx="339725" cy="612775"/>
            </a:xfrm>
            <a:custGeom>
              <a:avLst/>
              <a:gdLst>
                <a:gd name="T0" fmla="*/ 44 w 105"/>
                <a:gd name="T1" fmla="*/ 12 h 189"/>
                <a:gd name="T2" fmla="*/ 27 w 105"/>
                <a:gd name="T3" fmla="*/ 87 h 189"/>
                <a:gd name="T4" fmla="*/ 21 w 105"/>
                <a:gd name="T5" fmla="*/ 143 h 189"/>
                <a:gd name="T6" fmla="*/ 29 w 105"/>
                <a:gd name="T7" fmla="*/ 161 h 189"/>
                <a:gd name="T8" fmla="*/ 47 w 105"/>
                <a:gd name="T9" fmla="*/ 154 h 189"/>
                <a:gd name="T10" fmla="*/ 79 w 105"/>
                <a:gd name="T11" fmla="*/ 98 h 189"/>
                <a:gd name="T12" fmla="*/ 94 w 105"/>
                <a:gd name="T13" fmla="*/ 49 h 189"/>
                <a:gd name="T14" fmla="*/ 101 w 105"/>
                <a:gd name="T15" fmla="*/ 0 h 189"/>
                <a:gd name="T16" fmla="*/ 105 w 105"/>
                <a:gd name="T17" fmla="*/ 21 h 189"/>
                <a:gd name="T18" fmla="*/ 75 w 105"/>
                <a:gd name="T19" fmla="*/ 147 h 189"/>
                <a:gd name="T20" fmla="*/ 44 w 105"/>
                <a:gd name="T21" fmla="*/ 175 h 189"/>
                <a:gd name="T22" fmla="*/ 2 w 105"/>
                <a:gd name="T23" fmla="*/ 146 h 189"/>
                <a:gd name="T24" fmla="*/ 5 w 105"/>
                <a:gd name="T25" fmla="*/ 130 h 189"/>
                <a:gd name="T26" fmla="*/ 32 w 105"/>
                <a:gd name="T27" fmla="*/ 32 h 189"/>
                <a:gd name="T28" fmla="*/ 41 w 105"/>
                <a:gd name="T29" fmla="*/ 11 h 189"/>
                <a:gd name="T30" fmla="*/ 44 w 105"/>
                <a:gd name="T31" fmla="*/ 12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5" h="189">
                  <a:moveTo>
                    <a:pt x="44" y="12"/>
                  </a:moveTo>
                  <a:cubicBezTo>
                    <a:pt x="38" y="37"/>
                    <a:pt x="31" y="62"/>
                    <a:pt x="27" y="87"/>
                  </a:cubicBezTo>
                  <a:cubicBezTo>
                    <a:pt x="23" y="106"/>
                    <a:pt x="22" y="125"/>
                    <a:pt x="21" y="143"/>
                  </a:cubicBezTo>
                  <a:cubicBezTo>
                    <a:pt x="21" y="149"/>
                    <a:pt x="25" y="159"/>
                    <a:pt x="29" y="161"/>
                  </a:cubicBezTo>
                  <a:cubicBezTo>
                    <a:pt x="34" y="162"/>
                    <a:pt x="42" y="158"/>
                    <a:pt x="47" y="154"/>
                  </a:cubicBezTo>
                  <a:cubicBezTo>
                    <a:pt x="65" y="140"/>
                    <a:pt x="73" y="119"/>
                    <a:pt x="79" y="98"/>
                  </a:cubicBezTo>
                  <a:cubicBezTo>
                    <a:pt x="84" y="81"/>
                    <a:pt x="91" y="66"/>
                    <a:pt x="94" y="49"/>
                  </a:cubicBezTo>
                  <a:cubicBezTo>
                    <a:pt x="98" y="33"/>
                    <a:pt x="97" y="17"/>
                    <a:pt x="101" y="0"/>
                  </a:cubicBezTo>
                  <a:cubicBezTo>
                    <a:pt x="102" y="7"/>
                    <a:pt x="105" y="14"/>
                    <a:pt x="105" y="21"/>
                  </a:cubicBezTo>
                  <a:cubicBezTo>
                    <a:pt x="105" y="66"/>
                    <a:pt x="96" y="108"/>
                    <a:pt x="75" y="147"/>
                  </a:cubicBezTo>
                  <a:cubicBezTo>
                    <a:pt x="69" y="159"/>
                    <a:pt x="56" y="169"/>
                    <a:pt x="44" y="175"/>
                  </a:cubicBezTo>
                  <a:cubicBezTo>
                    <a:pt x="20" y="189"/>
                    <a:pt x="0" y="174"/>
                    <a:pt x="2" y="146"/>
                  </a:cubicBezTo>
                  <a:cubicBezTo>
                    <a:pt x="2" y="141"/>
                    <a:pt x="4" y="135"/>
                    <a:pt x="5" y="130"/>
                  </a:cubicBezTo>
                  <a:cubicBezTo>
                    <a:pt x="14" y="97"/>
                    <a:pt x="23" y="65"/>
                    <a:pt x="32" y="32"/>
                  </a:cubicBezTo>
                  <a:cubicBezTo>
                    <a:pt x="34" y="25"/>
                    <a:pt x="38" y="18"/>
                    <a:pt x="41" y="11"/>
                  </a:cubicBezTo>
                  <a:cubicBezTo>
                    <a:pt x="42" y="11"/>
                    <a:pt x="43" y="11"/>
                    <a:pt x="4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49" name="Freeform 40">
              <a:extLst>
                <a:ext uri="{FF2B5EF4-FFF2-40B4-BE49-F238E27FC236}">
                  <a16:creationId xmlns:a16="http://schemas.microsoft.com/office/drawing/2014/main" id="{AFF28B5A-E7D4-430E-8DD2-785511615D4D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438" y="9998075"/>
              <a:ext cx="515938" cy="619125"/>
            </a:xfrm>
            <a:custGeom>
              <a:avLst/>
              <a:gdLst>
                <a:gd name="T0" fmla="*/ 159 w 159"/>
                <a:gd name="T1" fmla="*/ 191 h 191"/>
                <a:gd name="T2" fmla="*/ 0 w 159"/>
                <a:gd name="T3" fmla="*/ 0 h 191"/>
                <a:gd name="T4" fmla="*/ 159 w 159"/>
                <a:gd name="T5" fmla="*/ 191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9" h="191">
                  <a:moveTo>
                    <a:pt x="159" y="191"/>
                  </a:moveTo>
                  <a:cubicBezTo>
                    <a:pt x="123" y="158"/>
                    <a:pt x="12" y="25"/>
                    <a:pt x="0" y="0"/>
                  </a:cubicBezTo>
                  <a:cubicBezTo>
                    <a:pt x="21" y="14"/>
                    <a:pt x="140" y="156"/>
                    <a:pt x="159" y="19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</p:grpSp>
      <p:sp>
        <p:nvSpPr>
          <p:cNvPr id="18" name="图片占位符 16">
            <a:extLst>
              <a:ext uri="{FF2B5EF4-FFF2-40B4-BE49-F238E27FC236}">
                <a16:creationId xmlns:a16="http://schemas.microsoft.com/office/drawing/2014/main" id="{7943FC7D-C8F3-4BE5-A034-2C496A5EDA1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98494" y="3681942"/>
            <a:ext cx="6819900" cy="244157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7" name="图片占位符 16">
            <a:extLst>
              <a:ext uri="{FF2B5EF4-FFF2-40B4-BE49-F238E27FC236}">
                <a16:creationId xmlns:a16="http://schemas.microsoft.com/office/drawing/2014/main" id="{31C487E0-4ADD-4432-B6D1-FFA5CE52750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68338" y="1123950"/>
            <a:ext cx="6819900" cy="244157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0E71EF4-54CB-4801-852D-AED794C3D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6C455-D181-459A-8014-67AAEFFCA7C2}" type="datetimeFigureOut">
              <a:rPr lang="zh-CN" altLang="en-US" smtClean="0"/>
              <a:t>2021/6/2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537B485-8FF5-4CC3-BDCF-A7D367ECB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B9F4718-D7D2-486A-ACF0-90AEF2658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21020-7931-4610-B95E-80A53469F59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0CC33E79-78DC-413F-AB98-58FBEF9F8339}"/>
              </a:ext>
            </a:extLst>
          </p:cNvPr>
          <p:cNvSpPr txBox="1"/>
          <p:nvPr userDrawn="1"/>
        </p:nvSpPr>
        <p:spPr>
          <a:xfrm>
            <a:off x="645615" y="6156880"/>
            <a:ext cx="2821002" cy="338554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zh-CN" altLang="en-US" sz="1600" spc="300" dirty="0">
                <a:solidFill>
                  <a:schemeClr val="accent1">
                    <a:alpha val="25000"/>
                  </a:schemeClr>
                </a:solidFill>
                <a:latin typeface="管峻楷书简体" panose="02010600010101010101" pitchFamily="2" charset="-122"/>
                <a:ea typeface="管峻楷书简体" panose="02010600010101010101" pitchFamily="2" charset="-122"/>
              </a:rPr>
              <a:t>含弘光大  继往开来</a:t>
            </a:r>
          </a:p>
        </p:txBody>
      </p:sp>
      <p:sp>
        <p:nvSpPr>
          <p:cNvPr id="85" name="矩形: 圆角 84">
            <a:extLst>
              <a:ext uri="{FF2B5EF4-FFF2-40B4-BE49-F238E27FC236}">
                <a16:creationId xmlns:a16="http://schemas.microsoft.com/office/drawing/2014/main" id="{6F0E2D7F-223B-4E42-95F9-6BFB7B4E3CB4}"/>
              </a:ext>
            </a:extLst>
          </p:cNvPr>
          <p:cNvSpPr/>
          <p:nvPr userDrawn="1"/>
        </p:nvSpPr>
        <p:spPr>
          <a:xfrm>
            <a:off x="-431984" y="253874"/>
            <a:ext cx="2400992" cy="60590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6" name="组合 85">
            <a:extLst>
              <a:ext uri="{FF2B5EF4-FFF2-40B4-BE49-F238E27FC236}">
                <a16:creationId xmlns:a16="http://schemas.microsoft.com/office/drawing/2014/main" id="{49821573-502D-472C-971F-65E5131308DD}"/>
              </a:ext>
            </a:extLst>
          </p:cNvPr>
          <p:cNvGrpSpPr/>
          <p:nvPr userDrawn="1"/>
        </p:nvGrpSpPr>
        <p:grpSpPr>
          <a:xfrm>
            <a:off x="237423" y="135299"/>
            <a:ext cx="847682" cy="847682"/>
            <a:chOff x="237423" y="135299"/>
            <a:chExt cx="847682" cy="847682"/>
          </a:xfrm>
        </p:grpSpPr>
        <p:sp>
          <p:nvSpPr>
            <p:cNvPr id="87" name="椭圆 86">
              <a:extLst>
                <a:ext uri="{FF2B5EF4-FFF2-40B4-BE49-F238E27FC236}">
                  <a16:creationId xmlns:a16="http://schemas.microsoft.com/office/drawing/2014/main" id="{11945D2C-56DB-4DEA-8ADE-A74CA2B7DBD6}"/>
                </a:ext>
              </a:extLst>
            </p:cNvPr>
            <p:cNvSpPr/>
            <p:nvPr/>
          </p:nvSpPr>
          <p:spPr>
            <a:xfrm>
              <a:off x="237423" y="135299"/>
              <a:ext cx="847682" cy="847682"/>
            </a:xfrm>
            <a:prstGeom prst="ellipse">
              <a:avLst/>
            </a:prstGeom>
            <a:pattFill prst="dkUpDiag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88" name="组合 87">
              <a:extLst>
                <a:ext uri="{FF2B5EF4-FFF2-40B4-BE49-F238E27FC236}">
                  <a16:creationId xmlns:a16="http://schemas.microsoft.com/office/drawing/2014/main" id="{834D053F-1303-4F83-8693-AB1D11CC6593}"/>
                </a:ext>
              </a:extLst>
            </p:cNvPr>
            <p:cNvGrpSpPr/>
            <p:nvPr/>
          </p:nvGrpSpPr>
          <p:grpSpPr>
            <a:xfrm>
              <a:off x="293735" y="191234"/>
              <a:ext cx="735058" cy="735811"/>
              <a:chOff x="3497262" y="849313"/>
              <a:chExt cx="4651376" cy="4656138"/>
            </a:xfrm>
            <a:solidFill>
              <a:schemeClr val="accent1"/>
            </a:solidFill>
          </p:grpSpPr>
          <p:sp>
            <p:nvSpPr>
              <p:cNvPr id="89" name="Freeform 7">
                <a:extLst>
                  <a:ext uri="{FF2B5EF4-FFF2-40B4-BE49-F238E27FC236}">
                    <a16:creationId xmlns:a16="http://schemas.microsoft.com/office/drawing/2014/main" id="{4EE6C00E-E2EA-4476-AD24-7F64CA41BA4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497262" y="849313"/>
                <a:ext cx="4651376" cy="4656138"/>
              </a:xfrm>
              <a:custGeom>
                <a:avLst/>
                <a:gdLst>
                  <a:gd name="T0" fmla="*/ 1839 w 1839"/>
                  <a:gd name="T1" fmla="*/ 954 h 1840"/>
                  <a:gd name="T2" fmla="*/ 1836 w 1839"/>
                  <a:gd name="T3" fmla="*/ 991 h 1840"/>
                  <a:gd name="T4" fmla="*/ 1539 w 1839"/>
                  <a:gd name="T5" fmla="*/ 1599 h 1840"/>
                  <a:gd name="T6" fmla="*/ 1101 w 1839"/>
                  <a:gd name="T7" fmla="*/ 1821 h 1840"/>
                  <a:gd name="T8" fmla="*/ 965 w 1839"/>
                  <a:gd name="T9" fmla="*/ 1838 h 1840"/>
                  <a:gd name="T10" fmla="*/ 955 w 1839"/>
                  <a:gd name="T11" fmla="*/ 1840 h 1840"/>
                  <a:gd name="T12" fmla="*/ 887 w 1839"/>
                  <a:gd name="T13" fmla="*/ 1840 h 1840"/>
                  <a:gd name="T14" fmla="*/ 850 w 1839"/>
                  <a:gd name="T15" fmla="*/ 1836 h 1840"/>
                  <a:gd name="T16" fmla="*/ 210 w 1839"/>
                  <a:gd name="T17" fmla="*/ 1500 h 1840"/>
                  <a:gd name="T18" fmla="*/ 21 w 1839"/>
                  <a:gd name="T19" fmla="*/ 1101 h 1840"/>
                  <a:gd name="T20" fmla="*/ 5 w 1839"/>
                  <a:gd name="T21" fmla="*/ 866 h 1840"/>
                  <a:gd name="T22" fmla="*/ 285 w 1839"/>
                  <a:gd name="T23" fmla="*/ 262 h 1840"/>
                  <a:gd name="T24" fmla="*/ 714 w 1839"/>
                  <a:gd name="T25" fmla="*/ 28 h 1840"/>
                  <a:gd name="T26" fmla="*/ 976 w 1839"/>
                  <a:gd name="T27" fmla="*/ 6 h 1840"/>
                  <a:gd name="T28" fmla="*/ 1757 w 1839"/>
                  <a:gd name="T29" fmla="*/ 544 h 1840"/>
                  <a:gd name="T30" fmla="*/ 1834 w 1839"/>
                  <a:gd name="T31" fmla="*/ 832 h 1840"/>
                  <a:gd name="T32" fmla="*/ 1837 w 1839"/>
                  <a:gd name="T33" fmla="*/ 879 h 1840"/>
                  <a:gd name="T34" fmla="*/ 1839 w 1839"/>
                  <a:gd name="T35" fmla="*/ 889 h 1840"/>
                  <a:gd name="T36" fmla="*/ 1839 w 1839"/>
                  <a:gd name="T37" fmla="*/ 954 h 1840"/>
                  <a:gd name="T38" fmla="*/ 920 w 1839"/>
                  <a:gd name="T39" fmla="*/ 1808 h 1840"/>
                  <a:gd name="T40" fmla="*/ 1807 w 1839"/>
                  <a:gd name="T41" fmla="*/ 923 h 1840"/>
                  <a:gd name="T42" fmla="*/ 923 w 1839"/>
                  <a:gd name="T43" fmla="*/ 36 h 1840"/>
                  <a:gd name="T44" fmla="*/ 35 w 1839"/>
                  <a:gd name="T45" fmla="*/ 920 h 1840"/>
                  <a:gd name="T46" fmla="*/ 920 w 1839"/>
                  <a:gd name="T47" fmla="*/ 1808 h 18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839" h="1840">
                    <a:moveTo>
                      <a:pt x="1839" y="954"/>
                    </a:moveTo>
                    <a:cubicBezTo>
                      <a:pt x="1838" y="966"/>
                      <a:pt x="1837" y="979"/>
                      <a:pt x="1836" y="991"/>
                    </a:cubicBezTo>
                    <a:cubicBezTo>
                      <a:pt x="1815" y="1232"/>
                      <a:pt x="1716" y="1435"/>
                      <a:pt x="1539" y="1599"/>
                    </a:cubicBezTo>
                    <a:cubicBezTo>
                      <a:pt x="1414" y="1714"/>
                      <a:pt x="1268" y="1787"/>
                      <a:pt x="1101" y="1821"/>
                    </a:cubicBezTo>
                    <a:cubicBezTo>
                      <a:pt x="1056" y="1830"/>
                      <a:pt x="1011" y="1836"/>
                      <a:pt x="965" y="1838"/>
                    </a:cubicBezTo>
                    <a:cubicBezTo>
                      <a:pt x="962" y="1838"/>
                      <a:pt x="958" y="1839"/>
                      <a:pt x="955" y="1840"/>
                    </a:cubicBezTo>
                    <a:cubicBezTo>
                      <a:pt x="932" y="1840"/>
                      <a:pt x="909" y="1840"/>
                      <a:pt x="887" y="1840"/>
                    </a:cubicBezTo>
                    <a:cubicBezTo>
                      <a:pt x="875" y="1838"/>
                      <a:pt x="862" y="1837"/>
                      <a:pt x="850" y="1836"/>
                    </a:cubicBezTo>
                    <a:cubicBezTo>
                      <a:pt x="590" y="1814"/>
                      <a:pt x="377" y="1701"/>
                      <a:pt x="210" y="1500"/>
                    </a:cubicBezTo>
                    <a:cubicBezTo>
                      <a:pt x="113" y="1384"/>
                      <a:pt x="51" y="1250"/>
                      <a:pt x="21" y="1101"/>
                    </a:cubicBezTo>
                    <a:cubicBezTo>
                      <a:pt x="6" y="1023"/>
                      <a:pt x="0" y="945"/>
                      <a:pt x="5" y="866"/>
                    </a:cubicBezTo>
                    <a:cubicBezTo>
                      <a:pt x="22" y="630"/>
                      <a:pt x="115" y="428"/>
                      <a:pt x="285" y="262"/>
                    </a:cubicBezTo>
                    <a:cubicBezTo>
                      <a:pt x="406" y="144"/>
                      <a:pt x="549" y="67"/>
                      <a:pt x="714" y="28"/>
                    </a:cubicBezTo>
                    <a:cubicBezTo>
                      <a:pt x="800" y="8"/>
                      <a:pt x="887" y="0"/>
                      <a:pt x="976" y="6"/>
                    </a:cubicBezTo>
                    <a:cubicBezTo>
                      <a:pt x="1317" y="27"/>
                      <a:pt x="1615" y="233"/>
                      <a:pt x="1757" y="544"/>
                    </a:cubicBezTo>
                    <a:cubicBezTo>
                      <a:pt x="1798" y="636"/>
                      <a:pt x="1824" y="731"/>
                      <a:pt x="1834" y="832"/>
                    </a:cubicBezTo>
                    <a:cubicBezTo>
                      <a:pt x="1835" y="847"/>
                      <a:pt x="1836" y="863"/>
                      <a:pt x="1837" y="879"/>
                    </a:cubicBezTo>
                    <a:cubicBezTo>
                      <a:pt x="1837" y="882"/>
                      <a:pt x="1838" y="886"/>
                      <a:pt x="1839" y="889"/>
                    </a:cubicBezTo>
                    <a:cubicBezTo>
                      <a:pt x="1839" y="911"/>
                      <a:pt x="1839" y="932"/>
                      <a:pt x="1839" y="954"/>
                    </a:cubicBezTo>
                    <a:close/>
                    <a:moveTo>
                      <a:pt x="920" y="1808"/>
                    </a:moveTo>
                    <a:cubicBezTo>
                      <a:pt x="1408" y="1808"/>
                      <a:pt x="1806" y="1411"/>
                      <a:pt x="1807" y="923"/>
                    </a:cubicBezTo>
                    <a:cubicBezTo>
                      <a:pt x="1807" y="435"/>
                      <a:pt x="1410" y="36"/>
                      <a:pt x="923" y="36"/>
                    </a:cubicBezTo>
                    <a:cubicBezTo>
                      <a:pt x="434" y="35"/>
                      <a:pt x="35" y="433"/>
                      <a:pt x="35" y="920"/>
                    </a:cubicBezTo>
                    <a:cubicBezTo>
                      <a:pt x="35" y="1409"/>
                      <a:pt x="432" y="1807"/>
                      <a:pt x="920" y="180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0" name="Freeform 9">
                <a:extLst>
                  <a:ext uri="{FF2B5EF4-FFF2-40B4-BE49-F238E27FC236}">
                    <a16:creationId xmlns:a16="http://schemas.microsoft.com/office/drawing/2014/main" id="{2329C249-C0FC-480A-8865-31E6EDA1F4C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164013" y="1536700"/>
                <a:ext cx="3333750" cy="3371850"/>
              </a:xfrm>
              <a:custGeom>
                <a:avLst/>
                <a:gdLst>
                  <a:gd name="T0" fmla="*/ 426 w 1318"/>
                  <a:gd name="T1" fmla="*/ 1249 h 1332"/>
                  <a:gd name="T2" fmla="*/ 40 w 1318"/>
                  <a:gd name="T3" fmla="*/ 476 h 1332"/>
                  <a:gd name="T4" fmla="*/ 1280 w 1318"/>
                  <a:gd name="T5" fmla="*/ 499 h 1332"/>
                  <a:gd name="T6" fmla="*/ 886 w 1318"/>
                  <a:gd name="T7" fmla="*/ 1249 h 1332"/>
                  <a:gd name="T8" fmla="*/ 625 w 1318"/>
                  <a:gd name="T9" fmla="*/ 1329 h 1332"/>
                  <a:gd name="T10" fmla="*/ 876 w 1318"/>
                  <a:gd name="T11" fmla="*/ 1229 h 1332"/>
                  <a:gd name="T12" fmla="*/ 643 w 1318"/>
                  <a:gd name="T13" fmla="*/ 29 h 1332"/>
                  <a:gd name="T14" fmla="*/ 436 w 1318"/>
                  <a:gd name="T15" fmla="*/ 1228 h 1332"/>
                  <a:gd name="T16" fmla="*/ 316 w 1318"/>
                  <a:gd name="T17" fmla="*/ 1131 h 1332"/>
                  <a:gd name="T18" fmla="*/ 365 w 1318"/>
                  <a:gd name="T19" fmla="*/ 1074 h 1332"/>
                  <a:gd name="T20" fmla="*/ 410 w 1318"/>
                  <a:gd name="T21" fmla="*/ 650 h 1332"/>
                  <a:gd name="T22" fmla="*/ 450 w 1318"/>
                  <a:gd name="T23" fmla="*/ 607 h 1332"/>
                  <a:gd name="T24" fmla="*/ 608 w 1318"/>
                  <a:gd name="T25" fmla="*/ 676 h 1332"/>
                  <a:gd name="T26" fmla="*/ 536 w 1318"/>
                  <a:gd name="T27" fmla="*/ 748 h 1332"/>
                  <a:gd name="T28" fmla="*/ 528 w 1318"/>
                  <a:gd name="T29" fmla="*/ 1091 h 1332"/>
                  <a:gd name="T30" fmla="*/ 546 w 1318"/>
                  <a:gd name="T31" fmla="*/ 1115 h 1332"/>
                  <a:gd name="T32" fmla="*/ 564 w 1318"/>
                  <a:gd name="T33" fmla="*/ 1037 h 1332"/>
                  <a:gd name="T34" fmla="*/ 656 w 1318"/>
                  <a:gd name="T35" fmla="*/ 701 h 1332"/>
                  <a:gd name="T36" fmla="*/ 726 w 1318"/>
                  <a:gd name="T37" fmla="*/ 737 h 1332"/>
                  <a:gd name="T38" fmla="*/ 762 w 1318"/>
                  <a:gd name="T39" fmla="*/ 1087 h 1332"/>
                  <a:gd name="T40" fmla="*/ 780 w 1318"/>
                  <a:gd name="T41" fmla="*/ 1114 h 1332"/>
                  <a:gd name="T42" fmla="*/ 800 w 1318"/>
                  <a:gd name="T43" fmla="*/ 1079 h 1332"/>
                  <a:gd name="T44" fmla="*/ 799 w 1318"/>
                  <a:gd name="T45" fmla="*/ 793 h 1332"/>
                  <a:gd name="T46" fmla="*/ 718 w 1318"/>
                  <a:gd name="T47" fmla="*/ 677 h 1332"/>
                  <a:gd name="T48" fmla="*/ 778 w 1318"/>
                  <a:gd name="T49" fmla="*/ 637 h 1332"/>
                  <a:gd name="T50" fmla="*/ 842 w 1318"/>
                  <a:gd name="T51" fmla="*/ 586 h 1332"/>
                  <a:gd name="T52" fmla="*/ 917 w 1318"/>
                  <a:gd name="T53" fmla="*/ 643 h 1332"/>
                  <a:gd name="T54" fmla="*/ 935 w 1318"/>
                  <a:gd name="T55" fmla="*/ 977 h 1332"/>
                  <a:gd name="T56" fmla="*/ 986 w 1318"/>
                  <a:gd name="T57" fmla="*/ 1141 h 1332"/>
                  <a:gd name="T58" fmla="*/ 876 w 1318"/>
                  <a:gd name="T59" fmla="*/ 1229 h 1332"/>
                  <a:gd name="T60" fmla="*/ 723 w 1318"/>
                  <a:gd name="T61" fmla="*/ 882 h 1332"/>
                  <a:gd name="T62" fmla="*/ 707 w 1318"/>
                  <a:gd name="T63" fmla="*/ 882 h 1332"/>
                  <a:gd name="T64" fmla="*/ 690 w 1318"/>
                  <a:gd name="T65" fmla="*/ 939 h 1332"/>
                  <a:gd name="T66" fmla="*/ 668 w 1318"/>
                  <a:gd name="T67" fmla="*/ 861 h 1332"/>
                  <a:gd name="T68" fmla="*/ 627 w 1318"/>
                  <a:gd name="T69" fmla="*/ 849 h 1332"/>
                  <a:gd name="T70" fmla="*/ 660 w 1318"/>
                  <a:gd name="T71" fmla="*/ 840 h 1332"/>
                  <a:gd name="T72" fmla="*/ 743 w 1318"/>
                  <a:gd name="T73" fmla="*/ 798 h 1332"/>
                  <a:gd name="T74" fmla="*/ 661 w 1318"/>
                  <a:gd name="T75" fmla="*/ 765 h 1332"/>
                  <a:gd name="T76" fmla="*/ 632 w 1318"/>
                  <a:gd name="T77" fmla="*/ 752 h 1332"/>
                  <a:gd name="T78" fmla="*/ 609 w 1318"/>
                  <a:gd name="T79" fmla="*/ 746 h 1332"/>
                  <a:gd name="T80" fmla="*/ 612 w 1318"/>
                  <a:gd name="T81" fmla="*/ 790 h 1332"/>
                  <a:gd name="T82" fmla="*/ 655 w 1318"/>
                  <a:gd name="T83" fmla="*/ 796 h 1332"/>
                  <a:gd name="T84" fmla="*/ 606 w 1318"/>
                  <a:gd name="T85" fmla="*/ 833 h 1332"/>
                  <a:gd name="T86" fmla="*/ 619 w 1318"/>
                  <a:gd name="T87" fmla="*/ 871 h 1332"/>
                  <a:gd name="T88" fmla="*/ 611 w 1318"/>
                  <a:gd name="T89" fmla="*/ 928 h 1332"/>
                  <a:gd name="T90" fmla="*/ 647 w 1318"/>
                  <a:gd name="T91" fmla="*/ 971 h 1332"/>
                  <a:gd name="T92" fmla="*/ 651 w 1318"/>
                  <a:gd name="T93" fmla="*/ 1048 h 1332"/>
                  <a:gd name="T94" fmla="*/ 628 w 1318"/>
                  <a:gd name="T95" fmla="*/ 997 h 1332"/>
                  <a:gd name="T96" fmla="*/ 615 w 1318"/>
                  <a:gd name="T97" fmla="*/ 960 h 1332"/>
                  <a:gd name="T98" fmla="*/ 597 w 1318"/>
                  <a:gd name="T99" fmla="*/ 978 h 1332"/>
                  <a:gd name="T100" fmla="*/ 645 w 1318"/>
                  <a:gd name="T101" fmla="*/ 1079 h 1332"/>
                  <a:gd name="T102" fmla="*/ 649 w 1318"/>
                  <a:gd name="T103" fmla="*/ 1180 h 1332"/>
                  <a:gd name="T104" fmla="*/ 682 w 1318"/>
                  <a:gd name="T105" fmla="*/ 1189 h 1332"/>
                  <a:gd name="T106" fmla="*/ 696 w 1318"/>
                  <a:gd name="T107" fmla="*/ 1080 h 1332"/>
                  <a:gd name="T108" fmla="*/ 740 w 1318"/>
                  <a:gd name="T109" fmla="*/ 960 h 1332"/>
                  <a:gd name="T110" fmla="*/ 715 w 1318"/>
                  <a:gd name="T111" fmla="*/ 957 h 1332"/>
                  <a:gd name="T112" fmla="*/ 867 w 1318"/>
                  <a:gd name="T113" fmla="*/ 1275 h 1332"/>
                  <a:gd name="T114" fmla="*/ 475 w 1318"/>
                  <a:gd name="T115" fmla="*/ 1212 h 1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318" h="1332">
                    <a:moveTo>
                      <a:pt x="410" y="1281"/>
                    </a:moveTo>
                    <a:cubicBezTo>
                      <a:pt x="415" y="1271"/>
                      <a:pt x="420" y="1260"/>
                      <a:pt x="426" y="1249"/>
                    </a:cubicBezTo>
                    <a:cubicBezTo>
                      <a:pt x="254" y="1177"/>
                      <a:pt x="130" y="1058"/>
                      <a:pt x="61" y="885"/>
                    </a:cubicBezTo>
                    <a:cubicBezTo>
                      <a:pt x="7" y="752"/>
                      <a:pt x="0" y="614"/>
                      <a:pt x="40" y="476"/>
                    </a:cubicBezTo>
                    <a:cubicBezTo>
                      <a:pt x="122" y="192"/>
                      <a:pt x="382" y="0"/>
                      <a:pt x="672" y="8"/>
                    </a:cubicBezTo>
                    <a:cubicBezTo>
                      <a:pt x="972" y="17"/>
                      <a:pt x="1215" y="227"/>
                      <a:pt x="1280" y="499"/>
                    </a:cubicBezTo>
                    <a:cubicBezTo>
                      <a:pt x="1318" y="655"/>
                      <a:pt x="1299" y="805"/>
                      <a:pt x="1224" y="947"/>
                    </a:cubicBezTo>
                    <a:cubicBezTo>
                      <a:pt x="1150" y="1089"/>
                      <a:pt x="1036" y="1189"/>
                      <a:pt x="886" y="1249"/>
                    </a:cubicBezTo>
                    <a:cubicBezTo>
                      <a:pt x="892" y="1260"/>
                      <a:pt x="897" y="1271"/>
                      <a:pt x="903" y="1283"/>
                    </a:cubicBezTo>
                    <a:cubicBezTo>
                      <a:pt x="813" y="1318"/>
                      <a:pt x="720" y="1332"/>
                      <a:pt x="625" y="1329"/>
                    </a:cubicBezTo>
                    <a:cubicBezTo>
                      <a:pt x="559" y="1326"/>
                      <a:pt x="444" y="1301"/>
                      <a:pt x="410" y="1281"/>
                    </a:cubicBezTo>
                    <a:close/>
                    <a:moveTo>
                      <a:pt x="876" y="1229"/>
                    </a:moveTo>
                    <a:cubicBezTo>
                      <a:pt x="1097" y="1152"/>
                      <a:pt x="1310" y="903"/>
                      <a:pt x="1273" y="578"/>
                    </a:cubicBezTo>
                    <a:cubicBezTo>
                      <a:pt x="1238" y="266"/>
                      <a:pt x="968" y="22"/>
                      <a:pt x="643" y="29"/>
                    </a:cubicBezTo>
                    <a:cubicBezTo>
                      <a:pt x="319" y="36"/>
                      <a:pt x="54" y="295"/>
                      <a:pt x="37" y="617"/>
                    </a:cubicBezTo>
                    <a:cubicBezTo>
                      <a:pt x="21" y="923"/>
                      <a:pt x="227" y="1156"/>
                      <a:pt x="436" y="1228"/>
                    </a:cubicBezTo>
                    <a:cubicBezTo>
                      <a:pt x="440" y="1220"/>
                      <a:pt x="444" y="1212"/>
                      <a:pt x="449" y="1203"/>
                    </a:cubicBezTo>
                    <a:cubicBezTo>
                      <a:pt x="401" y="1184"/>
                      <a:pt x="357" y="1161"/>
                      <a:pt x="316" y="1131"/>
                    </a:cubicBezTo>
                    <a:cubicBezTo>
                      <a:pt x="335" y="1132"/>
                      <a:pt x="346" y="1122"/>
                      <a:pt x="353" y="1106"/>
                    </a:cubicBezTo>
                    <a:cubicBezTo>
                      <a:pt x="357" y="1095"/>
                      <a:pt x="362" y="1085"/>
                      <a:pt x="365" y="1074"/>
                    </a:cubicBezTo>
                    <a:cubicBezTo>
                      <a:pt x="389" y="985"/>
                      <a:pt x="401" y="895"/>
                      <a:pt x="406" y="804"/>
                    </a:cubicBezTo>
                    <a:cubicBezTo>
                      <a:pt x="408" y="752"/>
                      <a:pt x="409" y="701"/>
                      <a:pt x="410" y="650"/>
                    </a:cubicBezTo>
                    <a:cubicBezTo>
                      <a:pt x="410" y="646"/>
                      <a:pt x="412" y="642"/>
                      <a:pt x="415" y="640"/>
                    </a:cubicBezTo>
                    <a:cubicBezTo>
                      <a:pt x="426" y="628"/>
                      <a:pt x="437" y="616"/>
                      <a:pt x="450" y="607"/>
                    </a:cubicBezTo>
                    <a:cubicBezTo>
                      <a:pt x="465" y="596"/>
                      <a:pt x="482" y="588"/>
                      <a:pt x="500" y="577"/>
                    </a:cubicBezTo>
                    <a:cubicBezTo>
                      <a:pt x="523" y="626"/>
                      <a:pt x="560" y="656"/>
                      <a:pt x="608" y="676"/>
                    </a:cubicBezTo>
                    <a:cubicBezTo>
                      <a:pt x="597" y="684"/>
                      <a:pt x="587" y="691"/>
                      <a:pt x="578" y="697"/>
                    </a:cubicBezTo>
                    <a:cubicBezTo>
                      <a:pt x="558" y="710"/>
                      <a:pt x="545" y="727"/>
                      <a:pt x="536" y="748"/>
                    </a:cubicBezTo>
                    <a:cubicBezTo>
                      <a:pt x="524" y="774"/>
                      <a:pt x="518" y="802"/>
                      <a:pt x="519" y="831"/>
                    </a:cubicBezTo>
                    <a:cubicBezTo>
                      <a:pt x="522" y="918"/>
                      <a:pt x="525" y="1004"/>
                      <a:pt x="528" y="1091"/>
                    </a:cubicBezTo>
                    <a:cubicBezTo>
                      <a:pt x="528" y="1096"/>
                      <a:pt x="529" y="1101"/>
                      <a:pt x="530" y="1106"/>
                    </a:cubicBezTo>
                    <a:cubicBezTo>
                      <a:pt x="531" y="1116"/>
                      <a:pt x="537" y="1119"/>
                      <a:pt x="546" y="1115"/>
                    </a:cubicBezTo>
                    <a:cubicBezTo>
                      <a:pt x="556" y="1111"/>
                      <a:pt x="562" y="1104"/>
                      <a:pt x="562" y="1094"/>
                    </a:cubicBezTo>
                    <a:cubicBezTo>
                      <a:pt x="563" y="1075"/>
                      <a:pt x="564" y="1056"/>
                      <a:pt x="564" y="1037"/>
                    </a:cubicBezTo>
                    <a:cubicBezTo>
                      <a:pt x="565" y="971"/>
                      <a:pt x="564" y="905"/>
                      <a:pt x="566" y="839"/>
                    </a:cubicBezTo>
                    <a:cubicBezTo>
                      <a:pt x="567" y="775"/>
                      <a:pt x="597" y="728"/>
                      <a:pt x="656" y="701"/>
                    </a:cubicBezTo>
                    <a:cubicBezTo>
                      <a:pt x="659" y="700"/>
                      <a:pt x="662" y="698"/>
                      <a:pt x="665" y="699"/>
                    </a:cubicBezTo>
                    <a:cubicBezTo>
                      <a:pt x="690" y="705"/>
                      <a:pt x="712" y="714"/>
                      <a:pt x="726" y="737"/>
                    </a:cubicBezTo>
                    <a:cubicBezTo>
                      <a:pt x="747" y="772"/>
                      <a:pt x="760" y="810"/>
                      <a:pt x="761" y="851"/>
                    </a:cubicBezTo>
                    <a:cubicBezTo>
                      <a:pt x="762" y="929"/>
                      <a:pt x="762" y="1008"/>
                      <a:pt x="762" y="1087"/>
                    </a:cubicBezTo>
                    <a:cubicBezTo>
                      <a:pt x="762" y="1091"/>
                      <a:pt x="762" y="1094"/>
                      <a:pt x="763" y="1098"/>
                    </a:cubicBezTo>
                    <a:cubicBezTo>
                      <a:pt x="764" y="1108"/>
                      <a:pt x="771" y="1114"/>
                      <a:pt x="780" y="1114"/>
                    </a:cubicBezTo>
                    <a:cubicBezTo>
                      <a:pt x="790" y="1114"/>
                      <a:pt x="797" y="1108"/>
                      <a:pt x="799" y="1099"/>
                    </a:cubicBezTo>
                    <a:cubicBezTo>
                      <a:pt x="800" y="1092"/>
                      <a:pt x="800" y="1085"/>
                      <a:pt x="800" y="1079"/>
                    </a:cubicBezTo>
                    <a:cubicBezTo>
                      <a:pt x="801" y="1051"/>
                      <a:pt x="801" y="1024"/>
                      <a:pt x="801" y="996"/>
                    </a:cubicBezTo>
                    <a:cubicBezTo>
                      <a:pt x="803" y="929"/>
                      <a:pt x="805" y="861"/>
                      <a:pt x="799" y="793"/>
                    </a:cubicBezTo>
                    <a:cubicBezTo>
                      <a:pt x="795" y="742"/>
                      <a:pt x="772" y="705"/>
                      <a:pt x="727" y="682"/>
                    </a:cubicBezTo>
                    <a:cubicBezTo>
                      <a:pt x="724" y="680"/>
                      <a:pt x="721" y="679"/>
                      <a:pt x="718" y="677"/>
                    </a:cubicBezTo>
                    <a:cubicBezTo>
                      <a:pt x="716" y="676"/>
                      <a:pt x="714" y="675"/>
                      <a:pt x="712" y="674"/>
                    </a:cubicBezTo>
                    <a:cubicBezTo>
                      <a:pt x="736" y="664"/>
                      <a:pt x="760" y="655"/>
                      <a:pt x="778" y="637"/>
                    </a:cubicBezTo>
                    <a:cubicBezTo>
                      <a:pt x="796" y="619"/>
                      <a:pt x="811" y="599"/>
                      <a:pt x="827" y="580"/>
                    </a:cubicBezTo>
                    <a:cubicBezTo>
                      <a:pt x="831" y="582"/>
                      <a:pt x="836" y="584"/>
                      <a:pt x="842" y="586"/>
                    </a:cubicBezTo>
                    <a:cubicBezTo>
                      <a:pt x="869" y="597"/>
                      <a:pt x="891" y="615"/>
                      <a:pt x="912" y="634"/>
                    </a:cubicBezTo>
                    <a:cubicBezTo>
                      <a:pt x="915" y="636"/>
                      <a:pt x="917" y="640"/>
                      <a:pt x="917" y="643"/>
                    </a:cubicBezTo>
                    <a:cubicBezTo>
                      <a:pt x="918" y="676"/>
                      <a:pt x="917" y="709"/>
                      <a:pt x="919" y="742"/>
                    </a:cubicBezTo>
                    <a:cubicBezTo>
                      <a:pt x="924" y="820"/>
                      <a:pt x="929" y="898"/>
                      <a:pt x="935" y="977"/>
                    </a:cubicBezTo>
                    <a:cubicBezTo>
                      <a:pt x="938" y="1014"/>
                      <a:pt x="942" y="1052"/>
                      <a:pt x="958" y="1087"/>
                    </a:cubicBezTo>
                    <a:cubicBezTo>
                      <a:pt x="966" y="1105"/>
                      <a:pt x="976" y="1123"/>
                      <a:pt x="986" y="1141"/>
                    </a:cubicBezTo>
                    <a:cubicBezTo>
                      <a:pt x="948" y="1166"/>
                      <a:pt x="907" y="1187"/>
                      <a:pt x="863" y="1204"/>
                    </a:cubicBezTo>
                    <a:cubicBezTo>
                      <a:pt x="868" y="1213"/>
                      <a:pt x="872" y="1221"/>
                      <a:pt x="876" y="1229"/>
                    </a:cubicBezTo>
                    <a:close/>
                    <a:moveTo>
                      <a:pt x="715" y="957"/>
                    </a:moveTo>
                    <a:cubicBezTo>
                      <a:pt x="734" y="933"/>
                      <a:pt x="731" y="908"/>
                      <a:pt x="723" y="882"/>
                    </a:cubicBezTo>
                    <a:cubicBezTo>
                      <a:pt x="722" y="879"/>
                      <a:pt x="717" y="876"/>
                      <a:pt x="714" y="873"/>
                    </a:cubicBezTo>
                    <a:cubicBezTo>
                      <a:pt x="712" y="876"/>
                      <a:pt x="708" y="879"/>
                      <a:pt x="707" y="882"/>
                    </a:cubicBezTo>
                    <a:cubicBezTo>
                      <a:pt x="704" y="893"/>
                      <a:pt x="702" y="905"/>
                      <a:pt x="699" y="916"/>
                    </a:cubicBezTo>
                    <a:cubicBezTo>
                      <a:pt x="697" y="924"/>
                      <a:pt x="693" y="931"/>
                      <a:pt x="690" y="939"/>
                    </a:cubicBezTo>
                    <a:cubicBezTo>
                      <a:pt x="688" y="921"/>
                      <a:pt x="688" y="904"/>
                      <a:pt x="687" y="887"/>
                    </a:cubicBezTo>
                    <a:cubicBezTo>
                      <a:pt x="687" y="871"/>
                      <a:pt x="683" y="866"/>
                      <a:pt x="668" y="861"/>
                    </a:cubicBezTo>
                    <a:cubicBezTo>
                      <a:pt x="659" y="858"/>
                      <a:pt x="650" y="856"/>
                      <a:pt x="641" y="854"/>
                    </a:cubicBezTo>
                    <a:cubicBezTo>
                      <a:pt x="636" y="852"/>
                      <a:pt x="631" y="850"/>
                      <a:pt x="627" y="849"/>
                    </a:cubicBezTo>
                    <a:cubicBezTo>
                      <a:pt x="627" y="847"/>
                      <a:pt x="627" y="846"/>
                      <a:pt x="627" y="845"/>
                    </a:cubicBezTo>
                    <a:cubicBezTo>
                      <a:pt x="638" y="843"/>
                      <a:pt x="649" y="841"/>
                      <a:pt x="660" y="840"/>
                    </a:cubicBezTo>
                    <a:cubicBezTo>
                      <a:pt x="677" y="838"/>
                      <a:pt x="695" y="837"/>
                      <a:pt x="712" y="837"/>
                    </a:cubicBezTo>
                    <a:cubicBezTo>
                      <a:pt x="735" y="836"/>
                      <a:pt x="741" y="814"/>
                      <a:pt x="743" y="798"/>
                    </a:cubicBezTo>
                    <a:cubicBezTo>
                      <a:pt x="744" y="783"/>
                      <a:pt x="736" y="773"/>
                      <a:pt x="716" y="770"/>
                    </a:cubicBezTo>
                    <a:cubicBezTo>
                      <a:pt x="698" y="767"/>
                      <a:pt x="679" y="766"/>
                      <a:pt x="661" y="765"/>
                    </a:cubicBezTo>
                    <a:cubicBezTo>
                      <a:pt x="654" y="764"/>
                      <a:pt x="647" y="764"/>
                      <a:pt x="640" y="763"/>
                    </a:cubicBezTo>
                    <a:cubicBezTo>
                      <a:pt x="633" y="762"/>
                      <a:pt x="630" y="759"/>
                      <a:pt x="632" y="752"/>
                    </a:cubicBezTo>
                    <a:cubicBezTo>
                      <a:pt x="633" y="750"/>
                      <a:pt x="632" y="746"/>
                      <a:pt x="631" y="745"/>
                    </a:cubicBezTo>
                    <a:cubicBezTo>
                      <a:pt x="626" y="740"/>
                      <a:pt x="613" y="740"/>
                      <a:pt x="609" y="746"/>
                    </a:cubicBezTo>
                    <a:cubicBezTo>
                      <a:pt x="605" y="754"/>
                      <a:pt x="601" y="763"/>
                      <a:pt x="599" y="771"/>
                    </a:cubicBezTo>
                    <a:cubicBezTo>
                      <a:pt x="597" y="782"/>
                      <a:pt x="602" y="788"/>
                      <a:pt x="612" y="790"/>
                    </a:cubicBezTo>
                    <a:cubicBezTo>
                      <a:pt x="624" y="791"/>
                      <a:pt x="635" y="791"/>
                      <a:pt x="646" y="790"/>
                    </a:cubicBezTo>
                    <a:cubicBezTo>
                      <a:pt x="652" y="790"/>
                      <a:pt x="654" y="791"/>
                      <a:pt x="655" y="796"/>
                    </a:cubicBezTo>
                    <a:cubicBezTo>
                      <a:pt x="657" y="806"/>
                      <a:pt x="653" y="811"/>
                      <a:pt x="642" y="815"/>
                    </a:cubicBezTo>
                    <a:cubicBezTo>
                      <a:pt x="630" y="820"/>
                      <a:pt x="617" y="826"/>
                      <a:pt x="606" y="833"/>
                    </a:cubicBezTo>
                    <a:cubicBezTo>
                      <a:pt x="596" y="840"/>
                      <a:pt x="597" y="848"/>
                      <a:pt x="604" y="856"/>
                    </a:cubicBezTo>
                    <a:cubicBezTo>
                      <a:pt x="609" y="862"/>
                      <a:pt x="614" y="867"/>
                      <a:pt x="619" y="871"/>
                    </a:cubicBezTo>
                    <a:cubicBezTo>
                      <a:pt x="623" y="875"/>
                      <a:pt x="624" y="878"/>
                      <a:pt x="621" y="884"/>
                    </a:cubicBezTo>
                    <a:cubicBezTo>
                      <a:pt x="614" y="897"/>
                      <a:pt x="610" y="912"/>
                      <a:pt x="611" y="928"/>
                    </a:cubicBezTo>
                    <a:cubicBezTo>
                      <a:pt x="612" y="938"/>
                      <a:pt x="616" y="945"/>
                      <a:pt x="624" y="951"/>
                    </a:cubicBezTo>
                    <a:cubicBezTo>
                      <a:pt x="632" y="957"/>
                      <a:pt x="640" y="964"/>
                      <a:pt x="647" y="971"/>
                    </a:cubicBezTo>
                    <a:cubicBezTo>
                      <a:pt x="649" y="973"/>
                      <a:pt x="651" y="976"/>
                      <a:pt x="651" y="979"/>
                    </a:cubicBezTo>
                    <a:cubicBezTo>
                      <a:pt x="651" y="1001"/>
                      <a:pt x="651" y="1024"/>
                      <a:pt x="651" y="1048"/>
                    </a:cubicBezTo>
                    <a:cubicBezTo>
                      <a:pt x="648" y="1044"/>
                      <a:pt x="645" y="1040"/>
                      <a:pt x="641" y="1036"/>
                    </a:cubicBezTo>
                    <a:cubicBezTo>
                      <a:pt x="633" y="1024"/>
                      <a:pt x="627" y="1012"/>
                      <a:pt x="628" y="997"/>
                    </a:cubicBezTo>
                    <a:cubicBezTo>
                      <a:pt x="628" y="988"/>
                      <a:pt x="626" y="979"/>
                      <a:pt x="624" y="971"/>
                    </a:cubicBezTo>
                    <a:cubicBezTo>
                      <a:pt x="622" y="966"/>
                      <a:pt x="617" y="960"/>
                      <a:pt x="615" y="960"/>
                    </a:cubicBezTo>
                    <a:cubicBezTo>
                      <a:pt x="610" y="961"/>
                      <a:pt x="605" y="965"/>
                      <a:pt x="600" y="969"/>
                    </a:cubicBezTo>
                    <a:cubicBezTo>
                      <a:pt x="598" y="971"/>
                      <a:pt x="597" y="975"/>
                      <a:pt x="597" y="978"/>
                    </a:cubicBezTo>
                    <a:cubicBezTo>
                      <a:pt x="598" y="991"/>
                      <a:pt x="598" y="1004"/>
                      <a:pt x="599" y="1017"/>
                    </a:cubicBezTo>
                    <a:cubicBezTo>
                      <a:pt x="602" y="1047"/>
                      <a:pt x="616" y="1069"/>
                      <a:pt x="645" y="1079"/>
                    </a:cubicBezTo>
                    <a:cubicBezTo>
                      <a:pt x="651" y="1081"/>
                      <a:pt x="651" y="1085"/>
                      <a:pt x="651" y="1090"/>
                    </a:cubicBezTo>
                    <a:cubicBezTo>
                      <a:pt x="651" y="1120"/>
                      <a:pt x="651" y="1150"/>
                      <a:pt x="649" y="1180"/>
                    </a:cubicBezTo>
                    <a:cubicBezTo>
                      <a:pt x="649" y="1191"/>
                      <a:pt x="653" y="1196"/>
                      <a:pt x="662" y="1200"/>
                    </a:cubicBezTo>
                    <a:cubicBezTo>
                      <a:pt x="676" y="1207"/>
                      <a:pt x="681" y="1204"/>
                      <a:pt x="682" y="1189"/>
                    </a:cubicBezTo>
                    <a:cubicBezTo>
                      <a:pt x="684" y="1158"/>
                      <a:pt x="685" y="1127"/>
                      <a:pt x="686" y="1096"/>
                    </a:cubicBezTo>
                    <a:cubicBezTo>
                      <a:pt x="686" y="1088"/>
                      <a:pt x="689" y="1084"/>
                      <a:pt x="696" y="1080"/>
                    </a:cubicBezTo>
                    <a:cubicBezTo>
                      <a:pt x="711" y="1072"/>
                      <a:pt x="725" y="1062"/>
                      <a:pt x="731" y="1044"/>
                    </a:cubicBezTo>
                    <a:cubicBezTo>
                      <a:pt x="739" y="1017"/>
                      <a:pt x="739" y="989"/>
                      <a:pt x="740" y="960"/>
                    </a:cubicBezTo>
                    <a:cubicBezTo>
                      <a:pt x="737" y="959"/>
                      <a:pt x="735" y="958"/>
                      <a:pt x="732" y="958"/>
                    </a:cubicBezTo>
                    <a:cubicBezTo>
                      <a:pt x="727" y="958"/>
                      <a:pt x="722" y="958"/>
                      <a:pt x="715" y="957"/>
                    </a:cubicBezTo>
                    <a:close/>
                    <a:moveTo>
                      <a:pt x="445" y="1274"/>
                    </a:moveTo>
                    <a:cubicBezTo>
                      <a:pt x="586" y="1320"/>
                      <a:pt x="726" y="1321"/>
                      <a:pt x="867" y="1275"/>
                    </a:cubicBezTo>
                    <a:cubicBezTo>
                      <a:pt x="857" y="1253"/>
                      <a:pt x="847" y="1233"/>
                      <a:pt x="837" y="1213"/>
                    </a:cubicBezTo>
                    <a:cubicBezTo>
                      <a:pt x="716" y="1251"/>
                      <a:pt x="596" y="1250"/>
                      <a:pt x="475" y="1212"/>
                    </a:cubicBezTo>
                    <a:cubicBezTo>
                      <a:pt x="465" y="1233"/>
                      <a:pt x="455" y="1253"/>
                      <a:pt x="445" y="127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1" name="Freeform 10">
                <a:extLst>
                  <a:ext uri="{FF2B5EF4-FFF2-40B4-BE49-F238E27FC236}">
                    <a16:creationId xmlns:a16="http://schemas.microsoft.com/office/drawing/2014/main" id="{1860EE36-7A6F-444E-A4E8-4FAD22817D0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932238" y="2098675"/>
                <a:ext cx="374650" cy="471488"/>
              </a:xfrm>
              <a:custGeom>
                <a:avLst/>
                <a:gdLst>
                  <a:gd name="T0" fmla="*/ 129 w 148"/>
                  <a:gd name="T1" fmla="*/ 97 h 186"/>
                  <a:gd name="T2" fmla="*/ 138 w 148"/>
                  <a:gd name="T3" fmla="*/ 90 h 186"/>
                  <a:gd name="T4" fmla="*/ 148 w 148"/>
                  <a:gd name="T5" fmla="*/ 88 h 186"/>
                  <a:gd name="T6" fmla="*/ 147 w 148"/>
                  <a:gd name="T7" fmla="*/ 97 h 186"/>
                  <a:gd name="T8" fmla="*/ 142 w 148"/>
                  <a:gd name="T9" fmla="*/ 106 h 186"/>
                  <a:gd name="T10" fmla="*/ 114 w 148"/>
                  <a:gd name="T11" fmla="*/ 150 h 186"/>
                  <a:gd name="T12" fmla="*/ 62 w 148"/>
                  <a:gd name="T13" fmla="*/ 185 h 186"/>
                  <a:gd name="T14" fmla="*/ 31 w 148"/>
                  <a:gd name="T15" fmla="*/ 185 h 186"/>
                  <a:gd name="T16" fmla="*/ 10 w 148"/>
                  <a:gd name="T17" fmla="*/ 147 h 186"/>
                  <a:gd name="T18" fmla="*/ 21 w 148"/>
                  <a:gd name="T19" fmla="*/ 147 h 186"/>
                  <a:gd name="T20" fmla="*/ 36 w 148"/>
                  <a:gd name="T21" fmla="*/ 154 h 186"/>
                  <a:gd name="T22" fmla="*/ 47 w 148"/>
                  <a:gd name="T23" fmla="*/ 140 h 186"/>
                  <a:gd name="T24" fmla="*/ 49 w 148"/>
                  <a:gd name="T25" fmla="*/ 134 h 186"/>
                  <a:gd name="T26" fmla="*/ 43 w 148"/>
                  <a:gd name="T27" fmla="*/ 107 h 186"/>
                  <a:gd name="T28" fmla="*/ 36 w 148"/>
                  <a:gd name="T29" fmla="*/ 101 h 186"/>
                  <a:gd name="T30" fmla="*/ 10 w 148"/>
                  <a:gd name="T31" fmla="*/ 102 h 186"/>
                  <a:gd name="T32" fmla="*/ 4 w 148"/>
                  <a:gd name="T33" fmla="*/ 105 h 186"/>
                  <a:gd name="T34" fmla="*/ 0 w 148"/>
                  <a:gd name="T35" fmla="*/ 95 h 186"/>
                  <a:gd name="T36" fmla="*/ 5 w 148"/>
                  <a:gd name="T37" fmla="*/ 84 h 186"/>
                  <a:gd name="T38" fmla="*/ 33 w 148"/>
                  <a:gd name="T39" fmla="*/ 25 h 186"/>
                  <a:gd name="T40" fmla="*/ 43 w 148"/>
                  <a:gd name="T41" fmla="*/ 8 h 186"/>
                  <a:gd name="T42" fmla="*/ 61 w 148"/>
                  <a:gd name="T43" fmla="*/ 1 h 186"/>
                  <a:gd name="T44" fmla="*/ 69 w 148"/>
                  <a:gd name="T45" fmla="*/ 14 h 186"/>
                  <a:gd name="T46" fmla="*/ 67 w 148"/>
                  <a:gd name="T47" fmla="*/ 42 h 186"/>
                  <a:gd name="T48" fmla="*/ 79 w 148"/>
                  <a:gd name="T49" fmla="*/ 48 h 186"/>
                  <a:gd name="T50" fmla="*/ 85 w 148"/>
                  <a:gd name="T51" fmla="*/ 36 h 186"/>
                  <a:gd name="T52" fmla="*/ 126 w 148"/>
                  <a:gd name="T53" fmla="*/ 17 h 186"/>
                  <a:gd name="T54" fmla="*/ 138 w 148"/>
                  <a:gd name="T55" fmla="*/ 40 h 186"/>
                  <a:gd name="T56" fmla="*/ 127 w 148"/>
                  <a:gd name="T57" fmla="*/ 92 h 186"/>
                  <a:gd name="T58" fmla="*/ 127 w 148"/>
                  <a:gd name="T59" fmla="*/ 95 h 186"/>
                  <a:gd name="T60" fmla="*/ 129 w 148"/>
                  <a:gd name="T61" fmla="*/ 97 h 186"/>
                  <a:gd name="T62" fmla="*/ 72 w 148"/>
                  <a:gd name="T63" fmla="*/ 131 h 186"/>
                  <a:gd name="T64" fmla="*/ 69 w 148"/>
                  <a:gd name="T65" fmla="*/ 133 h 186"/>
                  <a:gd name="T66" fmla="*/ 78 w 148"/>
                  <a:gd name="T67" fmla="*/ 142 h 186"/>
                  <a:gd name="T68" fmla="*/ 97 w 148"/>
                  <a:gd name="T69" fmla="*/ 139 h 186"/>
                  <a:gd name="T70" fmla="*/ 110 w 148"/>
                  <a:gd name="T71" fmla="*/ 118 h 186"/>
                  <a:gd name="T72" fmla="*/ 130 w 148"/>
                  <a:gd name="T73" fmla="*/ 37 h 186"/>
                  <a:gd name="T74" fmla="*/ 118 w 148"/>
                  <a:gd name="T75" fmla="*/ 23 h 186"/>
                  <a:gd name="T76" fmla="*/ 91 w 148"/>
                  <a:gd name="T77" fmla="*/ 41 h 186"/>
                  <a:gd name="T78" fmla="*/ 92 w 148"/>
                  <a:gd name="T79" fmla="*/ 65 h 186"/>
                  <a:gd name="T80" fmla="*/ 109 w 148"/>
                  <a:gd name="T81" fmla="*/ 97 h 186"/>
                  <a:gd name="T82" fmla="*/ 107 w 148"/>
                  <a:gd name="T83" fmla="*/ 109 h 186"/>
                  <a:gd name="T84" fmla="*/ 96 w 148"/>
                  <a:gd name="T85" fmla="*/ 104 h 186"/>
                  <a:gd name="T86" fmla="*/ 85 w 148"/>
                  <a:gd name="T87" fmla="*/ 92 h 186"/>
                  <a:gd name="T88" fmla="*/ 80 w 148"/>
                  <a:gd name="T89" fmla="*/ 88 h 186"/>
                  <a:gd name="T90" fmla="*/ 78 w 148"/>
                  <a:gd name="T91" fmla="*/ 89 h 186"/>
                  <a:gd name="T92" fmla="*/ 79 w 148"/>
                  <a:gd name="T93" fmla="*/ 99 h 186"/>
                  <a:gd name="T94" fmla="*/ 87 w 148"/>
                  <a:gd name="T95" fmla="*/ 113 h 186"/>
                  <a:gd name="T96" fmla="*/ 89 w 148"/>
                  <a:gd name="T97" fmla="*/ 126 h 186"/>
                  <a:gd name="T98" fmla="*/ 77 w 148"/>
                  <a:gd name="T99" fmla="*/ 131 h 186"/>
                  <a:gd name="T100" fmla="*/ 72 w 148"/>
                  <a:gd name="T101" fmla="*/ 131 h 186"/>
                  <a:gd name="T102" fmla="*/ 40 w 148"/>
                  <a:gd name="T103" fmla="*/ 71 h 186"/>
                  <a:gd name="T104" fmla="*/ 62 w 148"/>
                  <a:gd name="T105" fmla="*/ 82 h 186"/>
                  <a:gd name="T106" fmla="*/ 68 w 148"/>
                  <a:gd name="T107" fmla="*/ 81 h 186"/>
                  <a:gd name="T108" fmla="*/ 69 w 148"/>
                  <a:gd name="T109" fmla="*/ 73 h 186"/>
                  <a:gd name="T110" fmla="*/ 54 w 148"/>
                  <a:gd name="T111" fmla="*/ 61 h 186"/>
                  <a:gd name="T112" fmla="*/ 40 w 148"/>
                  <a:gd name="T113" fmla="*/ 71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48" h="186">
                    <a:moveTo>
                      <a:pt x="129" y="97"/>
                    </a:moveTo>
                    <a:cubicBezTo>
                      <a:pt x="132" y="94"/>
                      <a:pt x="134" y="91"/>
                      <a:pt x="138" y="90"/>
                    </a:cubicBezTo>
                    <a:cubicBezTo>
                      <a:pt x="141" y="88"/>
                      <a:pt x="144" y="88"/>
                      <a:pt x="148" y="88"/>
                    </a:cubicBezTo>
                    <a:cubicBezTo>
                      <a:pt x="148" y="91"/>
                      <a:pt x="148" y="94"/>
                      <a:pt x="147" y="97"/>
                    </a:cubicBezTo>
                    <a:cubicBezTo>
                      <a:pt x="146" y="100"/>
                      <a:pt x="144" y="104"/>
                      <a:pt x="142" y="106"/>
                    </a:cubicBezTo>
                    <a:cubicBezTo>
                      <a:pt x="127" y="118"/>
                      <a:pt x="120" y="134"/>
                      <a:pt x="114" y="150"/>
                    </a:cubicBezTo>
                    <a:cubicBezTo>
                      <a:pt x="104" y="175"/>
                      <a:pt x="89" y="185"/>
                      <a:pt x="62" y="185"/>
                    </a:cubicBezTo>
                    <a:cubicBezTo>
                      <a:pt x="52" y="185"/>
                      <a:pt x="42" y="186"/>
                      <a:pt x="31" y="185"/>
                    </a:cubicBezTo>
                    <a:cubicBezTo>
                      <a:pt x="12" y="184"/>
                      <a:pt x="1" y="164"/>
                      <a:pt x="10" y="147"/>
                    </a:cubicBezTo>
                    <a:cubicBezTo>
                      <a:pt x="14" y="140"/>
                      <a:pt x="18" y="143"/>
                      <a:pt x="21" y="147"/>
                    </a:cubicBezTo>
                    <a:cubicBezTo>
                      <a:pt x="24" y="153"/>
                      <a:pt x="29" y="155"/>
                      <a:pt x="36" y="154"/>
                    </a:cubicBezTo>
                    <a:cubicBezTo>
                      <a:pt x="44" y="152"/>
                      <a:pt x="46" y="147"/>
                      <a:pt x="47" y="140"/>
                    </a:cubicBezTo>
                    <a:cubicBezTo>
                      <a:pt x="47" y="138"/>
                      <a:pt x="48" y="136"/>
                      <a:pt x="49" y="134"/>
                    </a:cubicBezTo>
                    <a:cubicBezTo>
                      <a:pt x="55" y="118"/>
                      <a:pt x="55" y="118"/>
                      <a:pt x="43" y="107"/>
                    </a:cubicBezTo>
                    <a:cubicBezTo>
                      <a:pt x="41" y="105"/>
                      <a:pt x="38" y="103"/>
                      <a:pt x="36" y="101"/>
                    </a:cubicBezTo>
                    <a:cubicBezTo>
                      <a:pt x="23" y="89"/>
                      <a:pt x="23" y="89"/>
                      <a:pt x="10" y="102"/>
                    </a:cubicBezTo>
                    <a:cubicBezTo>
                      <a:pt x="9" y="103"/>
                      <a:pt x="6" y="104"/>
                      <a:pt x="4" y="105"/>
                    </a:cubicBezTo>
                    <a:cubicBezTo>
                      <a:pt x="3" y="101"/>
                      <a:pt x="0" y="98"/>
                      <a:pt x="0" y="95"/>
                    </a:cubicBezTo>
                    <a:cubicBezTo>
                      <a:pt x="0" y="91"/>
                      <a:pt x="3" y="87"/>
                      <a:pt x="5" y="84"/>
                    </a:cubicBezTo>
                    <a:cubicBezTo>
                      <a:pt x="16" y="65"/>
                      <a:pt x="28" y="48"/>
                      <a:pt x="33" y="25"/>
                    </a:cubicBezTo>
                    <a:cubicBezTo>
                      <a:pt x="34" y="19"/>
                      <a:pt x="39" y="13"/>
                      <a:pt x="43" y="8"/>
                    </a:cubicBezTo>
                    <a:cubicBezTo>
                      <a:pt x="47" y="1"/>
                      <a:pt x="54" y="0"/>
                      <a:pt x="61" y="1"/>
                    </a:cubicBezTo>
                    <a:cubicBezTo>
                      <a:pt x="67" y="3"/>
                      <a:pt x="70" y="8"/>
                      <a:pt x="69" y="14"/>
                    </a:cubicBezTo>
                    <a:cubicBezTo>
                      <a:pt x="69" y="23"/>
                      <a:pt x="68" y="32"/>
                      <a:pt x="67" y="42"/>
                    </a:cubicBezTo>
                    <a:cubicBezTo>
                      <a:pt x="70" y="43"/>
                      <a:pt x="74" y="45"/>
                      <a:pt x="79" y="48"/>
                    </a:cubicBezTo>
                    <a:cubicBezTo>
                      <a:pt x="81" y="44"/>
                      <a:pt x="83" y="40"/>
                      <a:pt x="85" y="36"/>
                    </a:cubicBezTo>
                    <a:cubicBezTo>
                      <a:pt x="92" y="22"/>
                      <a:pt x="111" y="14"/>
                      <a:pt x="126" y="17"/>
                    </a:cubicBezTo>
                    <a:cubicBezTo>
                      <a:pt x="135" y="20"/>
                      <a:pt x="140" y="29"/>
                      <a:pt x="138" y="40"/>
                    </a:cubicBezTo>
                    <a:cubicBezTo>
                      <a:pt x="135" y="58"/>
                      <a:pt x="131" y="75"/>
                      <a:pt x="127" y="92"/>
                    </a:cubicBezTo>
                    <a:cubicBezTo>
                      <a:pt x="127" y="93"/>
                      <a:pt x="127" y="94"/>
                      <a:pt x="127" y="95"/>
                    </a:cubicBezTo>
                    <a:cubicBezTo>
                      <a:pt x="127" y="96"/>
                      <a:pt x="128" y="96"/>
                      <a:pt x="129" y="97"/>
                    </a:cubicBezTo>
                    <a:close/>
                    <a:moveTo>
                      <a:pt x="72" y="131"/>
                    </a:moveTo>
                    <a:cubicBezTo>
                      <a:pt x="71" y="132"/>
                      <a:pt x="70" y="132"/>
                      <a:pt x="69" y="133"/>
                    </a:cubicBezTo>
                    <a:cubicBezTo>
                      <a:pt x="72" y="136"/>
                      <a:pt x="75" y="142"/>
                      <a:pt x="78" y="142"/>
                    </a:cubicBezTo>
                    <a:cubicBezTo>
                      <a:pt x="84" y="143"/>
                      <a:pt x="93" y="143"/>
                      <a:pt x="97" y="139"/>
                    </a:cubicBezTo>
                    <a:cubicBezTo>
                      <a:pt x="103" y="134"/>
                      <a:pt x="108" y="126"/>
                      <a:pt x="110" y="118"/>
                    </a:cubicBezTo>
                    <a:cubicBezTo>
                      <a:pt x="118" y="92"/>
                      <a:pt x="124" y="64"/>
                      <a:pt x="130" y="37"/>
                    </a:cubicBezTo>
                    <a:cubicBezTo>
                      <a:pt x="131" y="30"/>
                      <a:pt x="125" y="23"/>
                      <a:pt x="118" y="23"/>
                    </a:cubicBezTo>
                    <a:cubicBezTo>
                      <a:pt x="105" y="24"/>
                      <a:pt x="97" y="31"/>
                      <a:pt x="91" y="41"/>
                    </a:cubicBezTo>
                    <a:cubicBezTo>
                      <a:pt x="86" y="50"/>
                      <a:pt x="87" y="57"/>
                      <a:pt x="92" y="65"/>
                    </a:cubicBezTo>
                    <a:cubicBezTo>
                      <a:pt x="99" y="75"/>
                      <a:pt x="104" y="86"/>
                      <a:pt x="109" y="97"/>
                    </a:cubicBezTo>
                    <a:cubicBezTo>
                      <a:pt x="110" y="100"/>
                      <a:pt x="108" y="105"/>
                      <a:pt x="107" y="109"/>
                    </a:cubicBezTo>
                    <a:cubicBezTo>
                      <a:pt x="103" y="107"/>
                      <a:pt x="99" y="107"/>
                      <a:pt x="96" y="104"/>
                    </a:cubicBezTo>
                    <a:cubicBezTo>
                      <a:pt x="91" y="101"/>
                      <a:pt x="88" y="96"/>
                      <a:pt x="85" y="92"/>
                    </a:cubicBezTo>
                    <a:cubicBezTo>
                      <a:pt x="83" y="91"/>
                      <a:pt x="82" y="89"/>
                      <a:pt x="80" y="88"/>
                    </a:cubicBezTo>
                    <a:cubicBezTo>
                      <a:pt x="79" y="88"/>
                      <a:pt x="78" y="89"/>
                      <a:pt x="78" y="89"/>
                    </a:cubicBezTo>
                    <a:cubicBezTo>
                      <a:pt x="78" y="92"/>
                      <a:pt x="78" y="96"/>
                      <a:pt x="79" y="99"/>
                    </a:cubicBezTo>
                    <a:cubicBezTo>
                      <a:pt x="82" y="104"/>
                      <a:pt x="85" y="108"/>
                      <a:pt x="87" y="113"/>
                    </a:cubicBezTo>
                    <a:cubicBezTo>
                      <a:pt x="89" y="117"/>
                      <a:pt x="91" y="123"/>
                      <a:pt x="89" y="126"/>
                    </a:cubicBezTo>
                    <a:cubicBezTo>
                      <a:pt x="87" y="129"/>
                      <a:pt x="81" y="130"/>
                      <a:pt x="77" y="131"/>
                    </a:cubicBezTo>
                    <a:cubicBezTo>
                      <a:pt x="75" y="132"/>
                      <a:pt x="74" y="131"/>
                      <a:pt x="72" y="131"/>
                    </a:cubicBezTo>
                    <a:close/>
                    <a:moveTo>
                      <a:pt x="40" y="71"/>
                    </a:moveTo>
                    <a:cubicBezTo>
                      <a:pt x="49" y="75"/>
                      <a:pt x="55" y="79"/>
                      <a:pt x="62" y="82"/>
                    </a:cubicBezTo>
                    <a:cubicBezTo>
                      <a:pt x="64" y="83"/>
                      <a:pt x="68" y="82"/>
                      <a:pt x="68" y="81"/>
                    </a:cubicBezTo>
                    <a:cubicBezTo>
                      <a:pt x="69" y="79"/>
                      <a:pt x="70" y="75"/>
                      <a:pt x="69" y="73"/>
                    </a:cubicBezTo>
                    <a:cubicBezTo>
                      <a:pt x="64" y="68"/>
                      <a:pt x="60" y="63"/>
                      <a:pt x="54" y="61"/>
                    </a:cubicBezTo>
                    <a:cubicBezTo>
                      <a:pt x="51" y="60"/>
                      <a:pt x="46" y="66"/>
                      <a:pt x="40" y="7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2" name="Freeform 11">
                <a:extLst>
                  <a:ext uri="{FF2B5EF4-FFF2-40B4-BE49-F238E27FC236}">
                    <a16:creationId xmlns:a16="http://schemas.microsoft.com/office/drawing/2014/main" id="{0938E48B-C1CD-4984-AE4E-CEB47A7101F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860925" y="1165225"/>
                <a:ext cx="396875" cy="512763"/>
              </a:xfrm>
              <a:custGeom>
                <a:avLst/>
                <a:gdLst>
                  <a:gd name="T0" fmla="*/ 117 w 157"/>
                  <a:gd name="T1" fmla="*/ 182 h 203"/>
                  <a:gd name="T2" fmla="*/ 105 w 157"/>
                  <a:gd name="T3" fmla="*/ 203 h 203"/>
                  <a:gd name="T4" fmla="*/ 95 w 157"/>
                  <a:gd name="T5" fmla="*/ 182 h 203"/>
                  <a:gd name="T6" fmla="*/ 70 w 157"/>
                  <a:gd name="T7" fmla="*/ 170 h 203"/>
                  <a:gd name="T8" fmla="*/ 52 w 157"/>
                  <a:gd name="T9" fmla="*/ 167 h 203"/>
                  <a:gd name="T10" fmla="*/ 26 w 157"/>
                  <a:gd name="T11" fmla="*/ 179 h 203"/>
                  <a:gd name="T12" fmla="*/ 25 w 157"/>
                  <a:gd name="T13" fmla="*/ 115 h 203"/>
                  <a:gd name="T14" fmla="*/ 45 w 157"/>
                  <a:gd name="T15" fmla="*/ 104 h 203"/>
                  <a:gd name="T16" fmla="*/ 38 w 157"/>
                  <a:gd name="T17" fmla="*/ 76 h 203"/>
                  <a:gd name="T18" fmla="*/ 11 w 157"/>
                  <a:gd name="T19" fmla="*/ 56 h 203"/>
                  <a:gd name="T20" fmla="*/ 39 w 157"/>
                  <a:gd name="T21" fmla="*/ 40 h 203"/>
                  <a:gd name="T22" fmla="*/ 47 w 157"/>
                  <a:gd name="T23" fmla="*/ 8 h 203"/>
                  <a:gd name="T24" fmla="*/ 59 w 157"/>
                  <a:gd name="T25" fmla="*/ 31 h 203"/>
                  <a:gd name="T26" fmla="*/ 68 w 157"/>
                  <a:gd name="T27" fmla="*/ 1 h 203"/>
                  <a:gd name="T28" fmla="*/ 86 w 157"/>
                  <a:gd name="T29" fmla="*/ 33 h 203"/>
                  <a:gd name="T30" fmla="*/ 69 w 157"/>
                  <a:gd name="T31" fmla="*/ 64 h 203"/>
                  <a:gd name="T32" fmla="*/ 82 w 157"/>
                  <a:gd name="T33" fmla="*/ 72 h 203"/>
                  <a:gd name="T34" fmla="*/ 146 w 157"/>
                  <a:gd name="T35" fmla="*/ 60 h 203"/>
                  <a:gd name="T36" fmla="*/ 151 w 157"/>
                  <a:gd name="T37" fmla="*/ 150 h 203"/>
                  <a:gd name="T38" fmla="*/ 112 w 157"/>
                  <a:gd name="T39" fmla="*/ 167 h 203"/>
                  <a:gd name="T40" fmla="*/ 117 w 157"/>
                  <a:gd name="T41" fmla="*/ 145 h 203"/>
                  <a:gd name="T42" fmla="*/ 144 w 157"/>
                  <a:gd name="T43" fmla="*/ 140 h 203"/>
                  <a:gd name="T44" fmla="*/ 110 w 157"/>
                  <a:gd name="T45" fmla="*/ 61 h 203"/>
                  <a:gd name="T46" fmla="*/ 69 w 157"/>
                  <a:gd name="T47" fmla="*/ 117 h 203"/>
                  <a:gd name="T48" fmla="*/ 84 w 157"/>
                  <a:gd name="T49" fmla="*/ 95 h 203"/>
                  <a:gd name="T50" fmla="*/ 101 w 157"/>
                  <a:gd name="T51" fmla="*/ 106 h 203"/>
                  <a:gd name="T52" fmla="*/ 106 w 157"/>
                  <a:gd name="T53" fmla="*/ 130 h 203"/>
                  <a:gd name="T54" fmla="*/ 47 w 157"/>
                  <a:gd name="T55" fmla="*/ 149 h 203"/>
                  <a:gd name="T56" fmla="*/ 74 w 157"/>
                  <a:gd name="T57" fmla="*/ 142 h 203"/>
                  <a:gd name="T58" fmla="*/ 72 w 157"/>
                  <a:gd name="T59" fmla="*/ 133 h 203"/>
                  <a:gd name="T60" fmla="*/ 52 w 157"/>
                  <a:gd name="T61" fmla="*/ 130 h 203"/>
                  <a:gd name="T62" fmla="*/ 89 w 157"/>
                  <a:gd name="T63" fmla="*/ 158 h 203"/>
                  <a:gd name="T64" fmla="*/ 77 w 157"/>
                  <a:gd name="T65" fmla="*/ 160 h 203"/>
                  <a:gd name="T66" fmla="*/ 89 w 157"/>
                  <a:gd name="T67" fmla="*/ 158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57" h="203">
                    <a:moveTo>
                      <a:pt x="112" y="167"/>
                    </a:moveTo>
                    <a:cubicBezTo>
                      <a:pt x="114" y="174"/>
                      <a:pt x="116" y="178"/>
                      <a:pt x="117" y="182"/>
                    </a:cubicBezTo>
                    <a:cubicBezTo>
                      <a:pt x="117" y="185"/>
                      <a:pt x="119" y="189"/>
                      <a:pt x="117" y="191"/>
                    </a:cubicBezTo>
                    <a:cubicBezTo>
                      <a:pt x="114" y="196"/>
                      <a:pt x="109" y="202"/>
                      <a:pt x="105" y="203"/>
                    </a:cubicBezTo>
                    <a:cubicBezTo>
                      <a:pt x="98" y="203"/>
                      <a:pt x="97" y="195"/>
                      <a:pt x="96" y="189"/>
                    </a:cubicBezTo>
                    <a:cubicBezTo>
                      <a:pt x="96" y="187"/>
                      <a:pt x="96" y="185"/>
                      <a:pt x="95" y="182"/>
                    </a:cubicBezTo>
                    <a:cubicBezTo>
                      <a:pt x="93" y="182"/>
                      <a:pt x="92" y="182"/>
                      <a:pt x="91" y="182"/>
                    </a:cubicBezTo>
                    <a:cubicBezTo>
                      <a:pt x="75" y="187"/>
                      <a:pt x="73" y="186"/>
                      <a:pt x="70" y="170"/>
                    </a:cubicBezTo>
                    <a:cubicBezTo>
                      <a:pt x="69" y="163"/>
                      <a:pt x="63" y="158"/>
                      <a:pt x="56" y="160"/>
                    </a:cubicBezTo>
                    <a:cubicBezTo>
                      <a:pt x="54" y="161"/>
                      <a:pt x="53" y="164"/>
                      <a:pt x="52" y="167"/>
                    </a:cubicBezTo>
                    <a:cubicBezTo>
                      <a:pt x="51" y="172"/>
                      <a:pt x="50" y="181"/>
                      <a:pt x="49" y="181"/>
                    </a:cubicBezTo>
                    <a:cubicBezTo>
                      <a:pt x="41" y="182"/>
                      <a:pt x="33" y="183"/>
                      <a:pt x="26" y="179"/>
                    </a:cubicBezTo>
                    <a:cubicBezTo>
                      <a:pt x="9" y="171"/>
                      <a:pt x="0" y="136"/>
                      <a:pt x="10" y="119"/>
                    </a:cubicBezTo>
                    <a:cubicBezTo>
                      <a:pt x="14" y="111"/>
                      <a:pt x="18" y="110"/>
                      <a:pt x="25" y="115"/>
                    </a:cubicBezTo>
                    <a:cubicBezTo>
                      <a:pt x="30" y="118"/>
                      <a:pt x="33" y="117"/>
                      <a:pt x="36" y="114"/>
                    </a:cubicBezTo>
                    <a:cubicBezTo>
                      <a:pt x="39" y="110"/>
                      <a:pt x="42" y="107"/>
                      <a:pt x="45" y="104"/>
                    </a:cubicBezTo>
                    <a:cubicBezTo>
                      <a:pt x="52" y="98"/>
                      <a:pt x="53" y="91"/>
                      <a:pt x="49" y="82"/>
                    </a:cubicBezTo>
                    <a:cubicBezTo>
                      <a:pt x="46" y="78"/>
                      <a:pt x="44" y="75"/>
                      <a:pt x="38" y="76"/>
                    </a:cubicBezTo>
                    <a:cubicBezTo>
                      <a:pt x="26" y="77"/>
                      <a:pt x="16" y="71"/>
                      <a:pt x="12" y="61"/>
                    </a:cubicBezTo>
                    <a:cubicBezTo>
                      <a:pt x="11" y="59"/>
                      <a:pt x="11" y="57"/>
                      <a:pt x="11" y="56"/>
                    </a:cubicBezTo>
                    <a:cubicBezTo>
                      <a:pt x="18" y="55"/>
                      <a:pt x="25" y="56"/>
                      <a:pt x="31" y="54"/>
                    </a:cubicBezTo>
                    <a:cubicBezTo>
                      <a:pt x="37" y="52"/>
                      <a:pt x="39" y="48"/>
                      <a:pt x="39" y="40"/>
                    </a:cubicBezTo>
                    <a:cubicBezTo>
                      <a:pt x="38" y="32"/>
                      <a:pt x="39" y="23"/>
                      <a:pt x="41" y="15"/>
                    </a:cubicBezTo>
                    <a:cubicBezTo>
                      <a:pt x="41" y="12"/>
                      <a:pt x="45" y="10"/>
                      <a:pt x="47" y="8"/>
                    </a:cubicBezTo>
                    <a:cubicBezTo>
                      <a:pt x="48" y="10"/>
                      <a:pt x="51" y="12"/>
                      <a:pt x="52" y="14"/>
                    </a:cubicBezTo>
                    <a:cubicBezTo>
                      <a:pt x="54" y="19"/>
                      <a:pt x="56" y="25"/>
                      <a:pt x="59" y="31"/>
                    </a:cubicBezTo>
                    <a:cubicBezTo>
                      <a:pt x="70" y="24"/>
                      <a:pt x="72" y="19"/>
                      <a:pt x="68" y="8"/>
                    </a:cubicBezTo>
                    <a:cubicBezTo>
                      <a:pt x="67" y="6"/>
                      <a:pt x="68" y="3"/>
                      <a:pt x="68" y="1"/>
                    </a:cubicBezTo>
                    <a:cubicBezTo>
                      <a:pt x="70" y="1"/>
                      <a:pt x="73" y="0"/>
                      <a:pt x="75" y="1"/>
                    </a:cubicBezTo>
                    <a:cubicBezTo>
                      <a:pt x="88" y="6"/>
                      <a:pt x="93" y="21"/>
                      <a:pt x="86" y="33"/>
                    </a:cubicBezTo>
                    <a:cubicBezTo>
                      <a:pt x="82" y="40"/>
                      <a:pt x="77" y="46"/>
                      <a:pt x="73" y="52"/>
                    </a:cubicBezTo>
                    <a:cubicBezTo>
                      <a:pt x="71" y="56"/>
                      <a:pt x="69" y="60"/>
                      <a:pt x="69" y="64"/>
                    </a:cubicBezTo>
                    <a:cubicBezTo>
                      <a:pt x="69" y="67"/>
                      <a:pt x="70" y="72"/>
                      <a:pt x="72" y="74"/>
                    </a:cubicBezTo>
                    <a:cubicBezTo>
                      <a:pt x="73" y="75"/>
                      <a:pt x="79" y="73"/>
                      <a:pt x="82" y="72"/>
                    </a:cubicBezTo>
                    <a:cubicBezTo>
                      <a:pt x="93" y="66"/>
                      <a:pt x="104" y="59"/>
                      <a:pt x="115" y="54"/>
                    </a:cubicBezTo>
                    <a:cubicBezTo>
                      <a:pt x="126" y="50"/>
                      <a:pt x="136" y="54"/>
                      <a:pt x="146" y="60"/>
                    </a:cubicBezTo>
                    <a:cubicBezTo>
                      <a:pt x="149" y="62"/>
                      <a:pt x="152" y="66"/>
                      <a:pt x="152" y="69"/>
                    </a:cubicBezTo>
                    <a:cubicBezTo>
                      <a:pt x="155" y="96"/>
                      <a:pt x="157" y="123"/>
                      <a:pt x="151" y="150"/>
                    </a:cubicBezTo>
                    <a:cubicBezTo>
                      <a:pt x="148" y="166"/>
                      <a:pt x="139" y="171"/>
                      <a:pt x="123" y="169"/>
                    </a:cubicBezTo>
                    <a:cubicBezTo>
                      <a:pt x="120" y="168"/>
                      <a:pt x="117" y="168"/>
                      <a:pt x="112" y="167"/>
                    </a:cubicBezTo>
                    <a:close/>
                    <a:moveTo>
                      <a:pt x="106" y="130"/>
                    </a:moveTo>
                    <a:cubicBezTo>
                      <a:pt x="111" y="136"/>
                      <a:pt x="116" y="140"/>
                      <a:pt x="117" y="145"/>
                    </a:cubicBezTo>
                    <a:cubicBezTo>
                      <a:pt x="118" y="154"/>
                      <a:pt x="119" y="155"/>
                      <a:pt x="127" y="154"/>
                    </a:cubicBezTo>
                    <a:cubicBezTo>
                      <a:pt x="136" y="154"/>
                      <a:pt x="141" y="149"/>
                      <a:pt x="144" y="140"/>
                    </a:cubicBezTo>
                    <a:cubicBezTo>
                      <a:pt x="150" y="120"/>
                      <a:pt x="146" y="99"/>
                      <a:pt x="144" y="79"/>
                    </a:cubicBezTo>
                    <a:cubicBezTo>
                      <a:pt x="142" y="61"/>
                      <a:pt x="126" y="53"/>
                      <a:pt x="110" y="61"/>
                    </a:cubicBezTo>
                    <a:cubicBezTo>
                      <a:pt x="93" y="70"/>
                      <a:pt x="77" y="80"/>
                      <a:pt x="66" y="96"/>
                    </a:cubicBezTo>
                    <a:cubicBezTo>
                      <a:pt x="59" y="105"/>
                      <a:pt x="59" y="108"/>
                      <a:pt x="69" y="117"/>
                    </a:cubicBezTo>
                    <a:cubicBezTo>
                      <a:pt x="71" y="114"/>
                      <a:pt x="74" y="111"/>
                      <a:pt x="76" y="108"/>
                    </a:cubicBezTo>
                    <a:cubicBezTo>
                      <a:pt x="79" y="104"/>
                      <a:pt x="81" y="99"/>
                      <a:pt x="84" y="95"/>
                    </a:cubicBezTo>
                    <a:cubicBezTo>
                      <a:pt x="89" y="89"/>
                      <a:pt x="99" y="88"/>
                      <a:pt x="104" y="93"/>
                    </a:cubicBezTo>
                    <a:cubicBezTo>
                      <a:pt x="109" y="99"/>
                      <a:pt x="103" y="102"/>
                      <a:pt x="101" y="106"/>
                    </a:cubicBezTo>
                    <a:cubicBezTo>
                      <a:pt x="99" y="108"/>
                      <a:pt x="98" y="111"/>
                      <a:pt x="96" y="114"/>
                    </a:cubicBezTo>
                    <a:cubicBezTo>
                      <a:pt x="106" y="117"/>
                      <a:pt x="112" y="122"/>
                      <a:pt x="106" y="130"/>
                    </a:cubicBezTo>
                    <a:close/>
                    <a:moveTo>
                      <a:pt x="50" y="122"/>
                    </a:moveTo>
                    <a:cubicBezTo>
                      <a:pt x="41" y="131"/>
                      <a:pt x="40" y="139"/>
                      <a:pt x="47" y="149"/>
                    </a:cubicBezTo>
                    <a:cubicBezTo>
                      <a:pt x="52" y="157"/>
                      <a:pt x="58" y="150"/>
                      <a:pt x="63" y="148"/>
                    </a:cubicBezTo>
                    <a:cubicBezTo>
                      <a:pt x="67" y="147"/>
                      <a:pt x="71" y="145"/>
                      <a:pt x="74" y="142"/>
                    </a:cubicBezTo>
                    <a:cubicBezTo>
                      <a:pt x="83" y="135"/>
                      <a:pt x="87" y="125"/>
                      <a:pt x="86" y="113"/>
                    </a:cubicBezTo>
                    <a:cubicBezTo>
                      <a:pt x="80" y="119"/>
                      <a:pt x="75" y="126"/>
                      <a:pt x="72" y="133"/>
                    </a:cubicBezTo>
                    <a:cubicBezTo>
                      <a:pt x="69" y="138"/>
                      <a:pt x="68" y="143"/>
                      <a:pt x="62" y="142"/>
                    </a:cubicBezTo>
                    <a:cubicBezTo>
                      <a:pt x="55" y="141"/>
                      <a:pt x="53" y="137"/>
                      <a:pt x="52" y="130"/>
                    </a:cubicBezTo>
                    <a:cubicBezTo>
                      <a:pt x="52" y="128"/>
                      <a:pt x="51" y="125"/>
                      <a:pt x="50" y="122"/>
                    </a:cubicBezTo>
                    <a:close/>
                    <a:moveTo>
                      <a:pt x="89" y="158"/>
                    </a:moveTo>
                    <a:cubicBezTo>
                      <a:pt x="86" y="155"/>
                      <a:pt x="84" y="153"/>
                      <a:pt x="82" y="151"/>
                    </a:cubicBezTo>
                    <a:cubicBezTo>
                      <a:pt x="80" y="154"/>
                      <a:pt x="77" y="157"/>
                      <a:pt x="77" y="160"/>
                    </a:cubicBezTo>
                    <a:cubicBezTo>
                      <a:pt x="76" y="162"/>
                      <a:pt x="80" y="165"/>
                      <a:pt x="82" y="167"/>
                    </a:cubicBezTo>
                    <a:cubicBezTo>
                      <a:pt x="84" y="164"/>
                      <a:pt x="86" y="162"/>
                      <a:pt x="89" y="1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3" name="Freeform 12">
                <a:extLst>
                  <a:ext uri="{FF2B5EF4-FFF2-40B4-BE49-F238E27FC236}">
                    <a16:creationId xmlns:a16="http://schemas.microsoft.com/office/drawing/2014/main" id="{19345389-3C36-4859-ACD9-FA02FC3BA5A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315200" y="2152650"/>
                <a:ext cx="554038" cy="392113"/>
              </a:xfrm>
              <a:custGeom>
                <a:avLst/>
                <a:gdLst>
                  <a:gd name="T0" fmla="*/ 151 w 219"/>
                  <a:gd name="T1" fmla="*/ 35 h 155"/>
                  <a:gd name="T2" fmla="*/ 185 w 219"/>
                  <a:gd name="T3" fmla="*/ 42 h 155"/>
                  <a:gd name="T4" fmla="*/ 203 w 219"/>
                  <a:gd name="T5" fmla="*/ 42 h 155"/>
                  <a:gd name="T6" fmla="*/ 209 w 219"/>
                  <a:gd name="T7" fmla="*/ 48 h 155"/>
                  <a:gd name="T8" fmla="*/ 202 w 219"/>
                  <a:gd name="T9" fmla="*/ 53 h 155"/>
                  <a:gd name="T10" fmla="*/ 190 w 219"/>
                  <a:gd name="T11" fmla="*/ 54 h 155"/>
                  <a:gd name="T12" fmla="*/ 169 w 219"/>
                  <a:gd name="T13" fmla="*/ 64 h 155"/>
                  <a:gd name="T14" fmla="*/ 194 w 219"/>
                  <a:gd name="T15" fmla="*/ 69 h 155"/>
                  <a:gd name="T16" fmla="*/ 219 w 219"/>
                  <a:gd name="T17" fmla="*/ 70 h 155"/>
                  <a:gd name="T18" fmla="*/ 193 w 219"/>
                  <a:gd name="T19" fmla="*/ 82 h 155"/>
                  <a:gd name="T20" fmla="*/ 145 w 219"/>
                  <a:gd name="T21" fmla="*/ 92 h 155"/>
                  <a:gd name="T22" fmla="*/ 144 w 219"/>
                  <a:gd name="T23" fmla="*/ 104 h 155"/>
                  <a:gd name="T24" fmla="*/ 157 w 219"/>
                  <a:gd name="T25" fmla="*/ 142 h 155"/>
                  <a:gd name="T26" fmla="*/ 153 w 219"/>
                  <a:gd name="T27" fmla="*/ 154 h 155"/>
                  <a:gd name="T28" fmla="*/ 140 w 219"/>
                  <a:gd name="T29" fmla="*/ 151 h 155"/>
                  <a:gd name="T30" fmla="*/ 126 w 219"/>
                  <a:gd name="T31" fmla="*/ 136 h 155"/>
                  <a:gd name="T32" fmla="*/ 115 w 219"/>
                  <a:gd name="T33" fmla="*/ 106 h 155"/>
                  <a:gd name="T34" fmla="*/ 118 w 219"/>
                  <a:gd name="T35" fmla="*/ 105 h 155"/>
                  <a:gd name="T36" fmla="*/ 131 w 219"/>
                  <a:gd name="T37" fmla="*/ 125 h 155"/>
                  <a:gd name="T38" fmla="*/ 142 w 219"/>
                  <a:gd name="T39" fmla="*/ 134 h 155"/>
                  <a:gd name="T40" fmla="*/ 142 w 219"/>
                  <a:gd name="T41" fmla="*/ 119 h 155"/>
                  <a:gd name="T42" fmla="*/ 123 w 219"/>
                  <a:gd name="T43" fmla="*/ 97 h 155"/>
                  <a:gd name="T44" fmla="*/ 120 w 219"/>
                  <a:gd name="T45" fmla="*/ 94 h 155"/>
                  <a:gd name="T46" fmla="*/ 99 w 219"/>
                  <a:gd name="T47" fmla="*/ 66 h 155"/>
                  <a:gd name="T48" fmla="*/ 61 w 219"/>
                  <a:gd name="T49" fmla="*/ 43 h 155"/>
                  <a:gd name="T50" fmla="*/ 19 w 219"/>
                  <a:gd name="T51" fmla="*/ 36 h 155"/>
                  <a:gd name="T52" fmla="*/ 3 w 219"/>
                  <a:gd name="T53" fmla="*/ 33 h 155"/>
                  <a:gd name="T54" fmla="*/ 4 w 219"/>
                  <a:gd name="T55" fmla="*/ 17 h 155"/>
                  <a:gd name="T56" fmla="*/ 31 w 219"/>
                  <a:gd name="T57" fmla="*/ 3 h 155"/>
                  <a:gd name="T58" fmla="*/ 46 w 219"/>
                  <a:gd name="T59" fmla="*/ 4 h 155"/>
                  <a:gd name="T60" fmla="*/ 38 w 219"/>
                  <a:gd name="T61" fmla="*/ 24 h 155"/>
                  <a:gd name="T62" fmla="*/ 57 w 219"/>
                  <a:gd name="T63" fmla="*/ 34 h 155"/>
                  <a:gd name="T64" fmla="*/ 109 w 219"/>
                  <a:gd name="T65" fmla="*/ 66 h 155"/>
                  <a:gd name="T66" fmla="*/ 124 w 219"/>
                  <a:gd name="T67" fmla="*/ 61 h 155"/>
                  <a:gd name="T68" fmla="*/ 113 w 219"/>
                  <a:gd name="T69" fmla="*/ 59 h 155"/>
                  <a:gd name="T70" fmla="*/ 112 w 219"/>
                  <a:gd name="T71" fmla="*/ 57 h 155"/>
                  <a:gd name="T72" fmla="*/ 142 w 219"/>
                  <a:gd name="T73" fmla="*/ 48 h 155"/>
                  <a:gd name="T74" fmla="*/ 168 w 219"/>
                  <a:gd name="T75" fmla="*/ 51 h 155"/>
                  <a:gd name="T76" fmla="*/ 129 w 219"/>
                  <a:gd name="T77" fmla="*/ 45 h 155"/>
                  <a:gd name="T78" fmla="*/ 111 w 219"/>
                  <a:gd name="T79" fmla="*/ 52 h 155"/>
                  <a:gd name="T80" fmla="*/ 102 w 219"/>
                  <a:gd name="T81" fmla="*/ 53 h 155"/>
                  <a:gd name="T82" fmla="*/ 100 w 219"/>
                  <a:gd name="T83" fmla="*/ 50 h 155"/>
                  <a:gd name="T84" fmla="*/ 113 w 219"/>
                  <a:gd name="T85" fmla="*/ 43 h 155"/>
                  <a:gd name="T86" fmla="*/ 110 w 219"/>
                  <a:gd name="T87" fmla="*/ 40 h 155"/>
                  <a:gd name="T88" fmla="*/ 101 w 219"/>
                  <a:gd name="T89" fmla="*/ 41 h 155"/>
                  <a:gd name="T90" fmla="*/ 91 w 219"/>
                  <a:gd name="T91" fmla="*/ 37 h 155"/>
                  <a:gd name="T92" fmla="*/ 97 w 219"/>
                  <a:gd name="T93" fmla="*/ 24 h 155"/>
                  <a:gd name="T94" fmla="*/ 119 w 219"/>
                  <a:gd name="T95" fmla="*/ 19 h 155"/>
                  <a:gd name="T96" fmla="*/ 115 w 219"/>
                  <a:gd name="T97" fmla="*/ 29 h 155"/>
                  <a:gd name="T98" fmla="*/ 136 w 219"/>
                  <a:gd name="T99" fmla="*/ 28 h 155"/>
                  <a:gd name="T100" fmla="*/ 156 w 219"/>
                  <a:gd name="T101" fmla="*/ 13 h 155"/>
                  <a:gd name="T102" fmla="*/ 168 w 219"/>
                  <a:gd name="T103" fmla="*/ 13 h 155"/>
                  <a:gd name="T104" fmla="*/ 164 w 219"/>
                  <a:gd name="T105" fmla="*/ 27 h 155"/>
                  <a:gd name="T106" fmla="*/ 152 w 219"/>
                  <a:gd name="T107" fmla="*/ 33 h 155"/>
                  <a:gd name="T108" fmla="*/ 151 w 219"/>
                  <a:gd name="T109" fmla="*/ 35 h 155"/>
                  <a:gd name="T110" fmla="*/ 126 w 219"/>
                  <a:gd name="T111" fmla="*/ 76 h 155"/>
                  <a:gd name="T112" fmla="*/ 124 w 219"/>
                  <a:gd name="T113" fmla="*/ 80 h 155"/>
                  <a:gd name="T114" fmla="*/ 137 w 219"/>
                  <a:gd name="T115" fmla="*/ 86 h 155"/>
                  <a:gd name="T116" fmla="*/ 138 w 219"/>
                  <a:gd name="T117" fmla="*/ 79 h 155"/>
                  <a:gd name="T118" fmla="*/ 126 w 219"/>
                  <a:gd name="T119" fmla="*/ 76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219" h="155">
                    <a:moveTo>
                      <a:pt x="151" y="35"/>
                    </a:moveTo>
                    <a:cubicBezTo>
                      <a:pt x="162" y="39"/>
                      <a:pt x="172" y="45"/>
                      <a:pt x="185" y="42"/>
                    </a:cubicBezTo>
                    <a:cubicBezTo>
                      <a:pt x="191" y="41"/>
                      <a:pt x="197" y="41"/>
                      <a:pt x="203" y="42"/>
                    </a:cubicBezTo>
                    <a:cubicBezTo>
                      <a:pt x="205" y="42"/>
                      <a:pt x="207" y="46"/>
                      <a:pt x="209" y="48"/>
                    </a:cubicBezTo>
                    <a:cubicBezTo>
                      <a:pt x="207" y="50"/>
                      <a:pt x="205" y="53"/>
                      <a:pt x="202" y="53"/>
                    </a:cubicBezTo>
                    <a:cubicBezTo>
                      <a:pt x="198" y="54"/>
                      <a:pt x="194" y="54"/>
                      <a:pt x="190" y="54"/>
                    </a:cubicBezTo>
                    <a:cubicBezTo>
                      <a:pt x="181" y="53"/>
                      <a:pt x="175" y="57"/>
                      <a:pt x="169" y="64"/>
                    </a:cubicBezTo>
                    <a:cubicBezTo>
                      <a:pt x="177" y="70"/>
                      <a:pt x="185" y="72"/>
                      <a:pt x="194" y="69"/>
                    </a:cubicBezTo>
                    <a:cubicBezTo>
                      <a:pt x="203" y="66"/>
                      <a:pt x="211" y="64"/>
                      <a:pt x="219" y="70"/>
                    </a:cubicBezTo>
                    <a:cubicBezTo>
                      <a:pt x="213" y="82"/>
                      <a:pt x="204" y="86"/>
                      <a:pt x="193" y="82"/>
                    </a:cubicBezTo>
                    <a:cubicBezTo>
                      <a:pt x="175" y="77"/>
                      <a:pt x="159" y="82"/>
                      <a:pt x="145" y="92"/>
                    </a:cubicBezTo>
                    <a:cubicBezTo>
                      <a:pt x="139" y="96"/>
                      <a:pt x="142" y="100"/>
                      <a:pt x="144" y="104"/>
                    </a:cubicBezTo>
                    <a:cubicBezTo>
                      <a:pt x="153" y="115"/>
                      <a:pt x="157" y="128"/>
                      <a:pt x="157" y="142"/>
                    </a:cubicBezTo>
                    <a:cubicBezTo>
                      <a:pt x="157" y="146"/>
                      <a:pt x="155" y="153"/>
                      <a:pt x="153" y="154"/>
                    </a:cubicBezTo>
                    <a:cubicBezTo>
                      <a:pt x="149" y="155"/>
                      <a:pt x="143" y="153"/>
                      <a:pt x="140" y="151"/>
                    </a:cubicBezTo>
                    <a:cubicBezTo>
                      <a:pt x="134" y="147"/>
                      <a:pt x="129" y="142"/>
                      <a:pt x="126" y="136"/>
                    </a:cubicBezTo>
                    <a:cubicBezTo>
                      <a:pt x="121" y="126"/>
                      <a:pt x="119" y="116"/>
                      <a:pt x="115" y="106"/>
                    </a:cubicBezTo>
                    <a:cubicBezTo>
                      <a:pt x="116" y="106"/>
                      <a:pt x="117" y="105"/>
                      <a:pt x="118" y="105"/>
                    </a:cubicBezTo>
                    <a:cubicBezTo>
                      <a:pt x="122" y="111"/>
                      <a:pt x="126" y="118"/>
                      <a:pt x="131" y="125"/>
                    </a:cubicBezTo>
                    <a:cubicBezTo>
                      <a:pt x="134" y="128"/>
                      <a:pt x="138" y="131"/>
                      <a:pt x="142" y="134"/>
                    </a:cubicBezTo>
                    <a:cubicBezTo>
                      <a:pt x="142" y="129"/>
                      <a:pt x="144" y="124"/>
                      <a:pt x="142" y="119"/>
                    </a:cubicBezTo>
                    <a:cubicBezTo>
                      <a:pt x="138" y="110"/>
                      <a:pt x="135" y="99"/>
                      <a:pt x="123" y="97"/>
                    </a:cubicBezTo>
                    <a:cubicBezTo>
                      <a:pt x="122" y="97"/>
                      <a:pt x="120" y="95"/>
                      <a:pt x="120" y="94"/>
                    </a:cubicBezTo>
                    <a:cubicBezTo>
                      <a:pt x="119" y="80"/>
                      <a:pt x="108" y="73"/>
                      <a:pt x="99" y="66"/>
                    </a:cubicBezTo>
                    <a:cubicBezTo>
                      <a:pt x="87" y="58"/>
                      <a:pt x="74" y="50"/>
                      <a:pt x="61" y="43"/>
                    </a:cubicBezTo>
                    <a:cubicBezTo>
                      <a:pt x="48" y="36"/>
                      <a:pt x="34" y="34"/>
                      <a:pt x="19" y="36"/>
                    </a:cubicBezTo>
                    <a:cubicBezTo>
                      <a:pt x="14" y="37"/>
                      <a:pt x="5" y="37"/>
                      <a:pt x="3" y="33"/>
                    </a:cubicBezTo>
                    <a:cubicBezTo>
                      <a:pt x="0" y="30"/>
                      <a:pt x="2" y="22"/>
                      <a:pt x="4" y="17"/>
                    </a:cubicBezTo>
                    <a:cubicBezTo>
                      <a:pt x="10" y="3"/>
                      <a:pt x="17" y="0"/>
                      <a:pt x="31" y="3"/>
                    </a:cubicBezTo>
                    <a:cubicBezTo>
                      <a:pt x="36" y="3"/>
                      <a:pt x="40" y="4"/>
                      <a:pt x="46" y="4"/>
                    </a:cubicBezTo>
                    <a:cubicBezTo>
                      <a:pt x="43" y="11"/>
                      <a:pt x="41" y="17"/>
                      <a:pt x="38" y="24"/>
                    </a:cubicBezTo>
                    <a:cubicBezTo>
                      <a:pt x="44" y="27"/>
                      <a:pt x="51" y="31"/>
                      <a:pt x="57" y="34"/>
                    </a:cubicBezTo>
                    <a:cubicBezTo>
                      <a:pt x="75" y="45"/>
                      <a:pt x="92" y="55"/>
                      <a:pt x="109" y="66"/>
                    </a:cubicBezTo>
                    <a:cubicBezTo>
                      <a:pt x="117" y="71"/>
                      <a:pt x="120" y="69"/>
                      <a:pt x="124" y="61"/>
                    </a:cubicBezTo>
                    <a:cubicBezTo>
                      <a:pt x="120" y="61"/>
                      <a:pt x="116" y="60"/>
                      <a:pt x="113" y="59"/>
                    </a:cubicBezTo>
                    <a:cubicBezTo>
                      <a:pt x="113" y="58"/>
                      <a:pt x="112" y="58"/>
                      <a:pt x="112" y="57"/>
                    </a:cubicBezTo>
                    <a:cubicBezTo>
                      <a:pt x="122" y="54"/>
                      <a:pt x="132" y="51"/>
                      <a:pt x="142" y="48"/>
                    </a:cubicBezTo>
                    <a:cubicBezTo>
                      <a:pt x="147" y="60"/>
                      <a:pt x="157" y="61"/>
                      <a:pt x="168" y="51"/>
                    </a:cubicBezTo>
                    <a:cubicBezTo>
                      <a:pt x="160" y="42"/>
                      <a:pt x="142" y="39"/>
                      <a:pt x="129" y="45"/>
                    </a:cubicBezTo>
                    <a:cubicBezTo>
                      <a:pt x="123" y="47"/>
                      <a:pt x="117" y="50"/>
                      <a:pt x="111" y="52"/>
                    </a:cubicBezTo>
                    <a:cubicBezTo>
                      <a:pt x="109" y="53"/>
                      <a:pt x="105" y="52"/>
                      <a:pt x="102" y="53"/>
                    </a:cubicBezTo>
                    <a:cubicBezTo>
                      <a:pt x="102" y="52"/>
                      <a:pt x="101" y="51"/>
                      <a:pt x="100" y="50"/>
                    </a:cubicBezTo>
                    <a:cubicBezTo>
                      <a:pt x="104" y="47"/>
                      <a:pt x="109" y="45"/>
                      <a:pt x="113" y="43"/>
                    </a:cubicBezTo>
                    <a:cubicBezTo>
                      <a:pt x="112" y="42"/>
                      <a:pt x="111" y="41"/>
                      <a:pt x="110" y="40"/>
                    </a:cubicBezTo>
                    <a:cubicBezTo>
                      <a:pt x="107" y="40"/>
                      <a:pt x="104" y="41"/>
                      <a:pt x="101" y="41"/>
                    </a:cubicBezTo>
                    <a:cubicBezTo>
                      <a:pt x="98" y="40"/>
                      <a:pt x="92" y="39"/>
                      <a:pt x="91" y="37"/>
                    </a:cubicBezTo>
                    <a:cubicBezTo>
                      <a:pt x="89" y="31"/>
                      <a:pt x="91" y="26"/>
                      <a:pt x="97" y="24"/>
                    </a:cubicBezTo>
                    <a:cubicBezTo>
                      <a:pt x="104" y="22"/>
                      <a:pt x="111" y="21"/>
                      <a:pt x="119" y="19"/>
                    </a:cubicBezTo>
                    <a:cubicBezTo>
                      <a:pt x="117" y="23"/>
                      <a:pt x="116" y="26"/>
                      <a:pt x="115" y="29"/>
                    </a:cubicBezTo>
                    <a:cubicBezTo>
                      <a:pt x="123" y="34"/>
                      <a:pt x="130" y="32"/>
                      <a:pt x="136" y="28"/>
                    </a:cubicBezTo>
                    <a:cubicBezTo>
                      <a:pt x="143" y="23"/>
                      <a:pt x="149" y="17"/>
                      <a:pt x="156" y="13"/>
                    </a:cubicBezTo>
                    <a:cubicBezTo>
                      <a:pt x="159" y="11"/>
                      <a:pt x="165" y="11"/>
                      <a:pt x="168" y="13"/>
                    </a:cubicBezTo>
                    <a:cubicBezTo>
                      <a:pt x="172" y="15"/>
                      <a:pt x="169" y="25"/>
                      <a:pt x="164" y="27"/>
                    </a:cubicBezTo>
                    <a:cubicBezTo>
                      <a:pt x="160" y="29"/>
                      <a:pt x="156" y="31"/>
                      <a:pt x="152" y="33"/>
                    </a:cubicBezTo>
                    <a:cubicBezTo>
                      <a:pt x="151" y="34"/>
                      <a:pt x="151" y="34"/>
                      <a:pt x="151" y="35"/>
                    </a:cubicBezTo>
                    <a:close/>
                    <a:moveTo>
                      <a:pt x="126" y="76"/>
                    </a:moveTo>
                    <a:cubicBezTo>
                      <a:pt x="125" y="77"/>
                      <a:pt x="125" y="78"/>
                      <a:pt x="124" y="80"/>
                    </a:cubicBezTo>
                    <a:cubicBezTo>
                      <a:pt x="128" y="82"/>
                      <a:pt x="132" y="84"/>
                      <a:pt x="137" y="86"/>
                    </a:cubicBezTo>
                    <a:cubicBezTo>
                      <a:pt x="137" y="83"/>
                      <a:pt x="139" y="81"/>
                      <a:pt x="138" y="79"/>
                    </a:cubicBezTo>
                    <a:cubicBezTo>
                      <a:pt x="135" y="72"/>
                      <a:pt x="130" y="74"/>
                      <a:pt x="126" y="7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4" name="Freeform 13">
                <a:extLst>
                  <a:ext uri="{FF2B5EF4-FFF2-40B4-BE49-F238E27FC236}">
                    <a16:creationId xmlns:a16="http://schemas.microsoft.com/office/drawing/2014/main" id="{486408FE-2441-4509-8970-CE0A6F81C3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57725" y="4679950"/>
                <a:ext cx="366713" cy="349250"/>
              </a:xfrm>
              <a:custGeom>
                <a:avLst/>
                <a:gdLst>
                  <a:gd name="T0" fmla="*/ 59 w 145"/>
                  <a:gd name="T1" fmla="*/ 69 h 138"/>
                  <a:gd name="T2" fmla="*/ 18 w 145"/>
                  <a:gd name="T3" fmla="*/ 105 h 138"/>
                  <a:gd name="T4" fmla="*/ 0 w 145"/>
                  <a:gd name="T5" fmla="*/ 104 h 138"/>
                  <a:gd name="T6" fmla="*/ 18 w 145"/>
                  <a:gd name="T7" fmla="*/ 38 h 138"/>
                  <a:gd name="T8" fmla="*/ 23 w 145"/>
                  <a:gd name="T9" fmla="*/ 21 h 138"/>
                  <a:gd name="T10" fmla="*/ 21 w 145"/>
                  <a:gd name="T11" fmla="*/ 5 h 138"/>
                  <a:gd name="T12" fmla="*/ 20 w 145"/>
                  <a:gd name="T13" fmla="*/ 1 h 138"/>
                  <a:gd name="T14" fmla="*/ 24 w 145"/>
                  <a:gd name="T15" fmla="*/ 0 h 138"/>
                  <a:gd name="T16" fmla="*/ 62 w 145"/>
                  <a:gd name="T17" fmla="*/ 23 h 138"/>
                  <a:gd name="T18" fmla="*/ 56 w 145"/>
                  <a:gd name="T19" fmla="*/ 25 h 138"/>
                  <a:gd name="T20" fmla="*/ 43 w 145"/>
                  <a:gd name="T21" fmla="*/ 33 h 138"/>
                  <a:gd name="T22" fmla="*/ 31 w 145"/>
                  <a:gd name="T23" fmla="*/ 84 h 138"/>
                  <a:gd name="T24" fmla="*/ 63 w 145"/>
                  <a:gd name="T25" fmla="*/ 56 h 138"/>
                  <a:gd name="T26" fmla="*/ 66 w 145"/>
                  <a:gd name="T27" fmla="*/ 33 h 138"/>
                  <a:gd name="T28" fmla="*/ 64 w 145"/>
                  <a:gd name="T29" fmla="*/ 28 h 138"/>
                  <a:gd name="T30" fmla="*/ 66 w 145"/>
                  <a:gd name="T31" fmla="*/ 26 h 138"/>
                  <a:gd name="T32" fmla="*/ 106 w 145"/>
                  <a:gd name="T33" fmla="*/ 50 h 138"/>
                  <a:gd name="T34" fmla="*/ 106 w 145"/>
                  <a:gd name="T35" fmla="*/ 52 h 138"/>
                  <a:gd name="T36" fmla="*/ 100 w 145"/>
                  <a:gd name="T37" fmla="*/ 52 h 138"/>
                  <a:gd name="T38" fmla="*/ 88 w 145"/>
                  <a:gd name="T39" fmla="*/ 58 h 138"/>
                  <a:gd name="T40" fmla="*/ 76 w 145"/>
                  <a:gd name="T41" fmla="*/ 110 h 138"/>
                  <a:gd name="T42" fmla="*/ 96 w 145"/>
                  <a:gd name="T43" fmla="*/ 93 h 138"/>
                  <a:gd name="T44" fmla="*/ 113 w 145"/>
                  <a:gd name="T45" fmla="*/ 79 h 138"/>
                  <a:gd name="T46" fmla="*/ 113 w 145"/>
                  <a:gd name="T47" fmla="*/ 60 h 138"/>
                  <a:gd name="T48" fmla="*/ 112 w 145"/>
                  <a:gd name="T49" fmla="*/ 56 h 138"/>
                  <a:gd name="T50" fmla="*/ 145 w 145"/>
                  <a:gd name="T51" fmla="*/ 73 h 138"/>
                  <a:gd name="T52" fmla="*/ 139 w 145"/>
                  <a:gd name="T53" fmla="*/ 76 h 138"/>
                  <a:gd name="T54" fmla="*/ 123 w 145"/>
                  <a:gd name="T55" fmla="*/ 80 h 138"/>
                  <a:gd name="T56" fmla="*/ 62 w 145"/>
                  <a:gd name="T57" fmla="*/ 132 h 138"/>
                  <a:gd name="T58" fmla="*/ 44 w 145"/>
                  <a:gd name="T59" fmla="*/ 131 h 138"/>
                  <a:gd name="T60" fmla="*/ 61 w 145"/>
                  <a:gd name="T61" fmla="*/ 70 h 138"/>
                  <a:gd name="T62" fmla="*/ 59 w 145"/>
                  <a:gd name="T63" fmla="*/ 69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45" h="138">
                    <a:moveTo>
                      <a:pt x="59" y="69"/>
                    </a:moveTo>
                    <a:cubicBezTo>
                      <a:pt x="45" y="81"/>
                      <a:pt x="31" y="92"/>
                      <a:pt x="18" y="105"/>
                    </a:cubicBezTo>
                    <a:cubicBezTo>
                      <a:pt x="11" y="110"/>
                      <a:pt x="6" y="112"/>
                      <a:pt x="0" y="104"/>
                    </a:cubicBezTo>
                    <a:cubicBezTo>
                      <a:pt x="6" y="83"/>
                      <a:pt x="12" y="61"/>
                      <a:pt x="18" y="38"/>
                    </a:cubicBezTo>
                    <a:cubicBezTo>
                      <a:pt x="19" y="33"/>
                      <a:pt x="22" y="27"/>
                      <a:pt x="23" y="21"/>
                    </a:cubicBezTo>
                    <a:cubicBezTo>
                      <a:pt x="23" y="16"/>
                      <a:pt x="21" y="10"/>
                      <a:pt x="21" y="5"/>
                    </a:cubicBezTo>
                    <a:cubicBezTo>
                      <a:pt x="21" y="4"/>
                      <a:pt x="20" y="2"/>
                      <a:pt x="20" y="1"/>
                    </a:cubicBezTo>
                    <a:cubicBezTo>
                      <a:pt x="21" y="0"/>
                      <a:pt x="23" y="0"/>
                      <a:pt x="24" y="0"/>
                    </a:cubicBezTo>
                    <a:cubicBezTo>
                      <a:pt x="36" y="8"/>
                      <a:pt x="48" y="15"/>
                      <a:pt x="62" y="23"/>
                    </a:cubicBezTo>
                    <a:cubicBezTo>
                      <a:pt x="59" y="24"/>
                      <a:pt x="57" y="26"/>
                      <a:pt x="56" y="25"/>
                    </a:cubicBezTo>
                    <a:cubicBezTo>
                      <a:pt x="48" y="21"/>
                      <a:pt x="45" y="26"/>
                      <a:pt x="43" y="33"/>
                    </a:cubicBezTo>
                    <a:cubicBezTo>
                      <a:pt x="39" y="50"/>
                      <a:pt x="34" y="66"/>
                      <a:pt x="31" y="84"/>
                    </a:cubicBezTo>
                    <a:cubicBezTo>
                      <a:pt x="42" y="75"/>
                      <a:pt x="53" y="66"/>
                      <a:pt x="63" y="56"/>
                    </a:cubicBezTo>
                    <a:cubicBezTo>
                      <a:pt x="69" y="50"/>
                      <a:pt x="70" y="41"/>
                      <a:pt x="66" y="33"/>
                    </a:cubicBezTo>
                    <a:cubicBezTo>
                      <a:pt x="66" y="31"/>
                      <a:pt x="65" y="29"/>
                      <a:pt x="64" y="28"/>
                    </a:cubicBezTo>
                    <a:cubicBezTo>
                      <a:pt x="65" y="27"/>
                      <a:pt x="65" y="26"/>
                      <a:pt x="66" y="26"/>
                    </a:cubicBezTo>
                    <a:cubicBezTo>
                      <a:pt x="79" y="34"/>
                      <a:pt x="93" y="42"/>
                      <a:pt x="106" y="50"/>
                    </a:cubicBezTo>
                    <a:cubicBezTo>
                      <a:pt x="106" y="50"/>
                      <a:pt x="106" y="51"/>
                      <a:pt x="106" y="52"/>
                    </a:cubicBezTo>
                    <a:cubicBezTo>
                      <a:pt x="104" y="52"/>
                      <a:pt x="102" y="53"/>
                      <a:pt x="100" y="52"/>
                    </a:cubicBezTo>
                    <a:cubicBezTo>
                      <a:pt x="94" y="49"/>
                      <a:pt x="90" y="51"/>
                      <a:pt x="88" y="58"/>
                    </a:cubicBezTo>
                    <a:cubicBezTo>
                      <a:pt x="84" y="75"/>
                      <a:pt x="79" y="92"/>
                      <a:pt x="76" y="110"/>
                    </a:cubicBezTo>
                    <a:cubicBezTo>
                      <a:pt x="83" y="104"/>
                      <a:pt x="89" y="98"/>
                      <a:pt x="96" y="93"/>
                    </a:cubicBezTo>
                    <a:cubicBezTo>
                      <a:pt x="102" y="88"/>
                      <a:pt x="107" y="83"/>
                      <a:pt x="113" y="79"/>
                    </a:cubicBezTo>
                    <a:cubicBezTo>
                      <a:pt x="122" y="71"/>
                      <a:pt x="122" y="68"/>
                      <a:pt x="113" y="60"/>
                    </a:cubicBezTo>
                    <a:cubicBezTo>
                      <a:pt x="113" y="59"/>
                      <a:pt x="112" y="58"/>
                      <a:pt x="112" y="56"/>
                    </a:cubicBezTo>
                    <a:cubicBezTo>
                      <a:pt x="124" y="59"/>
                      <a:pt x="133" y="67"/>
                      <a:pt x="145" y="73"/>
                    </a:cubicBezTo>
                    <a:cubicBezTo>
                      <a:pt x="142" y="74"/>
                      <a:pt x="140" y="76"/>
                      <a:pt x="139" y="76"/>
                    </a:cubicBezTo>
                    <a:cubicBezTo>
                      <a:pt x="132" y="72"/>
                      <a:pt x="127" y="76"/>
                      <a:pt x="123" y="80"/>
                    </a:cubicBezTo>
                    <a:cubicBezTo>
                      <a:pt x="102" y="97"/>
                      <a:pt x="82" y="114"/>
                      <a:pt x="62" y="132"/>
                    </a:cubicBezTo>
                    <a:cubicBezTo>
                      <a:pt x="56" y="137"/>
                      <a:pt x="51" y="138"/>
                      <a:pt x="44" y="131"/>
                    </a:cubicBezTo>
                    <a:cubicBezTo>
                      <a:pt x="50" y="111"/>
                      <a:pt x="55" y="91"/>
                      <a:pt x="61" y="70"/>
                    </a:cubicBezTo>
                    <a:cubicBezTo>
                      <a:pt x="60" y="70"/>
                      <a:pt x="60" y="70"/>
                      <a:pt x="59" y="6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5" name="Freeform 14">
                <a:extLst>
                  <a:ext uri="{FF2B5EF4-FFF2-40B4-BE49-F238E27FC236}">
                    <a16:creationId xmlns:a16="http://schemas.microsoft.com/office/drawing/2014/main" id="{15924078-3531-46B1-895C-EF8D35C3F5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88100" y="1263650"/>
                <a:ext cx="366713" cy="339725"/>
              </a:xfrm>
              <a:custGeom>
                <a:avLst/>
                <a:gdLst>
                  <a:gd name="T0" fmla="*/ 66 w 145"/>
                  <a:gd name="T1" fmla="*/ 79 h 134"/>
                  <a:gd name="T2" fmla="*/ 45 w 145"/>
                  <a:gd name="T3" fmla="*/ 79 h 134"/>
                  <a:gd name="T4" fmla="*/ 23 w 145"/>
                  <a:gd name="T5" fmla="*/ 48 h 134"/>
                  <a:gd name="T6" fmla="*/ 28 w 145"/>
                  <a:gd name="T7" fmla="*/ 42 h 134"/>
                  <a:gd name="T8" fmla="*/ 33 w 145"/>
                  <a:gd name="T9" fmla="*/ 46 h 134"/>
                  <a:gd name="T10" fmla="*/ 77 w 145"/>
                  <a:gd name="T11" fmla="*/ 56 h 134"/>
                  <a:gd name="T12" fmla="*/ 81 w 145"/>
                  <a:gd name="T13" fmla="*/ 53 h 134"/>
                  <a:gd name="T14" fmla="*/ 93 w 145"/>
                  <a:gd name="T15" fmla="*/ 10 h 134"/>
                  <a:gd name="T16" fmla="*/ 96 w 145"/>
                  <a:gd name="T17" fmla="*/ 0 h 134"/>
                  <a:gd name="T18" fmla="*/ 106 w 145"/>
                  <a:gd name="T19" fmla="*/ 4 h 134"/>
                  <a:gd name="T20" fmla="*/ 116 w 145"/>
                  <a:gd name="T21" fmla="*/ 44 h 134"/>
                  <a:gd name="T22" fmla="*/ 124 w 145"/>
                  <a:gd name="T23" fmla="*/ 58 h 134"/>
                  <a:gd name="T24" fmla="*/ 143 w 145"/>
                  <a:gd name="T25" fmla="*/ 69 h 134"/>
                  <a:gd name="T26" fmla="*/ 136 w 145"/>
                  <a:gd name="T27" fmla="*/ 79 h 134"/>
                  <a:gd name="T28" fmla="*/ 124 w 145"/>
                  <a:gd name="T29" fmla="*/ 77 h 134"/>
                  <a:gd name="T30" fmla="*/ 90 w 145"/>
                  <a:gd name="T31" fmla="*/ 86 h 134"/>
                  <a:gd name="T32" fmla="*/ 52 w 145"/>
                  <a:gd name="T33" fmla="*/ 121 h 134"/>
                  <a:gd name="T34" fmla="*/ 10 w 145"/>
                  <a:gd name="T35" fmla="*/ 131 h 134"/>
                  <a:gd name="T36" fmla="*/ 2 w 145"/>
                  <a:gd name="T37" fmla="*/ 117 h 134"/>
                  <a:gd name="T38" fmla="*/ 14 w 145"/>
                  <a:gd name="T39" fmla="*/ 109 h 134"/>
                  <a:gd name="T40" fmla="*/ 33 w 145"/>
                  <a:gd name="T41" fmla="*/ 105 h 134"/>
                  <a:gd name="T42" fmla="*/ 66 w 145"/>
                  <a:gd name="T43" fmla="*/ 79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45" h="134">
                    <a:moveTo>
                      <a:pt x="66" y="79"/>
                    </a:moveTo>
                    <a:cubicBezTo>
                      <a:pt x="58" y="79"/>
                      <a:pt x="51" y="79"/>
                      <a:pt x="45" y="79"/>
                    </a:cubicBezTo>
                    <a:cubicBezTo>
                      <a:pt x="23" y="78"/>
                      <a:pt x="20" y="64"/>
                      <a:pt x="23" y="48"/>
                    </a:cubicBezTo>
                    <a:cubicBezTo>
                      <a:pt x="23" y="45"/>
                      <a:pt x="26" y="43"/>
                      <a:pt x="28" y="42"/>
                    </a:cubicBezTo>
                    <a:cubicBezTo>
                      <a:pt x="29" y="42"/>
                      <a:pt x="32" y="44"/>
                      <a:pt x="33" y="46"/>
                    </a:cubicBezTo>
                    <a:cubicBezTo>
                      <a:pt x="41" y="56"/>
                      <a:pt x="66" y="62"/>
                      <a:pt x="77" y="56"/>
                    </a:cubicBezTo>
                    <a:cubicBezTo>
                      <a:pt x="79" y="55"/>
                      <a:pt x="80" y="54"/>
                      <a:pt x="81" y="53"/>
                    </a:cubicBezTo>
                    <a:cubicBezTo>
                      <a:pt x="88" y="40"/>
                      <a:pt x="94" y="26"/>
                      <a:pt x="93" y="10"/>
                    </a:cubicBezTo>
                    <a:cubicBezTo>
                      <a:pt x="93" y="7"/>
                      <a:pt x="95" y="3"/>
                      <a:pt x="96" y="0"/>
                    </a:cubicBezTo>
                    <a:cubicBezTo>
                      <a:pt x="99" y="1"/>
                      <a:pt x="104" y="1"/>
                      <a:pt x="106" y="4"/>
                    </a:cubicBezTo>
                    <a:cubicBezTo>
                      <a:pt x="119" y="19"/>
                      <a:pt x="124" y="27"/>
                      <a:pt x="116" y="44"/>
                    </a:cubicBezTo>
                    <a:cubicBezTo>
                      <a:pt x="110" y="55"/>
                      <a:pt x="112" y="57"/>
                      <a:pt x="124" y="58"/>
                    </a:cubicBezTo>
                    <a:cubicBezTo>
                      <a:pt x="132" y="59"/>
                      <a:pt x="140" y="61"/>
                      <a:pt x="143" y="69"/>
                    </a:cubicBezTo>
                    <a:cubicBezTo>
                      <a:pt x="145" y="76"/>
                      <a:pt x="142" y="79"/>
                      <a:pt x="136" y="79"/>
                    </a:cubicBezTo>
                    <a:cubicBezTo>
                      <a:pt x="132" y="78"/>
                      <a:pt x="128" y="78"/>
                      <a:pt x="124" y="77"/>
                    </a:cubicBezTo>
                    <a:cubicBezTo>
                      <a:pt x="111" y="72"/>
                      <a:pt x="100" y="75"/>
                      <a:pt x="90" y="86"/>
                    </a:cubicBezTo>
                    <a:cubicBezTo>
                      <a:pt x="78" y="98"/>
                      <a:pt x="65" y="109"/>
                      <a:pt x="52" y="121"/>
                    </a:cubicBezTo>
                    <a:cubicBezTo>
                      <a:pt x="40" y="134"/>
                      <a:pt x="25" y="133"/>
                      <a:pt x="10" y="131"/>
                    </a:cubicBezTo>
                    <a:cubicBezTo>
                      <a:pt x="3" y="130"/>
                      <a:pt x="0" y="124"/>
                      <a:pt x="2" y="117"/>
                    </a:cubicBezTo>
                    <a:cubicBezTo>
                      <a:pt x="3" y="111"/>
                      <a:pt x="7" y="108"/>
                      <a:pt x="14" y="109"/>
                    </a:cubicBezTo>
                    <a:cubicBezTo>
                      <a:pt x="20" y="109"/>
                      <a:pt x="27" y="108"/>
                      <a:pt x="33" y="105"/>
                    </a:cubicBezTo>
                    <a:cubicBezTo>
                      <a:pt x="45" y="99"/>
                      <a:pt x="57" y="92"/>
                      <a:pt x="66" y="7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6" name="Freeform 15">
                <a:extLst>
                  <a:ext uri="{FF2B5EF4-FFF2-40B4-BE49-F238E27FC236}">
                    <a16:creationId xmlns:a16="http://schemas.microsoft.com/office/drawing/2014/main" id="{ACA7318B-E09B-47E3-9B0E-C43586F71D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6413" y="4483100"/>
                <a:ext cx="387350" cy="379413"/>
              </a:xfrm>
              <a:custGeom>
                <a:avLst/>
                <a:gdLst>
                  <a:gd name="T0" fmla="*/ 66 w 153"/>
                  <a:gd name="T1" fmla="*/ 60 h 150"/>
                  <a:gd name="T2" fmla="*/ 92 w 153"/>
                  <a:gd name="T3" fmla="*/ 82 h 150"/>
                  <a:gd name="T4" fmla="*/ 112 w 153"/>
                  <a:gd name="T5" fmla="*/ 58 h 150"/>
                  <a:gd name="T6" fmla="*/ 112 w 153"/>
                  <a:gd name="T7" fmla="*/ 41 h 150"/>
                  <a:gd name="T8" fmla="*/ 153 w 153"/>
                  <a:gd name="T9" fmla="*/ 76 h 150"/>
                  <a:gd name="T10" fmla="*/ 143 w 153"/>
                  <a:gd name="T11" fmla="*/ 73 h 150"/>
                  <a:gd name="T12" fmla="*/ 130 w 153"/>
                  <a:gd name="T13" fmla="*/ 75 h 150"/>
                  <a:gd name="T14" fmla="*/ 84 w 153"/>
                  <a:gd name="T15" fmla="*/ 129 h 150"/>
                  <a:gd name="T16" fmla="*/ 84 w 153"/>
                  <a:gd name="T17" fmla="*/ 143 h 150"/>
                  <a:gd name="T18" fmla="*/ 86 w 153"/>
                  <a:gd name="T19" fmla="*/ 150 h 150"/>
                  <a:gd name="T20" fmla="*/ 47 w 153"/>
                  <a:gd name="T21" fmla="*/ 114 h 150"/>
                  <a:gd name="T22" fmla="*/ 71 w 153"/>
                  <a:gd name="T23" fmla="*/ 108 h 150"/>
                  <a:gd name="T24" fmla="*/ 88 w 153"/>
                  <a:gd name="T25" fmla="*/ 87 h 150"/>
                  <a:gd name="T26" fmla="*/ 62 w 153"/>
                  <a:gd name="T27" fmla="*/ 64 h 150"/>
                  <a:gd name="T28" fmla="*/ 39 w 153"/>
                  <a:gd name="T29" fmla="*/ 93 h 150"/>
                  <a:gd name="T30" fmla="*/ 39 w 153"/>
                  <a:gd name="T31" fmla="*/ 104 h 150"/>
                  <a:gd name="T32" fmla="*/ 41 w 153"/>
                  <a:gd name="T33" fmla="*/ 110 h 150"/>
                  <a:gd name="T34" fmla="*/ 39 w 153"/>
                  <a:gd name="T35" fmla="*/ 112 h 150"/>
                  <a:gd name="T36" fmla="*/ 0 w 153"/>
                  <a:gd name="T37" fmla="*/ 78 h 150"/>
                  <a:gd name="T38" fmla="*/ 1 w 153"/>
                  <a:gd name="T39" fmla="*/ 76 h 150"/>
                  <a:gd name="T40" fmla="*/ 6 w 153"/>
                  <a:gd name="T41" fmla="*/ 77 h 150"/>
                  <a:gd name="T42" fmla="*/ 22 w 153"/>
                  <a:gd name="T43" fmla="*/ 74 h 150"/>
                  <a:gd name="T44" fmla="*/ 65 w 153"/>
                  <a:gd name="T45" fmla="*/ 24 h 150"/>
                  <a:gd name="T46" fmla="*/ 66 w 153"/>
                  <a:gd name="T47" fmla="*/ 6 h 150"/>
                  <a:gd name="T48" fmla="*/ 67 w 153"/>
                  <a:gd name="T49" fmla="*/ 0 h 150"/>
                  <a:gd name="T50" fmla="*/ 107 w 153"/>
                  <a:gd name="T51" fmla="*/ 35 h 150"/>
                  <a:gd name="T52" fmla="*/ 99 w 153"/>
                  <a:gd name="T53" fmla="*/ 35 h 150"/>
                  <a:gd name="T54" fmla="*/ 85 w 153"/>
                  <a:gd name="T55" fmla="*/ 38 h 150"/>
                  <a:gd name="T56" fmla="*/ 66 w 153"/>
                  <a:gd name="T57" fmla="*/ 60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53" h="150">
                    <a:moveTo>
                      <a:pt x="66" y="60"/>
                    </a:moveTo>
                    <a:cubicBezTo>
                      <a:pt x="75" y="68"/>
                      <a:pt x="83" y="75"/>
                      <a:pt x="92" y="82"/>
                    </a:cubicBezTo>
                    <a:cubicBezTo>
                      <a:pt x="99" y="74"/>
                      <a:pt x="107" y="66"/>
                      <a:pt x="112" y="58"/>
                    </a:cubicBezTo>
                    <a:cubicBezTo>
                      <a:pt x="115" y="54"/>
                      <a:pt x="112" y="47"/>
                      <a:pt x="112" y="41"/>
                    </a:cubicBezTo>
                    <a:cubicBezTo>
                      <a:pt x="115" y="41"/>
                      <a:pt x="141" y="61"/>
                      <a:pt x="153" y="76"/>
                    </a:cubicBezTo>
                    <a:cubicBezTo>
                      <a:pt x="148" y="74"/>
                      <a:pt x="146" y="74"/>
                      <a:pt x="143" y="73"/>
                    </a:cubicBezTo>
                    <a:cubicBezTo>
                      <a:pt x="138" y="70"/>
                      <a:pt x="134" y="71"/>
                      <a:pt x="130" y="75"/>
                    </a:cubicBezTo>
                    <a:cubicBezTo>
                      <a:pt x="115" y="93"/>
                      <a:pt x="100" y="111"/>
                      <a:pt x="84" y="129"/>
                    </a:cubicBezTo>
                    <a:cubicBezTo>
                      <a:pt x="80" y="134"/>
                      <a:pt x="80" y="138"/>
                      <a:pt x="84" y="143"/>
                    </a:cubicBezTo>
                    <a:cubicBezTo>
                      <a:pt x="85" y="145"/>
                      <a:pt x="86" y="147"/>
                      <a:pt x="86" y="150"/>
                    </a:cubicBezTo>
                    <a:cubicBezTo>
                      <a:pt x="72" y="139"/>
                      <a:pt x="58" y="129"/>
                      <a:pt x="47" y="114"/>
                    </a:cubicBezTo>
                    <a:cubicBezTo>
                      <a:pt x="59" y="123"/>
                      <a:pt x="65" y="115"/>
                      <a:pt x="71" y="108"/>
                    </a:cubicBezTo>
                    <a:cubicBezTo>
                      <a:pt x="76" y="101"/>
                      <a:pt x="82" y="94"/>
                      <a:pt x="88" y="87"/>
                    </a:cubicBezTo>
                    <a:cubicBezTo>
                      <a:pt x="80" y="79"/>
                      <a:pt x="71" y="72"/>
                      <a:pt x="62" y="64"/>
                    </a:cubicBezTo>
                    <a:cubicBezTo>
                      <a:pt x="54" y="74"/>
                      <a:pt x="46" y="83"/>
                      <a:pt x="39" y="93"/>
                    </a:cubicBezTo>
                    <a:cubicBezTo>
                      <a:pt x="37" y="95"/>
                      <a:pt x="38" y="100"/>
                      <a:pt x="39" y="104"/>
                    </a:cubicBezTo>
                    <a:cubicBezTo>
                      <a:pt x="39" y="106"/>
                      <a:pt x="40" y="108"/>
                      <a:pt x="41" y="110"/>
                    </a:cubicBezTo>
                    <a:cubicBezTo>
                      <a:pt x="41" y="110"/>
                      <a:pt x="40" y="111"/>
                      <a:pt x="39" y="112"/>
                    </a:cubicBezTo>
                    <a:cubicBezTo>
                      <a:pt x="26" y="100"/>
                      <a:pt x="13" y="89"/>
                      <a:pt x="0" y="78"/>
                    </a:cubicBezTo>
                    <a:cubicBezTo>
                      <a:pt x="0" y="78"/>
                      <a:pt x="1" y="77"/>
                      <a:pt x="1" y="76"/>
                    </a:cubicBezTo>
                    <a:cubicBezTo>
                      <a:pt x="3" y="76"/>
                      <a:pt x="5" y="76"/>
                      <a:pt x="6" y="77"/>
                    </a:cubicBezTo>
                    <a:cubicBezTo>
                      <a:pt x="13" y="82"/>
                      <a:pt x="18" y="79"/>
                      <a:pt x="22" y="74"/>
                    </a:cubicBezTo>
                    <a:cubicBezTo>
                      <a:pt x="36" y="57"/>
                      <a:pt x="50" y="40"/>
                      <a:pt x="65" y="24"/>
                    </a:cubicBezTo>
                    <a:cubicBezTo>
                      <a:pt x="70" y="18"/>
                      <a:pt x="72" y="12"/>
                      <a:pt x="66" y="6"/>
                    </a:cubicBezTo>
                    <a:cubicBezTo>
                      <a:pt x="65" y="5"/>
                      <a:pt x="65" y="3"/>
                      <a:pt x="67" y="0"/>
                    </a:cubicBezTo>
                    <a:cubicBezTo>
                      <a:pt x="80" y="11"/>
                      <a:pt x="92" y="22"/>
                      <a:pt x="107" y="35"/>
                    </a:cubicBezTo>
                    <a:cubicBezTo>
                      <a:pt x="103" y="35"/>
                      <a:pt x="101" y="36"/>
                      <a:pt x="99" y="35"/>
                    </a:cubicBezTo>
                    <a:cubicBezTo>
                      <a:pt x="93" y="31"/>
                      <a:pt x="89" y="33"/>
                      <a:pt x="85" y="38"/>
                    </a:cubicBezTo>
                    <a:cubicBezTo>
                      <a:pt x="79" y="45"/>
                      <a:pt x="73" y="52"/>
                      <a:pt x="66" y="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7" name="Freeform 16">
                <a:extLst>
                  <a:ext uri="{FF2B5EF4-FFF2-40B4-BE49-F238E27FC236}">
                    <a16:creationId xmlns:a16="http://schemas.microsoft.com/office/drawing/2014/main" id="{A3559D0F-5F1D-4E7C-B81F-CCA39FA2618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073900" y="4445000"/>
                <a:ext cx="347663" cy="314325"/>
              </a:xfrm>
              <a:custGeom>
                <a:avLst/>
                <a:gdLst>
                  <a:gd name="T0" fmla="*/ 109 w 138"/>
                  <a:gd name="T1" fmla="*/ 88 h 124"/>
                  <a:gd name="T2" fmla="*/ 72 w 138"/>
                  <a:gd name="T3" fmla="*/ 124 h 124"/>
                  <a:gd name="T4" fmla="*/ 70 w 138"/>
                  <a:gd name="T5" fmla="*/ 123 h 124"/>
                  <a:gd name="T6" fmla="*/ 72 w 138"/>
                  <a:gd name="T7" fmla="*/ 117 h 124"/>
                  <a:gd name="T8" fmla="*/ 70 w 138"/>
                  <a:gd name="T9" fmla="*/ 102 h 124"/>
                  <a:gd name="T10" fmla="*/ 25 w 138"/>
                  <a:gd name="T11" fmla="*/ 57 h 124"/>
                  <a:gd name="T12" fmla="*/ 4 w 138"/>
                  <a:gd name="T13" fmla="*/ 54 h 124"/>
                  <a:gd name="T14" fmla="*/ 0 w 138"/>
                  <a:gd name="T15" fmla="*/ 55 h 124"/>
                  <a:gd name="T16" fmla="*/ 1 w 138"/>
                  <a:gd name="T17" fmla="*/ 50 h 124"/>
                  <a:gd name="T18" fmla="*/ 42 w 138"/>
                  <a:gd name="T19" fmla="*/ 10 h 124"/>
                  <a:gd name="T20" fmla="*/ 66 w 138"/>
                  <a:gd name="T21" fmla="*/ 0 h 124"/>
                  <a:gd name="T22" fmla="*/ 86 w 138"/>
                  <a:gd name="T23" fmla="*/ 32 h 124"/>
                  <a:gd name="T24" fmla="*/ 75 w 138"/>
                  <a:gd name="T25" fmla="*/ 51 h 124"/>
                  <a:gd name="T26" fmla="*/ 116 w 138"/>
                  <a:gd name="T27" fmla="*/ 52 h 124"/>
                  <a:gd name="T28" fmla="*/ 127 w 138"/>
                  <a:gd name="T29" fmla="*/ 53 h 124"/>
                  <a:gd name="T30" fmla="*/ 125 w 138"/>
                  <a:gd name="T31" fmla="*/ 44 h 124"/>
                  <a:gd name="T32" fmla="*/ 126 w 138"/>
                  <a:gd name="T33" fmla="*/ 38 h 124"/>
                  <a:gd name="T34" fmla="*/ 130 w 138"/>
                  <a:gd name="T35" fmla="*/ 67 h 124"/>
                  <a:gd name="T36" fmla="*/ 100 w 138"/>
                  <a:gd name="T37" fmla="*/ 72 h 124"/>
                  <a:gd name="T38" fmla="*/ 88 w 138"/>
                  <a:gd name="T39" fmla="*/ 60 h 124"/>
                  <a:gd name="T40" fmla="*/ 64 w 138"/>
                  <a:gd name="T41" fmla="*/ 63 h 124"/>
                  <a:gd name="T42" fmla="*/ 90 w 138"/>
                  <a:gd name="T43" fmla="*/ 88 h 124"/>
                  <a:gd name="T44" fmla="*/ 101 w 138"/>
                  <a:gd name="T45" fmla="*/ 87 h 124"/>
                  <a:gd name="T46" fmla="*/ 108 w 138"/>
                  <a:gd name="T47" fmla="*/ 85 h 124"/>
                  <a:gd name="T48" fmla="*/ 109 w 138"/>
                  <a:gd name="T49" fmla="*/ 88 h 124"/>
                  <a:gd name="T50" fmla="*/ 58 w 138"/>
                  <a:gd name="T51" fmla="*/ 61 h 124"/>
                  <a:gd name="T52" fmla="*/ 71 w 138"/>
                  <a:gd name="T53" fmla="*/ 36 h 124"/>
                  <a:gd name="T54" fmla="*/ 53 w 138"/>
                  <a:gd name="T55" fmla="*/ 19 h 124"/>
                  <a:gd name="T56" fmla="*/ 35 w 138"/>
                  <a:gd name="T57" fmla="*/ 26 h 124"/>
                  <a:gd name="T58" fmla="*/ 40 w 138"/>
                  <a:gd name="T59" fmla="*/ 39 h 124"/>
                  <a:gd name="T60" fmla="*/ 58 w 138"/>
                  <a:gd name="T61" fmla="*/ 61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38" h="124">
                    <a:moveTo>
                      <a:pt x="109" y="88"/>
                    </a:moveTo>
                    <a:cubicBezTo>
                      <a:pt x="97" y="100"/>
                      <a:pt x="85" y="112"/>
                      <a:pt x="72" y="124"/>
                    </a:cubicBezTo>
                    <a:cubicBezTo>
                      <a:pt x="72" y="124"/>
                      <a:pt x="71" y="124"/>
                      <a:pt x="70" y="123"/>
                    </a:cubicBezTo>
                    <a:cubicBezTo>
                      <a:pt x="71" y="121"/>
                      <a:pt x="71" y="119"/>
                      <a:pt x="72" y="117"/>
                    </a:cubicBezTo>
                    <a:cubicBezTo>
                      <a:pt x="76" y="112"/>
                      <a:pt x="75" y="107"/>
                      <a:pt x="70" y="102"/>
                    </a:cubicBezTo>
                    <a:cubicBezTo>
                      <a:pt x="55" y="87"/>
                      <a:pt x="40" y="72"/>
                      <a:pt x="25" y="57"/>
                    </a:cubicBezTo>
                    <a:cubicBezTo>
                      <a:pt x="18" y="50"/>
                      <a:pt x="12" y="46"/>
                      <a:pt x="4" y="54"/>
                    </a:cubicBezTo>
                    <a:cubicBezTo>
                      <a:pt x="4" y="55"/>
                      <a:pt x="2" y="55"/>
                      <a:pt x="0" y="55"/>
                    </a:cubicBezTo>
                    <a:cubicBezTo>
                      <a:pt x="1" y="53"/>
                      <a:pt x="1" y="51"/>
                      <a:pt x="1" y="50"/>
                    </a:cubicBezTo>
                    <a:cubicBezTo>
                      <a:pt x="15" y="37"/>
                      <a:pt x="28" y="23"/>
                      <a:pt x="42" y="10"/>
                    </a:cubicBezTo>
                    <a:cubicBezTo>
                      <a:pt x="49" y="5"/>
                      <a:pt x="58" y="1"/>
                      <a:pt x="66" y="0"/>
                    </a:cubicBezTo>
                    <a:cubicBezTo>
                      <a:pt x="83" y="0"/>
                      <a:pt x="93" y="17"/>
                      <a:pt x="86" y="32"/>
                    </a:cubicBezTo>
                    <a:cubicBezTo>
                      <a:pt x="84" y="38"/>
                      <a:pt x="79" y="43"/>
                      <a:pt x="75" y="51"/>
                    </a:cubicBezTo>
                    <a:cubicBezTo>
                      <a:pt x="90" y="39"/>
                      <a:pt x="103" y="44"/>
                      <a:pt x="116" y="52"/>
                    </a:cubicBezTo>
                    <a:cubicBezTo>
                      <a:pt x="119" y="53"/>
                      <a:pt x="123" y="53"/>
                      <a:pt x="127" y="53"/>
                    </a:cubicBezTo>
                    <a:cubicBezTo>
                      <a:pt x="126" y="50"/>
                      <a:pt x="126" y="47"/>
                      <a:pt x="125" y="44"/>
                    </a:cubicBezTo>
                    <a:cubicBezTo>
                      <a:pt x="125" y="42"/>
                      <a:pt x="125" y="40"/>
                      <a:pt x="126" y="38"/>
                    </a:cubicBezTo>
                    <a:cubicBezTo>
                      <a:pt x="136" y="47"/>
                      <a:pt x="138" y="57"/>
                      <a:pt x="130" y="67"/>
                    </a:cubicBezTo>
                    <a:cubicBezTo>
                      <a:pt x="121" y="78"/>
                      <a:pt x="110" y="79"/>
                      <a:pt x="100" y="72"/>
                    </a:cubicBezTo>
                    <a:cubicBezTo>
                      <a:pt x="96" y="68"/>
                      <a:pt x="92" y="64"/>
                      <a:pt x="88" y="60"/>
                    </a:cubicBezTo>
                    <a:cubicBezTo>
                      <a:pt x="79" y="54"/>
                      <a:pt x="73" y="55"/>
                      <a:pt x="64" y="63"/>
                    </a:cubicBezTo>
                    <a:cubicBezTo>
                      <a:pt x="73" y="71"/>
                      <a:pt x="81" y="80"/>
                      <a:pt x="90" y="88"/>
                    </a:cubicBezTo>
                    <a:cubicBezTo>
                      <a:pt x="92" y="90"/>
                      <a:pt x="97" y="88"/>
                      <a:pt x="101" y="87"/>
                    </a:cubicBezTo>
                    <a:cubicBezTo>
                      <a:pt x="104" y="87"/>
                      <a:pt x="106" y="86"/>
                      <a:pt x="108" y="85"/>
                    </a:cubicBezTo>
                    <a:cubicBezTo>
                      <a:pt x="108" y="86"/>
                      <a:pt x="108" y="87"/>
                      <a:pt x="109" y="88"/>
                    </a:cubicBezTo>
                    <a:close/>
                    <a:moveTo>
                      <a:pt x="58" y="61"/>
                    </a:moveTo>
                    <a:cubicBezTo>
                      <a:pt x="67" y="52"/>
                      <a:pt x="73" y="46"/>
                      <a:pt x="71" y="36"/>
                    </a:cubicBezTo>
                    <a:cubicBezTo>
                      <a:pt x="69" y="27"/>
                      <a:pt x="62" y="21"/>
                      <a:pt x="53" y="19"/>
                    </a:cubicBezTo>
                    <a:cubicBezTo>
                      <a:pt x="46" y="16"/>
                      <a:pt x="39" y="19"/>
                      <a:pt x="35" y="26"/>
                    </a:cubicBezTo>
                    <a:cubicBezTo>
                      <a:pt x="31" y="32"/>
                      <a:pt x="36" y="35"/>
                      <a:pt x="40" y="39"/>
                    </a:cubicBezTo>
                    <a:cubicBezTo>
                      <a:pt x="46" y="46"/>
                      <a:pt x="52" y="53"/>
                      <a:pt x="58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8" name="Freeform 17">
                <a:extLst>
                  <a:ext uri="{FF2B5EF4-FFF2-40B4-BE49-F238E27FC236}">
                    <a16:creationId xmlns:a16="http://schemas.microsoft.com/office/drawing/2014/main" id="{AB05E9D1-ADB8-4804-9BDB-0FA0B60ADF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73875" y="4589463"/>
                <a:ext cx="346075" cy="346075"/>
              </a:xfrm>
              <a:custGeom>
                <a:avLst/>
                <a:gdLst>
                  <a:gd name="T0" fmla="*/ 0 w 137"/>
                  <a:gd name="T1" fmla="*/ 55 h 137"/>
                  <a:gd name="T2" fmla="*/ 73 w 137"/>
                  <a:gd name="T3" fmla="*/ 0 h 137"/>
                  <a:gd name="T4" fmla="*/ 95 w 137"/>
                  <a:gd name="T5" fmla="*/ 27 h 137"/>
                  <a:gd name="T6" fmla="*/ 94 w 137"/>
                  <a:gd name="T7" fmla="*/ 30 h 137"/>
                  <a:gd name="T8" fmla="*/ 87 w 137"/>
                  <a:gd name="T9" fmla="*/ 28 h 137"/>
                  <a:gd name="T10" fmla="*/ 43 w 137"/>
                  <a:gd name="T11" fmla="*/ 31 h 137"/>
                  <a:gd name="T12" fmla="*/ 41 w 137"/>
                  <a:gd name="T13" fmla="*/ 45 h 137"/>
                  <a:gd name="T14" fmla="*/ 60 w 137"/>
                  <a:gd name="T15" fmla="*/ 70 h 137"/>
                  <a:gd name="T16" fmla="*/ 69 w 137"/>
                  <a:gd name="T17" fmla="*/ 54 h 137"/>
                  <a:gd name="T18" fmla="*/ 69 w 137"/>
                  <a:gd name="T19" fmla="*/ 38 h 137"/>
                  <a:gd name="T20" fmla="*/ 71 w 137"/>
                  <a:gd name="T21" fmla="*/ 37 h 137"/>
                  <a:gd name="T22" fmla="*/ 96 w 137"/>
                  <a:gd name="T23" fmla="*/ 69 h 137"/>
                  <a:gd name="T24" fmla="*/ 96 w 137"/>
                  <a:gd name="T25" fmla="*/ 72 h 137"/>
                  <a:gd name="T26" fmla="*/ 63 w 137"/>
                  <a:gd name="T27" fmla="*/ 74 h 137"/>
                  <a:gd name="T28" fmla="*/ 84 w 137"/>
                  <a:gd name="T29" fmla="*/ 101 h 137"/>
                  <a:gd name="T30" fmla="*/ 98 w 137"/>
                  <a:gd name="T31" fmla="*/ 102 h 137"/>
                  <a:gd name="T32" fmla="*/ 112 w 137"/>
                  <a:gd name="T33" fmla="*/ 59 h 137"/>
                  <a:gd name="T34" fmla="*/ 112 w 137"/>
                  <a:gd name="T35" fmla="*/ 50 h 137"/>
                  <a:gd name="T36" fmla="*/ 115 w 137"/>
                  <a:gd name="T37" fmla="*/ 50 h 137"/>
                  <a:gd name="T38" fmla="*/ 116 w 137"/>
                  <a:gd name="T39" fmla="*/ 51 h 137"/>
                  <a:gd name="T40" fmla="*/ 137 w 137"/>
                  <a:gd name="T41" fmla="*/ 80 h 137"/>
                  <a:gd name="T42" fmla="*/ 62 w 137"/>
                  <a:gd name="T43" fmla="*/ 137 h 137"/>
                  <a:gd name="T44" fmla="*/ 60 w 137"/>
                  <a:gd name="T45" fmla="*/ 136 h 137"/>
                  <a:gd name="T46" fmla="*/ 62 w 137"/>
                  <a:gd name="T47" fmla="*/ 131 h 137"/>
                  <a:gd name="T48" fmla="*/ 63 w 137"/>
                  <a:gd name="T49" fmla="*/ 114 h 137"/>
                  <a:gd name="T50" fmla="*/ 23 w 137"/>
                  <a:gd name="T51" fmla="*/ 62 h 137"/>
                  <a:gd name="T52" fmla="*/ 6 w 137"/>
                  <a:gd name="T53" fmla="*/ 57 h 137"/>
                  <a:gd name="T54" fmla="*/ 1 w 137"/>
                  <a:gd name="T55" fmla="*/ 58 h 137"/>
                  <a:gd name="T56" fmla="*/ 0 w 137"/>
                  <a:gd name="T57" fmla="*/ 55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7" h="137">
                    <a:moveTo>
                      <a:pt x="0" y="55"/>
                    </a:moveTo>
                    <a:cubicBezTo>
                      <a:pt x="24" y="37"/>
                      <a:pt x="48" y="19"/>
                      <a:pt x="73" y="0"/>
                    </a:cubicBezTo>
                    <a:cubicBezTo>
                      <a:pt x="81" y="9"/>
                      <a:pt x="88" y="18"/>
                      <a:pt x="95" y="27"/>
                    </a:cubicBezTo>
                    <a:cubicBezTo>
                      <a:pt x="95" y="28"/>
                      <a:pt x="95" y="29"/>
                      <a:pt x="94" y="30"/>
                    </a:cubicBezTo>
                    <a:cubicBezTo>
                      <a:pt x="92" y="29"/>
                      <a:pt x="89" y="29"/>
                      <a:pt x="87" y="28"/>
                    </a:cubicBezTo>
                    <a:cubicBezTo>
                      <a:pt x="70" y="19"/>
                      <a:pt x="56" y="20"/>
                      <a:pt x="43" y="31"/>
                    </a:cubicBezTo>
                    <a:cubicBezTo>
                      <a:pt x="38" y="35"/>
                      <a:pt x="36" y="39"/>
                      <a:pt x="41" y="45"/>
                    </a:cubicBezTo>
                    <a:cubicBezTo>
                      <a:pt x="47" y="52"/>
                      <a:pt x="52" y="60"/>
                      <a:pt x="60" y="70"/>
                    </a:cubicBezTo>
                    <a:cubicBezTo>
                      <a:pt x="64" y="64"/>
                      <a:pt x="68" y="59"/>
                      <a:pt x="69" y="54"/>
                    </a:cubicBezTo>
                    <a:cubicBezTo>
                      <a:pt x="71" y="49"/>
                      <a:pt x="69" y="43"/>
                      <a:pt x="69" y="38"/>
                    </a:cubicBezTo>
                    <a:cubicBezTo>
                      <a:pt x="70" y="37"/>
                      <a:pt x="71" y="37"/>
                      <a:pt x="71" y="37"/>
                    </a:cubicBezTo>
                    <a:cubicBezTo>
                      <a:pt x="80" y="47"/>
                      <a:pt x="88" y="58"/>
                      <a:pt x="96" y="69"/>
                    </a:cubicBezTo>
                    <a:cubicBezTo>
                      <a:pt x="96" y="70"/>
                      <a:pt x="96" y="71"/>
                      <a:pt x="96" y="72"/>
                    </a:cubicBezTo>
                    <a:cubicBezTo>
                      <a:pt x="84" y="68"/>
                      <a:pt x="72" y="61"/>
                      <a:pt x="63" y="74"/>
                    </a:cubicBezTo>
                    <a:cubicBezTo>
                      <a:pt x="69" y="83"/>
                      <a:pt x="77" y="92"/>
                      <a:pt x="84" y="101"/>
                    </a:cubicBezTo>
                    <a:cubicBezTo>
                      <a:pt x="88" y="107"/>
                      <a:pt x="92" y="106"/>
                      <a:pt x="98" y="102"/>
                    </a:cubicBezTo>
                    <a:cubicBezTo>
                      <a:pt x="112" y="93"/>
                      <a:pt x="117" y="77"/>
                      <a:pt x="112" y="59"/>
                    </a:cubicBezTo>
                    <a:cubicBezTo>
                      <a:pt x="112" y="56"/>
                      <a:pt x="112" y="53"/>
                      <a:pt x="112" y="50"/>
                    </a:cubicBezTo>
                    <a:cubicBezTo>
                      <a:pt x="113" y="50"/>
                      <a:pt x="114" y="50"/>
                      <a:pt x="115" y="50"/>
                    </a:cubicBezTo>
                    <a:cubicBezTo>
                      <a:pt x="115" y="50"/>
                      <a:pt x="116" y="51"/>
                      <a:pt x="116" y="51"/>
                    </a:cubicBezTo>
                    <a:cubicBezTo>
                      <a:pt x="123" y="61"/>
                      <a:pt x="130" y="70"/>
                      <a:pt x="137" y="80"/>
                    </a:cubicBezTo>
                    <a:cubicBezTo>
                      <a:pt x="112" y="99"/>
                      <a:pt x="87" y="118"/>
                      <a:pt x="62" y="137"/>
                    </a:cubicBezTo>
                    <a:cubicBezTo>
                      <a:pt x="62" y="137"/>
                      <a:pt x="61" y="136"/>
                      <a:pt x="60" y="136"/>
                    </a:cubicBezTo>
                    <a:cubicBezTo>
                      <a:pt x="61" y="134"/>
                      <a:pt x="61" y="132"/>
                      <a:pt x="62" y="131"/>
                    </a:cubicBezTo>
                    <a:cubicBezTo>
                      <a:pt x="68" y="125"/>
                      <a:pt x="67" y="120"/>
                      <a:pt x="63" y="114"/>
                    </a:cubicBezTo>
                    <a:cubicBezTo>
                      <a:pt x="49" y="97"/>
                      <a:pt x="36" y="79"/>
                      <a:pt x="23" y="62"/>
                    </a:cubicBezTo>
                    <a:cubicBezTo>
                      <a:pt x="18" y="55"/>
                      <a:pt x="13" y="53"/>
                      <a:pt x="6" y="57"/>
                    </a:cubicBezTo>
                    <a:cubicBezTo>
                      <a:pt x="5" y="58"/>
                      <a:pt x="3" y="58"/>
                      <a:pt x="1" y="58"/>
                    </a:cubicBezTo>
                    <a:cubicBezTo>
                      <a:pt x="1" y="57"/>
                      <a:pt x="0" y="56"/>
                      <a:pt x="0" y="5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9" name="Freeform 18">
                <a:extLst>
                  <a:ext uri="{FF2B5EF4-FFF2-40B4-BE49-F238E27FC236}">
                    <a16:creationId xmlns:a16="http://schemas.microsoft.com/office/drawing/2014/main" id="{4AC89B66-D399-4EBA-8987-F109A35D33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48238" y="4872038"/>
                <a:ext cx="311150" cy="331788"/>
              </a:xfrm>
              <a:custGeom>
                <a:avLst/>
                <a:gdLst>
                  <a:gd name="T0" fmla="*/ 0 w 123"/>
                  <a:gd name="T1" fmla="*/ 93 h 131"/>
                  <a:gd name="T2" fmla="*/ 4 w 123"/>
                  <a:gd name="T3" fmla="*/ 92 h 131"/>
                  <a:gd name="T4" fmla="*/ 21 w 123"/>
                  <a:gd name="T5" fmla="*/ 82 h 131"/>
                  <a:gd name="T6" fmla="*/ 44 w 123"/>
                  <a:gd name="T7" fmla="*/ 25 h 131"/>
                  <a:gd name="T8" fmla="*/ 39 w 123"/>
                  <a:gd name="T9" fmla="*/ 6 h 131"/>
                  <a:gd name="T10" fmla="*/ 38 w 123"/>
                  <a:gd name="T11" fmla="*/ 0 h 131"/>
                  <a:gd name="T12" fmla="*/ 123 w 123"/>
                  <a:gd name="T13" fmla="*/ 35 h 131"/>
                  <a:gd name="T14" fmla="*/ 111 w 123"/>
                  <a:gd name="T15" fmla="*/ 68 h 131"/>
                  <a:gd name="T16" fmla="*/ 108 w 123"/>
                  <a:gd name="T17" fmla="*/ 69 h 131"/>
                  <a:gd name="T18" fmla="*/ 106 w 123"/>
                  <a:gd name="T19" fmla="*/ 61 h 131"/>
                  <a:gd name="T20" fmla="*/ 82 w 123"/>
                  <a:gd name="T21" fmla="*/ 25 h 131"/>
                  <a:gd name="T22" fmla="*/ 68 w 123"/>
                  <a:gd name="T23" fmla="*/ 31 h 131"/>
                  <a:gd name="T24" fmla="*/ 58 w 123"/>
                  <a:gd name="T25" fmla="*/ 56 h 131"/>
                  <a:gd name="T26" fmla="*/ 89 w 123"/>
                  <a:gd name="T27" fmla="*/ 50 h 131"/>
                  <a:gd name="T28" fmla="*/ 91 w 123"/>
                  <a:gd name="T29" fmla="*/ 52 h 131"/>
                  <a:gd name="T30" fmla="*/ 76 w 123"/>
                  <a:gd name="T31" fmla="*/ 89 h 131"/>
                  <a:gd name="T32" fmla="*/ 73 w 123"/>
                  <a:gd name="T33" fmla="*/ 91 h 131"/>
                  <a:gd name="T34" fmla="*/ 55 w 123"/>
                  <a:gd name="T35" fmla="*/ 64 h 131"/>
                  <a:gd name="T36" fmla="*/ 41 w 123"/>
                  <a:gd name="T37" fmla="*/ 97 h 131"/>
                  <a:gd name="T38" fmla="*/ 49 w 123"/>
                  <a:gd name="T39" fmla="*/ 109 h 131"/>
                  <a:gd name="T40" fmla="*/ 93 w 123"/>
                  <a:gd name="T41" fmla="*/ 99 h 131"/>
                  <a:gd name="T42" fmla="*/ 101 w 123"/>
                  <a:gd name="T43" fmla="*/ 94 h 131"/>
                  <a:gd name="T44" fmla="*/ 102 w 123"/>
                  <a:gd name="T45" fmla="*/ 96 h 131"/>
                  <a:gd name="T46" fmla="*/ 95 w 123"/>
                  <a:gd name="T47" fmla="*/ 113 h 131"/>
                  <a:gd name="T48" fmla="*/ 87 w 123"/>
                  <a:gd name="T49" fmla="*/ 131 h 131"/>
                  <a:gd name="T50" fmla="*/ 0 w 123"/>
                  <a:gd name="T51" fmla="*/ 96 h 131"/>
                  <a:gd name="T52" fmla="*/ 0 w 123"/>
                  <a:gd name="T53" fmla="*/ 93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23" h="131">
                    <a:moveTo>
                      <a:pt x="0" y="93"/>
                    </a:moveTo>
                    <a:cubicBezTo>
                      <a:pt x="2" y="93"/>
                      <a:pt x="3" y="92"/>
                      <a:pt x="4" y="92"/>
                    </a:cubicBezTo>
                    <a:cubicBezTo>
                      <a:pt x="14" y="96"/>
                      <a:pt x="18" y="91"/>
                      <a:pt x="21" y="82"/>
                    </a:cubicBezTo>
                    <a:cubicBezTo>
                      <a:pt x="28" y="63"/>
                      <a:pt x="36" y="44"/>
                      <a:pt x="44" y="25"/>
                    </a:cubicBezTo>
                    <a:cubicBezTo>
                      <a:pt x="47" y="17"/>
                      <a:pt x="48" y="11"/>
                      <a:pt x="39" y="6"/>
                    </a:cubicBezTo>
                    <a:cubicBezTo>
                      <a:pt x="38" y="6"/>
                      <a:pt x="37" y="4"/>
                      <a:pt x="38" y="0"/>
                    </a:cubicBezTo>
                    <a:cubicBezTo>
                      <a:pt x="66" y="12"/>
                      <a:pt x="94" y="23"/>
                      <a:pt x="123" y="35"/>
                    </a:cubicBezTo>
                    <a:cubicBezTo>
                      <a:pt x="119" y="46"/>
                      <a:pt x="115" y="57"/>
                      <a:pt x="111" y="68"/>
                    </a:cubicBezTo>
                    <a:cubicBezTo>
                      <a:pt x="110" y="68"/>
                      <a:pt x="109" y="68"/>
                      <a:pt x="108" y="69"/>
                    </a:cubicBezTo>
                    <a:cubicBezTo>
                      <a:pt x="108" y="66"/>
                      <a:pt x="106" y="63"/>
                      <a:pt x="106" y="61"/>
                    </a:cubicBezTo>
                    <a:cubicBezTo>
                      <a:pt x="106" y="43"/>
                      <a:pt x="98" y="31"/>
                      <a:pt x="82" y="25"/>
                    </a:cubicBezTo>
                    <a:cubicBezTo>
                      <a:pt x="75" y="22"/>
                      <a:pt x="70" y="23"/>
                      <a:pt x="68" y="31"/>
                    </a:cubicBezTo>
                    <a:cubicBezTo>
                      <a:pt x="65" y="39"/>
                      <a:pt x="61" y="48"/>
                      <a:pt x="58" y="56"/>
                    </a:cubicBezTo>
                    <a:cubicBezTo>
                      <a:pt x="70" y="67"/>
                      <a:pt x="79" y="57"/>
                      <a:pt x="89" y="50"/>
                    </a:cubicBezTo>
                    <a:cubicBezTo>
                      <a:pt x="89" y="51"/>
                      <a:pt x="90" y="51"/>
                      <a:pt x="91" y="52"/>
                    </a:cubicBezTo>
                    <a:cubicBezTo>
                      <a:pt x="86" y="64"/>
                      <a:pt x="81" y="77"/>
                      <a:pt x="76" y="89"/>
                    </a:cubicBezTo>
                    <a:cubicBezTo>
                      <a:pt x="75" y="90"/>
                      <a:pt x="74" y="90"/>
                      <a:pt x="73" y="91"/>
                    </a:cubicBezTo>
                    <a:cubicBezTo>
                      <a:pt x="70" y="80"/>
                      <a:pt x="71" y="66"/>
                      <a:pt x="55" y="64"/>
                    </a:cubicBezTo>
                    <a:cubicBezTo>
                      <a:pt x="51" y="74"/>
                      <a:pt x="46" y="86"/>
                      <a:pt x="41" y="97"/>
                    </a:cubicBezTo>
                    <a:cubicBezTo>
                      <a:pt x="39" y="104"/>
                      <a:pt x="44" y="107"/>
                      <a:pt x="49" y="109"/>
                    </a:cubicBezTo>
                    <a:cubicBezTo>
                      <a:pt x="65" y="116"/>
                      <a:pt x="80" y="112"/>
                      <a:pt x="93" y="99"/>
                    </a:cubicBezTo>
                    <a:cubicBezTo>
                      <a:pt x="95" y="97"/>
                      <a:pt x="98" y="95"/>
                      <a:pt x="101" y="94"/>
                    </a:cubicBezTo>
                    <a:cubicBezTo>
                      <a:pt x="101" y="95"/>
                      <a:pt x="102" y="95"/>
                      <a:pt x="102" y="96"/>
                    </a:cubicBezTo>
                    <a:cubicBezTo>
                      <a:pt x="100" y="102"/>
                      <a:pt x="98" y="107"/>
                      <a:pt x="95" y="113"/>
                    </a:cubicBezTo>
                    <a:cubicBezTo>
                      <a:pt x="93" y="119"/>
                      <a:pt x="90" y="124"/>
                      <a:pt x="87" y="131"/>
                    </a:cubicBezTo>
                    <a:cubicBezTo>
                      <a:pt x="58" y="119"/>
                      <a:pt x="29" y="107"/>
                      <a:pt x="0" y="96"/>
                    </a:cubicBezTo>
                    <a:cubicBezTo>
                      <a:pt x="0" y="95"/>
                      <a:pt x="0" y="94"/>
                      <a:pt x="0" y="9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" name="Freeform 19">
                <a:extLst>
                  <a:ext uri="{FF2B5EF4-FFF2-40B4-BE49-F238E27FC236}">
                    <a16:creationId xmlns:a16="http://schemas.microsoft.com/office/drawing/2014/main" id="{EF63A5F8-BC3C-4834-A14C-8A5E07CFC2A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871913" y="3857625"/>
                <a:ext cx="261938" cy="266700"/>
              </a:xfrm>
              <a:custGeom>
                <a:avLst/>
                <a:gdLst>
                  <a:gd name="T0" fmla="*/ 50 w 104"/>
                  <a:gd name="T1" fmla="*/ 104 h 105"/>
                  <a:gd name="T2" fmla="*/ 0 w 104"/>
                  <a:gd name="T3" fmla="*/ 51 h 105"/>
                  <a:gd name="T4" fmla="*/ 53 w 104"/>
                  <a:gd name="T5" fmla="*/ 1 h 105"/>
                  <a:gd name="T6" fmla="*/ 104 w 104"/>
                  <a:gd name="T7" fmla="*/ 52 h 105"/>
                  <a:gd name="T8" fmla="*/ 50 w 104"/>
                  <a:gd name="T9" fmla="*/ 104 h 105"/>
                  <a:gd name="T10" fmla="*/ 69 w 104"/>
                  <a:gd name="T11" fmla="*/ 21 h 105"/>
                  <a:gd name="T12" fmla="*/ 15 w 104"/>
                  <a:gd name="T13" fmla="*/ 47 h 105"/>
                  <a:gd name="T14" fmla="*/ 9 w 104"/>
                  <a:gd name="T15" fmla="*/ 72 h 105"/>
                  <a:gd name="T16" fmla="*/ 32 w 104"/>
                  <a:gd name="T17" fmla="*/ 84 h 105"/>
                  <a:gd name="T18" fmla="*/ 89 w 104"/>
                  <a:gd name="T19" fmla="*/ 57 h 105"/>
                  <a:gd name="T20" fmla="*/ 94 w 104"/>
                  <a:gd name="T21" fmla="*/ 34 h 105"/>
                  <a:gd name="T22" fmla="*/ 69 w 104"/>
                  <a:gd name="T23" fmla="*/ 21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04" h="105">
                    <a:moveTo>
                      <a:pt x="50" y="104"/>
                    </a:moveTo>
                    <a:cubicBezTo>
                      <a:pt x="22" y="104"/>
                      <a:pt x="0" y="81"/>
                      <a:pt x="0" y="51"/>
                    </a:cubicBezTo>
                    <a:cubicBezTo>
                      <a:pt x="0" y="23"/>
                      <a:pt x="23" y="1"/>
                      <a:pt x="53" y="1"/>
                    </a:cubicBezTo>
                    <a:cubicBezTo>
                      <a:pt x="81" y="0"/>
                      <a:pt x="103" y="23"/>
                      <a:pt x="104" y="52"/>
                    </a:cubicBezTo>
                    <a:cubicBezTo>
                      <a:pt x="104" y="76"/>
                      <a:pt x="81" y="105"/>
                      <a:pt x="50" y="104"/>
                    </a:cubicBezTo>
                    <a:close/>
                    <a:moveTo>
                      <a:pt x="69" y="21"/>
                    </a:moveTo>
                    <a:cubicBezTo>
                      <a:pt x="51" y="23"/>
                      <a:pt x="31" y="32"/>
                      <a:pt x="15" y="47"/>
                    </a:cubicBezTo>
                    <a:cubicBezTo>
                      <a:pt x="6" y="55"/>
                      <a:pt x="5" y="64"/>
                      <a:pt x="9" y="72"/>
                    </a:cubicBezTo>
                    <a:cubicBezTo>
                      <a:pt x="13" y="81"/>
                      <a:pt x="21" y="86"/>
                      <a:pt x="32" y="84"/>
                    </a:cubicBezTo>
                    <a:cubicBezTo>
                      <a:pt x="54" y="81"/>
                      <a:pt x="73" y="72"/>
                      <a:pt x="89" y="57"/>
                    </a:cubicBezTo>
                    <a:cubicBezTo>
                      <a:pt x="96" y="51"/>
                      <a:pt x="98" y="43"/>
                      <a:pt x="94" y="34"/>
                    </a:cubicBezTo>
                    <a:cubicBezTo>
                      <a:pt x="90" y="25"/>
                      <a:pt x="84" y="21"/>
                      <a:pt x="69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" name="Freeform 20">
                <a:extLst>
                  <a:ext uri="{FF2B5EF4-FFF2-40B4-BE49-F238E27FC236}">
                    <a16:creationId xmlns:a16="http://schemas.microsoft.com/office/drawing/2014/main" id="{D0482388-EB57-438A-9164-FDFCB661CB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43638" y="4929188"/>
                <a:ext cx="303213" cy="317500"/>
              </a:xfrm>
              <a:custGeom>
                <a:avLst/>
                <a:gdLst>
                  <a:gd name="T0" fmla="*/ 105 w 120"/>
                  <a:gd name="T1" fmla="*/ 0 h 126"/>
                  <a:gd name="T2" fmla="*/ 105 w 120"/>
                  <a:gd name="T3" fmla="*/ 2 h 126"/>
                  <a:gd name="T4" fmla="*/ 98 w 120"/>
                  <a:gd name="T5" fmla="*/ 27 h 126"/>
                  <a:gd name="T6" fmla="*/ 120 w 120"/>
                  <a:gd name="T7" fmla="*/ 99 h 126"/>
                  <a:gd name="T8" fmla="*/ 100 w 120"/>
                  <a:gd name="T9" fmla="*/ 98 h 126"/>
                  <a:gd name="T10" fmla="*/ 37 w 120"/>
                  <a:gd name="T11" fmla="*/ 49 h 126"/>
                  <a:gd name="T12" fmla="*/ 28 w 120"/>
                  <a:gd name="T13" fmla="*/ 43 h 126"/>
                  <a:gd name="T14" fmla="*/ 47 w 120"/>
                  <a:gd name="T15" fmla="*/ 107 h 126"/>
                  <a:gd name="T16" fmla="*/ 60 w 120"/>
                  <a:gd name="T17" fmla="*/ 113 h 126"/>
                  <a:gd name="T18" fmla="*/ 69 w 120"/>
                  <a:gd name="T19" fmla="*/ 112 h 126"/>
                  <a:gd name="T20" fmla="*/ 28 w 120"/>
                  <a:gd name="T21" fmla="*/ 123 h 126"/>
                  <a:gd name="T22" fmla="*/ 35 w 120"/>
                  <a:gd name="T23" fmla="*/ 119 h 126"/>
                  <a:gd name="T24" fmla="*/ 39 w 120"/>
                  <a:gd name="T25" fmla="*/ 108 h 126"/>
                  <a:gd name="T26" fmla="*/ 19 w 120"/>
                  <a:gd name="T27" fmla="*/ 39 h 126"/>
                  <a:gd name="T28" fmla="*/ 9 w 120"/>
                  <a:gd name="T29" fmla="*/ 32 h 126"/>
                  <a:gd name="T30" fmla="*/ 1 w 120"/>
                  <a:gd name="T31" fmla="*/ 32 h 126"/>
                  <a:gd name="T32" fmla="*/ 0 w 120"/>
                  <a:gd name="T33" fmla="*/ 28 h 126"/>
                  <a:gd name="T34" fmla="*/ 34 w 120"/>
                  <a:gd name="T35" fmla="*/ 19 h 126"/>
                  <a:gd name="T36" fmla="*/ 40 w 120"/>
                  <a:gd name="T37" fmla="*/ 23 h 126"/>
                  <a:gd name="T38" fmla="*/ 96 w 120"/>
                  <a:gd name="T39" fmla="*/ 66 h 126"/>
                  <a:gd name="T40" fmla="*/ 104 w 120"/>
                  <a:gd name="T41" fmla="*/ 72 h 126"/>
                  <a:gd name="T42" fmla="*/ 88 w 120"/>
                  <a:gd name="T43" fmla="*/ 19 h 126"/>
                  <a:gd name="T44" fmla="*/ 78 w 120"/>
                  <a:gd name="T45" fmla="*/ 12 h 126"/>
                  <a:gd name="T46" fmla="*/ 70 w 120"/>
                  <a:gd name="T47" fmla="*/ 12 h 126"/>
                  <a:gd name="T48" fmla="*/ 69 w 120"/>
                  <a:gd name="T49" fmla="*/ 8 h 126"/>
                  <a:gd name="T50" fmla="*/ 87 w 120"/>
                  <a:gd name="T51" fmla="*/ 3 h 126"/>
                  <a:gd name="T52" fmla="*/ 105 w 120"/>
                  <a:gd name="T53" fmla="*/ 0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20" h="126">
                    <a:moveTo>
                      <a:pt x="105" y="0"/>
                    </a:moveTo>
                    <a:cubicBezTo>
                      <a:pt x="105" y="0"/>
                      <a:pt x="105" y="2"/>
                      <a:pt x="105" y="2"/>
                    </a:cubicBezTo>
                    <a:cubicBezTo>
                      <a:pt x="93" y="8"/>
                      <a:pt x="95" y="17"/>
                      <a:pt x="98" y="27"/>
                    </a:cubicBezTo>
                    <a:cubicBezTo>
                      <a:pt x="106" y="51"/>
                      <a:pt x="113" y="75"/>
                      <a:pt x="120" y="99"/>
                    </a:cubicBezTo>
                    <a:cubicBezTo>
                      <a:pt x="113" y="103"/>
                      <a:pt x="107" y="104"/>
                      <a:pt x="100" y="98"/>
                    </a:cubicBezTo>
                    <a:cubicBezTo>
                      <a:pt x="79" y="81"/>
                      <a:pt x="58" y="65"/>
                      <a:pt x="37" y="49"/>
                    </a:cubicBezTo>
                    <a:cubicBezTo>
                      <a:pt x="35" y="47"/>
                      <a:pt x="32" y="46"/>
                      <a:pt x="28" y="43"/>
                    </a:cubicBezTo>
                    <a:cubicBezTo>
                      <a:pt x="35" y="66"/>
                      <a:pt x="41" y="86"/>
                      <a:pt x="47" y="107"/>
                    </a:cubicBezTo>
                    <a:cubicBezTo>
                      <a:pt x="49" y="113"/>
                      <a:pt x="54" y="113"/>
                      <a:pt x="60" y="113"/>
                    </a:cubicBezTo>
                    <a:cubicBezTo>
                      <a:pt x="62" y="112"/>
                      <a:pt x="65" y="112"/>
                      <a:pt x="69" y="112"/>
                    </a:cubicBezTo>
                    <a:cubicBezTo>
                      <a:pt x="61" y="119"/>
                      <a:pt x="34" y="126"/>
                      <a:pt x="28" y="123"/>
                    </a:cubicBezTo>
                    <a:cubicBezTo>
                      <a:pt x="31" y="122"/>
                      <a:pt x="34" y="121"/>
                      <a:pt x="35" y="119"/>
                    </a:cubicBezTo>
                    <a:cubicBezTo>
                      <a:pt x="37" y="116"/>
                      <a:pt x="40" y="111"/>
                      <a:pt x="39" y="108"/>
                    </a:cubicBezTo>
                    <a:cubicBezTo>
                      <a:pt x="33" y="85"/>
                      <a:pt x="26" y="62"/>
                      <a:pt x="19" y="39"/>
                    </a:cubicBezTo>
                    <a:cubicBezTo>
                      <a:pt x="18" y="34"/>
                      <a:pt x="14" y="31"/>
                      <a:pt x="9" y="32"/>
                    </a:cubicBezTo>
                    <a:cubicBezTo>
                      <a:pt x="6" y="32"/>
                      <a:pt x="3" y="32"/>
                      <a:pt x="1" y="32"/>
                    </a:cubicBezTo>
                    <a:cubicBezTo>
                      <a:pt x="0" y="31"/>
                      <a:pt x="0" y="30"/>
                      <a:pt x="0" y="28"/>
                    </a:cubicBezTo>
                    <a:cubicBezTo>
                      <a:pt x="11" y="25"/>
                      <a:pt x="23" y="22"/>
                      <a:pt x="34" y="19"/>
                    </a:cubicBezTo>
                    <a:cubicBezTo>
                      <a:pt x="36" y="19"/>
                      <a:pt x="38" y="21"/>
                      <a:pt x="40" y="23"/>
                    </a:cubicBezTo>
                    <a:cubicBezTo>
                      <a:pt x="59" y="37"/>
                      <a:pt x="77" y="52"/>
                      <a:pt x="96" y="66"/>
                    </a:cubicBezTo>
                    <a:cubicBezTo>
                      <a:pt x="98" y="68"/>
                      <a:pt x="100" y="69"/>
                      <a:pt x="104" y="72"/>
                    </a:cubicBezTo>
                    <a:cubicBezTo>
                      <a:pt x="99" y="53"/>
                      <a:pt x="94" y="36"/>
                      <a:pt x="88" y="19"/>
                    </a:cubicBezTo>
                    <a:cubicBezTo>
                      <a:pt x="87" y="16"/>
                      <a:pt x="81" y="14"/>
                      <a:pt x="78" y="12"/>
                    </a:cubicBezTo>
                    <a:cubicBezTo>
                      <a:pt x="75" y="12"/>
                      <a:pt x="72" y="12"/>
                      <a:pt x="70" y="12"/>
                    </a:cubicBezTo>
                    <a:cubicBezTo>
                      <a:pt x="70" y="11"/>
                      <a:pt x="69" y="10"/>
                      <a:pt x="69" y="8"/>
                    </a:cubicBezTo>
                    <a:cubicBezTo>
                      <a:pt x="75" y="7"/>
                      <a:pt x="81" y="4"/>
                      <a:pt x="87" y="3"/>
                    </a:cubicBezTo>
                    <a:cubicBezTo>
                      <a:pt x="93" y="1"/>
                      <a:pt x="99" y="1"/>
                      <a:pt x="10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" name="Freeform 21">
                <a:extLst>
                  <a:ext uri="{FF2B5EF4-FFF2-40B4-BE49-F238E27FC236}">
                    <a16:creationId xmlns:a16="http://schemas.microsoft.com/office/drawing/2014/main" id="{347AD7CD-A176-48D6-888A-20728BB31E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60788" y="3636963"/>
                <a:ext cx="307975" cy="244475"/>
              </a:xfrm>
              <a:custGeom>
                <a:avLst/>
                <a:gdLst>
                  <a:gd name="T0" fmla="*/ 2 w 122"/>
                  <a:gd name="T1" fmla="*/ 22 h 96"/>
                  <a:gd name="T2" fmla="*/ 33 w 122"/>
                  <a:gd name="T3" fmla="*/ 13 h 96"/>
                  <a:gd name="T4" fmla="*/ 39 w 122"/>
                  <a:gd name="T5" fmla="*/ 14 h 96"/>
                  <a:gd name="T6" fmla="*/ 36 w 122"/>
                  <a:gd name="T7" fmla="*/ 19 h 96"/>
                  <a:gd name="T8" fmla="*/ 17 w 122"/>
                  <a:gd name="T9" fmla="*/ 47 h 96"/>
                  <a:gd name="T10" fmla="*/ 22 w 122"/>
                  <a:gd name="T11" fmla="*/ 67 h 96"/>
                  <a:gd name="T12" fmla="*/ 47 w 122"/>
                  <a:gd name="T13" fmla="*/ 63 h 96"/>
                  <a:gd name="T14" fmla="*/ 51 w 122"/>
                  <a:gd name="T15" fmla="*/ 32 h 96"/>
                  <a:gd name="T16" fmla="*/ 83 w 122"/>
                  <a:gd name="T17" fmla="*/ 1 h 96"/>
                  <a:gd name="T18" fmla="*/ 113 w 122"/>
                  <a:gd name="T19" fmla="*/ 37 h 96"/>
                  <a:gd name="T20" fmla="*/ 122 w 122"/>
                  <a:gd name="T21" fmla="*/ 60 h 96"/>
                  <a:gd name="T22" fmla="*/ 121 w 122"/>
                  <a:gd name="T23" fmla="*/ 62 h 96"/>
                  <a:gd name="T24" fmla="*/ 90 w 122"/>
                  <a:gd name="T25" fmla="*/ 71 h 96"/>
                  <a:gd name="T26" fmla="*/ 87 w 122"/>
                  <a:gd name="T27" fmla="*/ 70 h 96"/>
                  <a:gd name="T28" fmla="*/ 88 w 122"/>
                  <a:gd name="T29" fmla="*/ 66 h 96"/>
                  <a:gd name="T30" fmla="*/ 100 w 122"/>
                  <a:gd name="T31" fmla="*/ 54 h 96"/>
                  <a:gd name="T32" fmla="*/ 103 w 122"/>
                  <a:gd name="T33" fmla="*/ 23 h 96"/>
                  <a:gd name="T34" fmla="*/ 90 w 122"/>
                  <a:gd name="T35" fmla="*/ 17 h 96"/>
                  <a:gd name="T36" fmla="*/ 79 w 122"/>
                  <a:gd name="T37" fmla="*/ 26 h 96"/>
                  <a:gd name="T38" fmla="*/ 76 w 122"/>
                  <a:gd name="T39" fmla="*/ 46 h 96"/>
                  <a:gd name="T40" fmla="*/ 72 w 122"/>
                  <a:gd name="T41" fmla="*/ 70 h 96"/>
                  <a:gd name="T42" fmla="*/ 25 w 122"/>
                  <a:gd name="T43" fmla="*/ 81 h 96"/>
                  <a:gd name="T44" fmla="*/ 10 w 122"/>
                  <a:gd name="T45" fmla="*/ 50 h 96"/>
                  <a:gd name="T46" fmla="*/ 0 w 122"/>
                  <a:gd name="T47" fmla="*/ 24 h 96"/>
                  <a:gd name="T48" fmla="*/ 2 w 122"/>
                  <a:gd name="T49" fmla="*/ 22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22" h="96">
                    <a:moveTo>
                      <a:pt x="2" y="22"/>
                    </a:moveTo>
                    <a:cubicBezTo>
                      <a:pt x="12" y="19"/>
                      <a:pt x="23" y="16"/>
                      <a:pt x="33" y="13"/>
                    </a:cubicBezTo>
                    <a:cubicBezTo>
                      <a:pt x="35" y="12"/>
                      <a:pt x="37" y="13"/>
                      <a:pt x="39" y="14"/>
                    </a:cubicBezTo>
                    <a:cubicBezTo>
                      <a:pt x="38" y="16"/>
                      <a:pt x="38" y="18"/>
                      <a:pt x="36" y="19"/>
                    </a:cubicBezTo>
                    <a:cubicBezTo>
                      <a:pt x="27" y="26"/>
                      <a:pt x="17" y="34"/>
                      <a:pt x="17" y="47"/>
                    </a:cubicBezTo>
                    <a:cubicBezTo>
                      <a:pt x="16" y="53"/>
                      <a:pt x="18" y="62"/>
                      <a:pt x="22" y="67"/>
                    </a:cubicBezTo>
                    <a:cubicBezTo>
                      <a:pt x="29" y="77"/>
                      <a:pt x="44" y="75"/>
                      <a:pt x="47" y="63"/>
                    </a:cubicBezTo>
                    <a:cubicBezTo>
                      <a:pt x="50" y="53"/>
                      <a:pt x="50" y="43"/>
                      <a:pt x="51" y="32"/>
                    </a:cubicBezTo>
                    <a:cubicBezTo>
                      <a:pt x="54" y="9"/>
                      <a:pt x="64" y="0"/>
                      <a:pt x="83" y="1"/>
                    </a:cubicBezTo>
                    <a:cubicBezTo>
                      <a:pt x="100" y="2"/>
                      <a:pt x="113" y="18"/>
                      <a:pt x="113" y="37"/>
                    </a:cubicBezTo>
                    <a:cubicBezTo>
                      <a:pt x="113" y="46"/>
                      <a:pt x="109" y="56"/>
                      <a:pt x="122" y="60"/>
                    </a:cubicBezTo>
                    <a:cubicBezTo>
                      <a:pt x="122" y="61"/>
                      <a:pt x="121" y="61"/>
                      <a:pt x="121" y="62"/>
                    </a:cubicBezTo>
                    <a:cubicBezTo>
                      <a:pt x="111" y="65"/>
                      <a:pt x="101" y="68"/>
                      <a:pt x="90" y="71"/>
                    </a:cubicBezTo>
                    <a:cubicBezTo>
                      <a:pt x="89" y="71"/>
                      <a:pt x="87" y="71"/>
                      <a:pt x="87" y="70"/>
                    </a:cubicBezTo>
                    <a:cubicBezTo>
                      <a:pt x="87" y="69"/>
                      <a:pt x="87" y="67"/>
                      <a:pt x="88" y="66"/>
                    </a:cubicBezTo>
                    <a:cubicBezTo>
                      <a:pt x="92" y="62"/>
                      <a:pt x="97" y="59"/>
                      <a:pt x="100" y="54"/>
                    </a:cubicBezTo>
                    <a:cubicBezTo>
                      <a:pt x="109" y="45"/>
                      <a:pt x="110" y="32"/>
                      <a:pt x="103" y="23"/>
                    </a:cubicBezTo>
                    <a:cubicBezTo>
                      <a:pt x="100" y="20"/>
                      <a:pt x="94" y="17"/>
                      <a:pt x="90" y="17"/>
                    </a:cubicBezTo>
                    <a:cubicBezTo>
                      <a:pt x="86" y="18"/>
                      <a:pt x="81" y="22"/>
                      <a:pt x="79" y="26"/>
                    </a:cubicBezTo>
                    <a:cubicBezTo>
                      <a:pt x="77" y="32"/>
                      <a:pt x="77" y="39"/>
                      <a:pt x="76" y="46"/>
                    </a:cubicBezTo>
                    <a:cubicBezTo>
                      <a:pt x="75" y="54"/>
                      <a:pt x="74" y="62"/>
                      <a:pt x="72" y="70"/>
                    </a:cubicBezTo>
                    <a:cubicBezTo>
                      <a:pt x="66" y="90"/>
                      <a:pt x="40" y="96"/>
                      <a:pt x="25" y="81"/>
                    </a:cubicBezTo>
                    <a:cubicBezTo>
                      <a:pt x="16" y="73"/>
                      <a:pt x="12" y="62"/>
                      <a:pt x="10" y="50"/>
                    </a:cubicBezTo>
                    <a:cubicBezTo>
                      <a:pt x="9" y="41"/>
                      <a:pt x="14" y="29"/>
                      <a:pt x="0" y="24"/>
                    </a:cubicBezTo>
                    <a:cubicBezTo>
                      <a:pt x="0" y="24"/>
                      <a:pt x="1" y="23"/>
                      <a:pt x="2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3" name="Freeform 22">
                <a:extLst>
                  <a:ext uri="{FF2B5EF4-FFF2-40B4-BE49-F238E27FC236}">
                    <a16:creationId xmlns:a16="http://schemas.microsoft.com/office/drawing/2014/main" id="{96F0CA2D-DF67-46C6-95DE-C962EFC5A5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72338" y="4254500"/>
                <a:ext cx="279400" cy="293688"/>
              </a:xfrm>
              <a:custGeom>
                <a:avLst/>
                <a:gdLst>
                  <a:gd name="T0" fmla="*/ 30 w 110"/>
                  <a:gd name="T1" fmla="*/ 0 h 116"/>
                  <a:gd name="T2" fmla="*/ 60 w 110"/>
                  <a:gd name="T3" fmla="*/ 19 h 116"/>
                  <a:gd name="T4" fmla="*/ 59 w 110"/>
                  <a:gd name="T5" fmla="*/ 22 h 116"/>
                  <a:gd name="T6" fmla="*/ 49 w 110"/>
                  <a:gd name="T7" fmla="*/ 21 h 116"/>
                  <a:gd name="T8" fmla="*/ 15 w 110"/>
                  <a:gd name="T9" fmla="*/ 33 h 116"/>
                  <a:gd name="T10" fmla="*/ 13 w 110"/>
                  <a:gd name="T11" fmla="*/ 48 h 116"/>
                  <a:gd name="T12" fmla="*/ 30 w 110"/>
                  <a:gd name="T13" fmla="*/ 55 h 116"/>
                  <a:gd name="T14" fmla="*/ 47 w 110"/>
                  <a:gd name="T15" fmla="*/ 45 h 116"/>
                  <a:gd name="T16" fmla="*/ 65 w 110"/>
                  <a:gd name="T17" fmla="*/ 33 h 116"/>
                  <a:gd name="T18" fmla="*/ 96 w 110"/>
                  <a:gd name="T19" fmla="*/ 35 h 116"/>
                  <a:gd name="T20" fmla="*/ 106 w 110"/>
                  <a:gd name="T21" fmla="*/ 69 h 116"/>
                  <a:gd name="T22" fmla="*/ 87 w 110"/>
                  <a:gd name="T23" fmla="*/ 97 h 116"/>
                  <a:gd name="T24" fmla="*/ 80 w 110"/>
                  <a:gd name="T25" fmla="*/ 112 h 116"/>
                  <a:gd name="T26" fmla="*/ 77 w 110"/>
                  <a:gd name="T27" fmla="*/ 116 h 116"/>
                  <a:gd name="T28" fmla="*/ 45 w 110"/>
                  <a:gd name="T29" fmla="*/ 95 h 116"/>
                  <a:gd name="T30" fmla="*/ 45 w 110"/>
                  <a:gd name="T31" fmla="*/ 93 h 116"/>
                  <a:gd name="T32" fmla="*/ 53 w 110"/>
                  <a:gd name="T33" fmla="*/ 92 h 116"/>
                  <a:gd name="T34" fmla="*/ 80 w 110"/>
                  <a:gd name="T35" fmla="*/ 92 h 116"/>
                  <a:gd name="T36" fmla="*/ 99 w 110"/>
                  <a:gd name="T37" fmla="*/ 70 h 116"/>
                  <a:gd name="T38" fmla="*/ 79 w 110"/>
                  <a:gd name="T39" fmla="*/ 55 h 116"/>
                  <a:gd name="T40" fmla="*/ 64 w 110"/>
                  <a:gd name="T41" fmla="*/ 64 h 116"/>
                  <a:gd name="T42" fmla="*/ 46 w 110"/>
                  <a:gd name="T43" fmla="*/ 76 h 116"/>
                  <a:gd name="T44" fmla="*/ 14 w 110"/>
                  <a:gd name="T45" fmla="*/ 74 h 116"/>
                  <a:gd name="T46" fmla="*/ 5 w 110"/>
                  <a:gd name="T47" fmla="*/ 40 h 116"/>
                  <a:gd name="T48" fmla="*/ 16 w 110"/>
                  <a:gd name="T49" fmla="*/ 22 h 116"/>
                  <a:gd name="T50" fmla="*/ 30 w 110"/>
                  <a:gd name="T51" fmla="*/ 0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10" h="116">
                    <a:moveTo>
                      <a:pt x="30" y="0"/>
                    </a:moveTo>
                    <a:cubicBezTo>
                      <a:pt x="41" y="6"/>
                      <a:pt x="50" y="12"/>
                      <a:pt x="60" y="19"/>
                    </a:cubicBezTo>
                    <a:cubicBezTo>
                      <a:pt x="60" y="20"/>
                      <a:pt x="59" y="21"/>
                      <a:pt x="59" y="22"/>
                    </a:cubicBezTo>
                    <a:cubicBezTo>
                      <a:pt x="56" y="21"/>
                      <a:pt x="52" y="21"/>
                      <a:pt x="49" y="21"/>
                    </a:cubicBezTo>
                    <a:cubicBezTo>
                      <a:pt x="33" y="18"/>
                      <a:pt x="21" y="22"/>
                      <a:pt x="15" y="33"/>
                    </a:cubicBezTo>
                    <a:cubicBezTo>
                      <a:pt x="13" y="37"/>
                      <a:pt x="12" y="43"/>
                      <a:pt x="13" y="48"/>
                    </a:cubicBezTo>
                    <a:cubicBezTo>
                      <a:pt x="15" y="55"/>
                      <a:pt x="23" y="58"/>
                      <a:pt x="30" y="55"/>
                    </a:cubicBezTo>
                    <a:cubicBezTo>
                      <a:pt x="36" y="52"/>
                      <a:pt x="41" y="48"/>
                      <a:pt x="47" y="45"/>
                    </a:cubicBezTo>
                    <a:cubicBezTo>
                      <a:pt x="53" y="41"/>
                      <a:pt x="58" y="36"/>
                      <a:pt x="65" y="33"/>
                    </a:cubicBezTo>
                    <a:cubicBezTo>
                      <a:pt x="75" y="28"/>
                      <a:pt x="86" y="27"/>
                      <a:pt x="96" y="35"/>
                    </a:cubicBezTo>
                    <a:cubicBezTo>
                      <a:pt x="107" y="44"/>
                      <a:pt x="110" y="56"/>
                      <a:pt x="106" y="69"/>
                    </a:cubicBezTo>
                    <a:cubicBezTo>
                      <a:pt x="103" y="81"/>
                      <a:pt x="96" y="89"/>
                      <a:pt x="87" y="97"/>
                    </a:cubicBezTo>
                    <a:cubicBezTo>
                      <a:pt x="82" y="101"/>
                      <a:pt x="76" y="104"/>
                      <a:pt x="80" y="112"/>
                    </a:cubicBezTo>
                    <a:cubicBezTo>
                      <a:pt x="80" y="112"/>
                      <a:pt x="79" y="114"/>
                      <a:pt x="77" y="116"/>
                    </a:cubicBezTo>
                    <a:cubicBezTo>
                      <a:pt x="66" y="109"/>
                      <a:pt x="56" y="102"/>
                      <a:pt x="45" y="95"/>
                    </a:cubicBezTo>
                    <a:cubicBezTo>
                      <a:pt x="45" y="94"/>
                      <a:pt x="45" y="93"/>
                      <a:pt x="45" y="93"/>
                    </a:cubicBezTo>
                    <a:cubicBezTo>
                      <a:pt x="48" y="92"/>
                      <a:pt x="50" y="92"/>
                      <a:pt x="53" y="92"/>
                    </a:cubicBezTo>
                    <a:cubicBezTo>
                      <a:pt x="62" y="92"/>
                      <a:pt x="71" y="93"/>
                      <a:pt x="80" y="92"/>
                    </a:cubicBezTo>
                    <a:cubicBezTo>
                      <a:pt x="91" y="90"/>
                      <a:pt x="98" y="80"/>
                      <a:pt x="99" y="70"/>
                    </a:cubicBezTo>
                    <a:cubicBezTo>
                      <a:pt x="100" y="58"/>
                      <a:pt x="90" y="51"/>
                      <a:pt x="79" y="55"/>
                    </a:cubicBezTo>
                    <a:cubicBezTo>
                      <a:pt x="74" y="58"/>
                      <a:pt x="69" y="61"/>
                      <a:pt x="64" y="64"/>
                    </a:cubicBezTo>
                    <a:cubicBezTo>
                      <a:pt x="58" y="68"/>
                      <a:pt x="52" y="73"/>
                      <a:pt x="46" y="76"/>
                    </a:cubicBezTo>
                    <a:cubicBezTo>
                      <a:pt x="32" y="83"/>
                      <a:pt x="23" y="82"/>
                      <a:pt x="14" y="74"/>
                    </a:cubicBezTo>
                    <a:cubicBezTo>
                      <a:pt x="3" y="65"/>
                      <a:pt x="0" y="52"/>
                      <a:pt x="5" y="40"/>
                    </a:cubicBezTo>
                    <a:cubicBezTo>
                      <a:pt x="8" y="33"/>
                      <a:pt x="12" y="27"/>
                      <a:pt x="16" y="22"/>
                    </a:cubicBezTo>
                    <a:cubicBezTo>
                      <a:pt x="21" y="16"/>
                      <a:pt x="29" y="6"/>
                      <a:pt x="3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4" name="Freeform 23">
                <a:extLst>
                  <a:ext uri="{FF2B5EF4-FFF2-40B4-BE49-F238E27FC236}">
                    <a16:creationId xmlns:a16="http://schemas.microsoft.com/office/drawing/2014/main" id="{E2B74095-BE12-46BA-8ADE-B2A9B58F5A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19700" y="4976813"/>
                <a:ext cx="239713" cy="280988"/>
              </a:xfrm>
              <a:custGeom>
                <a:avLst/>
                <a:gdLst>
                  <a:gd name="T0" fmla="*/ 95 w 95"/>
                  <a:gd name="T1" fmla="*/ 13 h 111"/>
                  <a:gd name="T2" fmla="*/ 87 w 95"/>
                  <a:gd name="T3" fmla="*/ 44 h 111"/>
                  <a:gd name="T4" fmla="*/ 84 w 95"/>
                  <a:gd name="T5" fmla="*/ 49 h 111"/>
                  <a:gd name="T6" fmla="*/ 81 w 95"/>
                  <a:gd name="T7" fmla="*/ 43 h 111"/>
                  <a:gd name="T8" fmla="*/ 76 w 95"/>
                  <a:gd name="T9" fmla="*/ 25 h 111"/>
                  <a:gd name="T10" fmla="*/ 56 w 95"/>
                  <a:gd name="T11" fmla="*/ 11 h 111"/>
                  <a:gd name="T12" fmla="*/ 39 w 95"/>
                  <a:gd name="T13" fmla="*/ 19 h 111"/>
                  <a:gd name="T14" fmla="*/ 44 w 95"/>
                  <a:gd name="T15" fmla="*/ 35 h 111"/>
                  <a:gd name="T16" fmla="*/ 58 w 95"/>
                  <a:gd name="T17" fmla="*/ 46 h 111"/>
                  <a:gd name="T18" fmla="*/ 76 w 95"/>
                  <a:gd name="T19" fmla="*/ 62 h 111"/>
                  <a:gd name="T20" fmla="*/ 58 w 95"/>
                  <a:gd name="T21" fmla="*/ 108 h 111"/>
                  <a:gd name="T22" fmla="*/ 19 w 95"/>
                  <a:gd name="T23" fmla="*/ 98 h 111"/>
                  <a:gd name="T24" fmla="*/ 5 w 95"/>
                  <a:gd name="T25" fmla="*/ 97 h 111"/>
                  <a:gd name="T26" fmla="*/ 0 w 95"/>
                  <a:gd name="T27" fmla="*/ 94 h 111"/>
                  <a:gd name="T28" fmla="*/ 7 w 95"/>
                  <a:gd name="T29" fmla="*/ 63 h 111"/>
                  <a:gd name="T30" fmla="*/ 11 w 95"/>
                  <a:gd name="T31" fmla="*/ 60 h 111"/>
                  <a:gd name="T32" fmla="*/ 14 w 95"/>
                  <a:gd name="T33" fmla="*/ 64 h 111"/>
                  <a:gd name="T34" fmla="*/ 18 w 95"/>
                  <a:gd name="T35" fmla="*/ 83 h 111"/>
                  <a:gd name="T36" fmla="*/ 45 w 95"/>
                  <a:gd name="T37" fmla="*/ 103 h 111"/>
                  <a:gd name="T38" fmla="*/ 60 w 95"/>
                  <a:gd name="T39" fmla="*/ 94 h 111"/>
                  <a:gd name="T40" fmla="*/ 56 w 95"/>
                  <a:gd name="T41" fmla="*/ 78 h 111"/>
                  <a:gd name="T42" fmla="*/ 43 w 95"/>
                  <a:gd name="T43" fmla="*/ 67 h 111"/>
                  <a:gd name="T44" fmla="*/ 31 w 95"/>
                  <a:gd name="T45" fmla="*/ 58 h 111"/>
                  <a:gd name="T46" fmla="*/ 21 w 95"/>
                  <a:gd name="T47" fmla="*/ 19 h 111"/>
                  <a:gd name="T48" fmla="*/ 61 w 95"/>
                  <a:gd name="T49" fmla="*/ 5 h 111"/>
                  <a:gd name="T50" fmla="*/ 66 w 95"/>
                  <a:gd name="T51" fmla="*/ 8 h 111"/>
                  <a:gd name="T52" fmla="*/ 95 w 95"/>
                  <a:gd name="T53" fmla="*/ 13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95" h="111">
                    <a:moveTo>
                      <a:pt x="95" y="13"/>
                    </a:moveTo>
                    <a:cubicBezTo>
                      <a:pt x="92" y="26"/>
                      <a:pt x="90" y="35"/>
                      <a:pt x="87" y="44"/>
                    </a:cubicBezTo>
                    <a:cubicBezTo>
                      <a:pt x="87" y="46"/>
                      <a:pt x="85" y="47"/>
                      <a:pt x="84" y="49"/>
                    </a:cubicBezTo>
                    <a:cubicBezTo>
                      <a:pt x="83" y="47"/>
                      <a:pt x="81" y="45"/>
                      <a:pt x="81" y="43"/>
                    </a:cubicBezTo>
                    <a:cubicBezTo>
                      <a:pt x="79" y="37"/>
                      <a:pt x="78" y="31"/>
                      <a:pt x="76" y="25"/>
                    </a:cubicBezTo>
                    <a:cubicBezTo>
                      <a:pt x="72" y="17"/>
                      <a:pt x="65" y="12"/>
                      <a:pt x="56" y="11"/>
                    </a:cubicBezTo>
                    <a:cubicBezTo>
                      <a:pt x="49" y="10"/>
                      <a:pt x="43" y="12"/>
                      <a:pt x="39" y="19"/>
                    </a:cubicBezTo>
                    <a:cubicBezTo>
                      <a:pt x="36" y="25"/>
                      <a:pt x="39" y="30"/>
                      <a:pt x="44" y="35"/>
                    </a:cubicBezTo>
                    <a:cubicBezTo>
                      <a:pt x="48" y="39"/>
                      <a:pt x="53" y="42"/>
                      <a:pt x="58" y="46"/>
                    </a:cubicBezTo>
                    <a:cubicBezTo>
                      <a:pt x="64" y="51"/>
                      <a:pt x="71" y="56"/>
                      <a:pt x="76" y="62"/>
                    </a:cubicBezTo>
                    <a:cubicBezTo>
                      <a:pt x="91" y="79"/>
                      <a:pt x="81" y="104"/>
                      <a:pt x="58" y="108"/>
                    </a:cubicBezTo>
                    <a:cubicBezTo>
                      <a:pt x="44" y="111"/>
                      <a:pt x="31" y="107"/>
                      <a:pt x="19" y="98"/>
                    </a:cubicBezTo>
                    <a:cubicBezTo>
                      <a:pt x="14" y="95"/>
                      <a:pt x="10" y="92"/>
                      <a:pt x="5" y="97"/>
                    </a:cubicBezTo>
                    <a:cubicBezTo>
                      <a:pt x="5" y="97"/>
                      <a:pt x="0" y="94"/>
                      <a:pt x="0" y="94"/>
                    </a:cubicBezTo>
                    <a:cubicBezTo>
                      <a:pt x="2" y="83"/>
                      <a:pt x="5" y="73"/>
                      <a:pt x="7" y="63"/>
                    </a:cubicBezTo>
                    <a:cubicBezTo>
                      <a:pt x="8" y="62"/>
                      <a:pt x="10" y="61"/>
                      <a:pt x="11" y="60"/>
                    </a:cubicBezTo>
                    <a:cubicBezTo>
                      <a:pt x="12" y="61"/>
                      <a:pt x="13" y="63"/>
                      <a:pt x="14" y="64"/>
                    </a:cubicBezTo>
                    <a:cubicBezTo>
                      <a:pt x="15" y="70"/>
                      <a:pt x="16" y="77"/>
                      <a:pt x="18" y="83"/>
                    </a:cubicBezTo>
                    <a:cubicBezTo>
                      <a:pt x="22" y="96"/>
                      <a:pt x="33" y="103"/>
                      <a:pt x="45" y="103"/>
                    </a:cubicBezTo>
                    <a:cubicBezTo>
                      <a:pt x="52" y="103"/>
                      <a:pt x="57" y="100"/>
                      <a:pt x="60" y="94"/>
                    </a:cubicBezTo>
                    <a:cubicBezTo>
                      <a:pt x="63" y="87"/>
                      <a:pt x="61" y="82"/>
                      <a:pt x="56" y="78"/>
                    </a:cubicBezTo>
                    <a:cubicBezTo>
                      <a:pt x="52" y="74"/>
                      <a:pt x="47" y="70"/>
                      <a:pt x="43" y="67"/>
                    </a:cubicBezTo>
                    <a:cubicBezTo>
                      <a:pt x="39" y="64"/>
                      <a:pt x="34" y="61"/>
                      <a:pt x="31" y="58"/>
                    </a:cubicBezTo>
                    <a:cubicBezTo>
                      <a:pt x="15" y="45"/>
                      <a:pt x="13" y="34"/>
                      <a:pt x="21" y="19"/>
                    </a:cubicBezTo>
                    <a:cubicBezTo>
                      <a:pt x="29" y="5"/>
                      <a:pt x="44" y="0"/>
                      <a:pt x="61" y="5"/>
                    </a:cubicBezTo>
                    <a:cubicBezTo>
                      <a:pt x="63" y="6"/>
                      <a:pt x="65" y="7"/>
                      <a:pt x="66" y="8"/>
                    </a:cubicBezTo>
                    <a:cubicBezTo>
                      <a:pt x="75" y="11"/>
                      <a:pt x="81" y="24"/>
                      <a:pt x="95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" name="Freeform 24">
                <a:extLst>
                  <a:ext uri="{FF2B5EF4-FFF2-40B4-BE49-F238E27FC236}">
                    <a16:creationId xmlns:a16="http://schemas.microsoft.com/office/drawing/2014/main" id="{FF7E4F44-E88E-4E7C-9328-D251AE2317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62425" y="4287838"/>
                <a:ext cx="319088" cy="311150"/>
              </a:xfrm>
              <a:custGeom>
                <a:avLst/>
                <a:gdLst>
                  <a:gd name="T0" fmla="*/ 126 w 126"/>
                  <a:gd name="T1" fmla="*/ 72 h 123"/>
                  <a:gd name="T2" fmla="*/ 100 w 126"/>
                  <a:gd name="T3" fmla="*/ 95 h 123"/>
                  <a:gd name="T4" fmla="*/ 97 w 126"/>
                  <a:gd name="T5" fmla="*/ 94 h 123"/>
                  <a:gd name="T6" fmla="*/ 98 w 126"/>
                  <a:gd name="T7" fmla="*/ 86 h 123"/>
                  <a:gd name="T8" fmla="*/ 97 w 126"/>
                  <a:gd name="T9" fmla="*/ 49 h 123"/>
                  <a:gd name="T10" fmla="*/ 90 w 126"/>
                  <a:gd name="T11" fmla="*/ 55 h 123"/>
                  <a:gd name="T12" fmla="*/ 41 w 126"/>
                  <a:gd name="T13" fmla="*/ 99 h 123"/>
                  <a:gd name="T14" fmla="*/ 38 w 126"/>
                  <a:gd name="T15" fmla="*/ 119 h 123"/>
                  <a:gd name="T16" fmla="*/ 39 w 126"/>
                  <a:gd name="T17" fmla="*/ 123 h 123"/>
                  <a:gd name="T18" fmla="*/ 0 w 126"/>
                  <a:gd name="T19" fmla="*/ 80 h 123"/>
                  <a:gd name="T20" fmla="*/ 5 w 126"/>
                  <a:gd name="T21" fmla="*/ 82 h 123"/>
                  <a:gd name="T22" fmla="*/ 23 w 126"/>
                  <a:gd name="T23" fmla="*/ 82 h 123"/>
                  <a:gd name="T24" fmla="*/ 80 w 126"/>
                  <a:gd name="T25" fmla="*/ 31 h 123"/>
                  <a:gd name="T26" fmla="*/ 45 w 126"/>
                  <a:gd name="T27" fmla="*/ 25 h 123"/>
                  <a:gd name="T28" fmla="*/ 36 w 126"/>
                  <a:gd name="T29" fmla="*/ 25 h 123"/>
                  <a:gd name="T30" fmla="*/ 36 w 126"/>
                  <a:gd name="T31" fmla="*/ 22 h 123"/>
                  <a:gd name="T32" fmla="*/ 62 w 126"/>
                  <a:gd name="T33" fmla="*/ 0 h 123"/>
                  <a:gd name="T34" fmla="*/ 94 w 126"/>
                  <a:gd name="T35" fmla="*/ 35 h 123"/>
                  <a:gd name="T36" fmla="*/ 126 w 126"/>
                  <a:gd name="T37" fmla="*/ 72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6" h="123">
                    <a:moveTo>
                      <a:pt x="126" y="72"/>
                    </a:moveTo>
                    <a:cubicBezTo>
                      <a:pt x="117" y="80"/>
                      <a:pt x="108" y="87"/>
                      <a:pt x="100" y="95"/>
                    </a:cubicBezTo>
                    <a:cubicBezTo>
                      <a:pt x="99" y="95"/>
                      <a:pt x="98" y="95"/>
                      <a:pt x="97" y="94"/>
                    </a:cubicBezTo>
                    <a:cubicBezTo>
                      <a:pt x="98" y="92"/>
                      <a:pt x="97" y="88"/>
                      <a:pt x="98" y="86"/>
                    </a:cubicBezTo>
                    <a:cubicBezTo>
                      <a:pt x="105" y="74"/>
                      <a:pt x="108" y="62"/>
                      <a:pt x="97" y="49"/>
                    </a:cubicBezTo>
                    <a:cubicBezTo>
                      <a:pt x="95" y="51"/>
                      <a:pt x="92" y="53"/>
                      <a:pt x="90" y="55"/>
                    </a:cubicBezTo>
                    <a:cubicBezTo>
                      <a:pt x="74" y="70"/>
                      <a:pt x="57" y="84"/>
                      <a:pt x="41" y="99"/>
                    </a:cubicBezTo>
                    <a:cubicBezTo>
                      <a:pt x="31" y="108"/>
                      <a:pt x="31" y="108"/>
                      <a:pt x="38" y="119"/>
                    </a:cubicBezTo>
                    <a:cubicBezTo>
                      <a:pt x="38" y="120"/>
                      <a:pt x="38" y="121"/>
                      <a:pt x="39" y="123"/>
                    </a:cubicBezTo>
                    <a:cubicBezTo>
                      <a:pt x="33" y="123"/>
                      <a:pt x="8" y="97"/>
                      <a:pt x="0" y="80"/>
                    </a:cubicBezTo>
                    <a:cubicBezTo>
                      <a:pt x="2" y="80"/>
                      <a:pt x="4" y="81"/>
                      <a:pt x="5" y="82"/>
                    </a:cubicBezTo>
                    <a:cubicBezTo>
                      <a:pt x="11" y="88"/>
                      <a:pt x="16" y="88"/>
                      <a:pt x="23" y="82"/>
                    </a:cubicBezTo>
                    <a:cubicBezTo>
                      <a:pt x="42" y="65"/>
                      <a:pt x="61" y="48"/>
                      <a:pt x="80" y="31"/>
                    </a:cubicBezTo>
                    <a:cubicBezTo>
                      <a:pt x="73" y="20"/>
                      <a:pt x="62" y="18"/>
                      <a:pt x="45" y="25"/>
                    </a:cubicBezTo>
                    <a:cubicBezTo>
                      <a:pt x="42" y="26"/>
                      <a:pt x="39" y="25"/>
                      <a:pt x="36" y="25"/>
                    </a:cubicBezTo>
                    <a:cubicBezTo>
                      <a:pt x="36" y="24"/>
                      <a:pt x="36" y="23"/>
                      <a:pt x="36" y="22"/>
                    </a:cubicBezTo>
                    <a:cubicBezTo>
                      <a:pt x="44" y="15"/>
                      <a:pt x="53" y="8"/>
                      <a:pt x="62" y="0"/>
                    </a:cubicBezTo>
                    <a:cubicBezTo>
                      <a:pt x="73" y="12"/>
                      <a:pt x="83" y="23"/>
                      <a:pt x="94" y="35"/>
                    </a:cubicBezTo>
                    <a:cubicBezTo>
                      <a:pt x="104" y="47"/>
                      <a:pt x="115" y="59"/>
                      <a:pt x="126" y="7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" name="Freeform 25">
                <a:extLst>
                  <a:ext uri="{FF2B5EF4-FFF2-40B4-BE49-F238E27FC236}">
                    <a16:creationId xmlns:a16="http://schemas.microsoft.com/office/drawing/2014/main" id="{32AACF93-8184-4804-AB9F-E336AA5ED3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84813" y="5014913"/>
                <a:ext cx="252413" cy="282575"/>
              </a:xfrm>
              <a:custGeom>
                <a:avLst/>
                <a:gdLst>
                  <a:gd name="T0" fmla="*/ 39 w 100"/>
                  <a:gd name="T1" fmla="*/ 11 h 112"/>
                  <a:gd name="T2" fmla="*/ 16 w 100"/>
                  <a:gd name="T3" fmla="*/ 19 h 112"/>
                  <a:gd name="T4" fmla="*/ 0 w 100"/>
                  <a:gd name="T5" fmla="*/ 36 h 112"/>
                  <a:gd name="T6" fmla="*/ 4 w 100"/>
                  <a:gd name="T7" fmla="*/ 0 h 112"/>
                  <a:gd name="T8" fmla="*/ 100 w 100"/>
                  <a:gd name="T9" fmla="*/ 11 h 112"/>
                  <a:gd name="T10" fmla="*/ 97 w 100"/>
                  <a:gd name="T11" fmla="*/ 42 h 112"/>
                  <a:gd name="T12" fmla="*/ 94 w 100"/>
                  <a:gd name="T13" fmla="*/ 46 h 112"/>
                  <a:gd name="T14" fmla="*/ 90 w 100"/>
                  <a:gd name="T15" fmla="*/ 42 h 112"/>
                  <a:gd name="T16" fmla="*/ 84 w 100"/>
                  <a:gd name="T17" fmla="*/ 26 h 112"/>
                  <a:gd name="T18" fmla="*/ 63 w 100"/>
                  <a:gd name="T19" fmla="*/ 13 h 112"/>
                  <a:gd name="T20" fmla="*/ 56 w 100"/>
                  <a:gd name="T21" fmla="*/ 81 h 112"/>
                  <a:gd name="T22" fmla="*/ 55 w 100"/>
                  <a:gd name="T23" fmla="*/ 86 h 112"/>
                  <a:gd name="T24" fmla="*/ 67 w 100"/>
                  <a:gd name="T25" fmla="*/ 106 h 112"/>
                  <a:gd name="T26" fmla="*/ 69 w 100"/>
                  <a:gd name="T27" fmla="*/ 107 h 112"/>
                  <a:gd name="T28" fmla="*/ 12 w 100"/>
                  <a:gd name="T29" fmla="*/ 101 h 112"/>
                  <a:gd name="T30" fmla="*/ 13 w 100"/>
                  <a:gd name="T31" fmla="*/ 100 h 112"/>
                  <a:gd name="T32" fmla="*/ 31 w 100"/>
                  <a:gd name="T33" fmla="*/ 81 h 112"/>
                  <a:gd name="T34" fmla="*/ 38 w 100"/>
                  <a:gd name="T35" fmla="*/ 22 h 112"/>
                  <a:gd name="T36" fmla="*/ 39 w 100"/>
                  <a:gd name="T37" fmla="*/ 11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00" h="112">
                    <a:moveTo>
                      <a:pt x="39" y="11"/>
                    </a:moveTo>
                    <a:cubicBezTo>
                      <a:pt x="29" y="9"/>
                      <a:pt x="22" y="13"/>
                      <a:pt x="16" y="19"/>
                    </a:cubicBezTo>
                    <a:cubicBezTo>
                      <a:pt x="10" y="23"/>
                      <a:pt x="11" y="34"/>
                      <a:pt x="0" y="36"/>
                    </a:cubicBezTo>
                    <a:cubicBezTo>
                      <a:pt x="1" y="23"/>
                      <a:pt x="3" y="12"/>
                      <a:pt x="4" y="0"/>
                    </a:cubicBezTo>
                    <a:cubicBezTo>
                      <a:pt x="36" y="3"/>
                      <a:pt x="67" y="7"/>
                      <a:pt x="100" y="11"/>
                    </a:cubicBezTo>
                    <a:cubicBezTo>
                      <a:pt x="99" y="22"/>
                      <a:pt x="98" y="32"/>
                      <a:pt x="97" y="42"/>
                    </a:cubicBezTo>
                    <a:cubicBezTo>
                      <a:pt x="97" y="44"/>
                      <a:pt x="95" y="45"/>
                      <a:pt x="94" y="46"/>
                    </a:cubicBezTo>
                    <a:cubicBezTo>
                      <a:pt x="92" y="45"/>
                      <a:pt x="90" y="44"/>
                      <a:pt x="90" y="42"/>
                    </a:cubicBezTo>
                    <a:cubicBezTo>
                      <a:pt x="87" y="37"/>
                      <a:pt x="86" y="31"/>
                      <a:pt x="84" y="26"/>
                    </a:cubicBezTo>
                    <a:cubicBezTo>
                      <a:pt x="80" y="18"/>
                      <a:pt x="73" y="14"/>
                      <a:pt x="63" y="13"/>
                    </a:cubicBezTo>
                    <a:cubicBezTo>
                      <a:pt x="61" y="36"/>
                      <a:pt x="58" y="58"/>
                      <a:pt x="56" y="81"/>
                    </a:cubicBezTo>
                    <a:cubicBezTo>
                      <a:pt x="56" y="82"/>
                      <a:pt x="56" y="84"/>
                      <a:pt x="55" y="86"/>
                    </a:cubicBezTo>
                    <a:cubicBezTo>
                      <a:pt x="53" y="100"/>
                      <a:pt x="53" y="100"/>
                      <a:pt x="67" y="106"/>
                    </a:cubicBezTo>
                    <a:cubicBezTo>
                      <a:pt x="68" y="106"/>
                      <a:pt x="68" y="107"/>
                      <a:pt x="69" y="107"/>
                    </a:cubicBezTo>
                    <a:cubicBezTo>
                      <a:pt x="64" y="112"/>
                      <a:pt x="16" y="106"/>
                      <a:pt x="12" y="101"/>
                    </a:cubicBezTo>
                    <a:cubicBezTo>
                      <a:pt x="12" y="100"/>
                      <a:pt x="12" y="100"/>
                      <a:pt x="13" y="100"/>
                    </a:cubicBezTo>
                    <a:cubicBezTo>
                      <a:pt x="30" y="98"/>
                      <a:pt x="29" y="98"/>
                      <a:pt x="31" y="81"/>
                    </a:cubicBezTo>
                    <a:cubicBezTo>
                      <a:pt x="33" y="61"/>
                      <a:pt x="36" y="42"/>
                      <a:pt x="38" y="22"/>
                    </a:cubicBezTo>
                    <a:cubicBezTo>
                      <a:pt x="38" y="18"/>
                      <a:pt x="38" y="15"/>
                      <a:pt x="39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" name="Freeform 26">
                <a:extLst>
                  <a:ext uri="{FF2B5EF4-FFF2-40B4-BE49-F238E27FC236}">
                    <a16:creationId xmlns:a16="http://schemas.microsoft.com/office/drawing/2014/main" id="{D432E4D6-1B74-4166-9FB9-9F22BA29F4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54900" y="3878263"/>
                <a:ext cx="315913" cy="282575"/>
              </a:xfrm>
              <a:custGeom>
                <a:avLst/>
                <a:gdLst>
                  <a:gd name="T0" fmla="*/ 20 w 125"/>
                  <a:gd name="T1" fmla="*/ 58 h 112"/>
                  <a:gd name="T2" fmla="*/ 30 w 125"/>
                  <a:gd name="T3" fmla="*/ 93 h 112"/>
                  <a:gd name="T4" fmla="*/ 34 w 125"/>
                  <a:gd name="T5" fmla="*/ 101 h 112"/>
                  <a:gd name="T6" fmla="*/ 31 w 125"/>
                  <a:gd name="T7" fmla="*/ 103 h 112"/>
                  <a:gd name="T8" fmla="*/ 0 w 125"/>
                  <a:gd name="T9" fmla="*/ 88 h 112"/>
                  <a:gd name="T10" fmla="*/ 40 w 125"/>
                  <a:gd name="T11" fmla="*/ 0 h 112"/>
                  <a:gd name="T12" fmla="*/ 72 w 125"/>
                  <a:gd name="T13" fmla="*/ 14 h 112"/>
                  <a:gd name="T14" fmla="*/ 72 w 125"/>
                  <a:gd name="T15" fmla="*/ 17 h 112"/>
                  <a:gd name="T16" fmla="*/ 63 w 125"/>
                  <a:gd name="T17" fmla="*/ 19 h 112"/>
                  <a:gd name="T18" fmla="*/ 31 w 125"/>
                  <a:gd name="T19" fmla="*/ 36 h 112"/>
                  <a:gd name="T20" fmla="*/ 71 w 125"/>
                  <a:gd name="T21" fmla="*/ 54 h 112"/>
                  <a:gd name="T22" fmla="*/ 102 w 125"/>
                  <a:gd name="T23" fmla="*/ 68 h 112"/>
                  <a:gd name="T24" fmla="*/ 118 w 125"/>
                  <a:gd name="T25" fmla="*/ 63 h 112"/>
                  <a:gd name="T26" fmla="*/ 123 w 125"/>
                  <a:gd name="T27" fmla="*/ 59 h 112"/>
                  <a:gd name="T28" fmla="*/ 125 w 125"/>
                  <a:gd name="T29" fmla="*/ 61 h 112"/>
                  <a:gd name="T30" fmla="*/ 101 w 125"/>
                  <a:gd name="T31" fmla="*/ 112 h 112"/>
                  <a:gd name="T32" fmla="*/ 97 w 125"/>
                  <a:gd name="T33" fmla="*/ 111 h 112"/>
                  <a:gd name="T34" fmla="*/ 99 w 125"/>
                  <a:gd name="T35" fmla="*/ 103 h 112"/>
                  <a:gd name="T36" fmla="*/ 94 w 125"/>
                  <a:gd name="T37" fmla="*/ 92 h 112"/>
                  <a:gd name="T38" fmla="*/ 20 w 125"/>
                  <a:gd name="T39" fmla="*/ 58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25" h="112">
                    <a:moveTo>
                      <a:pt x="20" y="58"/>
                    </a:moveTo>
                    <a:cubicBezTo>
                      <a:pt x="14" y="73"/>
                      <a:pt x="20" y="84"/>
                      <a:pt x="30" y="93"/>
                    </a:cubicBezTo>
                    <a:cubicBezTo>
                      <a:pt x="32" y="95"/>
                      <a:pt x="33" y="99"/>
                      <a:pt x="34" y="101"/>
                    </a:cubicBezTo>
                    <a:cubicBezTo>
                      <a:pt x="33" y="102"/>
                      <a:pt x="32" y="102"/>
                      <a:pt x="31" y="103"/>
                    </a:cubicBezTo>
                    <a:cubicBezTo>
                      <a:pt x="21" y="98"/>
                      <a:pt x="11" y="93"/>
                      <a:pt x="0" y="88"/>
                    </a:cubicBezTo>
                    <a:cubicBezTo>
                      <a:pt x="13" y="59"/>
                      <a:pt x="26" y="30"/>
                      <a:pt x="40" y="0"/>
                    </a:cubicBezTo>
                    <a:cubicBezTo>
                      <a:pt x="51" y="5"/>
                      <a:pt x="61" y="10"/>
                      <a:pt x="72" y="14"/>
                    </a:cubicBezTo>
                    <a:cubicBezTo>
                      <a:pt x="72" y="15"/>
                      <a:pt x="72" y="16"/>
                      <a:pt x="72" y="17"/>
                    </a:cubicBezTo>
                    <a:cubicBezTo>
                      <a:pt x="69" y="18"/>
                      <a:pt x="66" y="19"/>
                      <a:pt x="63" y="19"/>
                    </a:cubicBezTo>
                    <a:cubicBezTo>
                      <a:pt x="46" y="18"/>
                      <a:pt x="38" y="22"/>
                      <a:pt x="31" y="36"/>
                    </a:cubicBezTo>
                    <a:cubicBezTo>
                      <a:pt x="44" y="42"/>
                      <a:pt x="58" y="48"/>
                      <a:pt x="71" y="54"/>
                    </a:cubicBezTo>
                    <a:cubicBezTo>
                      <a:pt x="81" y="59"/>
                      <a:pt x="92" y="63"/>
                      <a:pt x="102" y="68"/>
                    </a:cubicBezTo>
                    <a:cubicBezTo>
                      <a:pt x="109" y="72"/>
                      <a:pt x="114" y="70"/>
                      <a:pt x="118" y="63"/>
                    </a:cubicBezTo>
                    <a:cubicBezTo>
                      <a:pt x="119" y="62"/>
                      <a:pt x="121" y="60"/>
                      <a:pt x="123" y="59"/>
                    </a:cubicBezTo>
                    <a:cubicBezTo>
                      <a:pt x="123" y="60"/>
                      <a:pt x="124" y="60"/>
                      <a:pt x="125" y="61"/>
                    </a:cubicBezTo>
                    <a:cubicBezTo>
                      <a:pt x="117" y="78"/>
                      <a:pt x="109" y="95"/>
                      <a:pt x="101" y="112"/>
                    </a:cubicBezTo>
                    <a:cubicBezTo>
                      <a:pt x="101" y="112"/>
                      <a:pt x="98" y="112"/>
                      <a:pt x="97" y="111"/>
                    </a:cubicBezTo>
                    <a:cubicBezTo>
                      <a:pt x="98" y="108"/>
                      <a:pt x="100" y="105"/>
                      <a:pt x="99" y="103"/>
                    </a:cubicBezTo>
                    <a:cubicBezTo>
                      <a:pt x="99" y="99"/>
                      <a:pt x="97" y="93"/>
                      <a:pt x="94" y="92"/>
                    </a:cubicBezTo>
                    <a:cubicBezTo>
                      <a:pt x="70" y="80"/>
                      <a:pt x="46" y="69"/>
                      <a:pt x="20" y="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" name="Freeform 27">
                <a:extLst>
                  <a:ext uri="{FF2B5EF4-FFF2-40B4-BE49-F238E27FC236}">
                    <a16:creationId xmlns:a16="http://schemas.microsoft.com/office/drawing/2014/main" id="{A8610602-51C5-41CD-B8D7-32402164C0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08850" y="2306638"/>
                <a:ext cx="269875" cy="209550"/>
              </a:xfrm>
              <a:custGeom>
                <a:avLst/>
                <a:gdLst>
                  <a:gd name="T0" fmla="*/ 91 w 107"/>
                  <a:gd name="T1" fmla="*/ 26 h 83"/>
                  <a:gd name="T2" fmla="*/ 69 w 107"/>
                  <a:gd name="T3" fmla="*/ 11 h 83"/>
                  <a:gd name="T4" fmla="*/ 64 w 107"/>
                  <a:gd name="T5" fmla="*/ 3 h 83"/>
                  <a:gd name="T6" fmla="*/ 73 w 107"/>
                  <a:gd name="T7" fmla="*/ 4 h 83"/>
                  <a:gd name="T8" fmla="*/ 101 w 107"/>
                  <a:gd name="T9" fmla="*/ 24 h 83"/>
                  <a:gd name="T10" fmla="*/ 105 w 107"/>
                  <a:gd name="T11" fmla="*/ 33 h 83"/>
                  <a:gd name="T12" fmla="*/ 97 w 107"/>
                  <a:gd name="T13" fmla="*/ 41 h 83"/>
                  <a:gd name="T14" fmla="*/ 79 w 107"/>
                  <a:gd name="T15" fmla="*/ 34 h 83"/>
                  <a:gd name="T16" fmla="*/ 84 w 107"/>
                  <a:gd name="T17" fmla="*/ 53 h 83"/>
                  <a:gd name="T18" fmla="*/ 94 w 107"/>
                  <a:gd name="T19" fmla="*/ 63 h 83"/>
                  <a:gd name="T20" fmla="*/ 89 w 107"/>
                  <a:gd name="T21" fmla="*/ 79 h 83"/>
                  <a:gd name="T22" fmla="*/ 77 w 107"/>
                  <a:gd name="T23" fmla="*/ 74 h 83"/>
                  <a:gd name="T24" fmla="*/ 72 w 107"/>
                  <a:gd name="T25" fmla="*/ 67 h 83"/>
                  <a:gd name="T26" fmla="*/ 58 w 107"/>
                  <a:gd name="T27" fmla="*/ 62 h 83"/>
                  <a:gd name="T28" fmla="*/ 25 w 107"/>
                  <a:gd name="T29" fmla="*/ 65 h 83"/>
                  <a:gd name="T30" fmla="*/ 12 w 107"/>
                  <a:gd name="T31" fmla="*/ 59 h 83"/>
                  <a:gd name="T32" fmla="*/ 1 w 107"/>
                  <a:gd name="T33" fmla="*/ 22 h 83"/>
                  <a:gd name="T34" fmla="*/ 4 w 107"/>
                  <a:gd name="T35" fmla="*/ 16 h 83"/>
                  <a:gd name="T36" fmla="*/ 11 w 107"/>
                  <a:gd name="T37" fmla="*/ 35 h 83"/>
                  <a:gd name="T38" fmla="*/ 35 w 107"/>
                  <a:gd name="T39" fmla="*/ 50 h 83"/>
                  <a:gd name="T40" fmla="*/ 50 w 107"/>
                  <a:gd name="T41" fmla="*/ 47 h 83"/>
                  <a:gd name="T42" fmla="*/ 51 w 107"/>
                  <a:gd name="T43" fmla="*/ 44 h 83"/>
                  <a:gd name="T44" fmla="*/ 34 w 107"/>
                  <a:gd name="T45" fmla="*/ 30 h 83"/>
                  <a:gd name="T46" fmla="*/ 38 w 107"/>
                  <a:gd name="T47" fmla="*/ 0 h 83"/>
                  <a:gd name="T48" fmla="*/ 64 w 107"/>
                  <a:gd name="T49" fmla="*/ 33 h 83"/>
                  <a:gd name="T50" fmla="*/ 90 w 107"/>
                  <a:gd name="T51" fmla="*/ 28 h 83"/>
                  <a:gd name="T52" fmla="*/ 91 w 107"/>
                  <a:gd name="T53" fmla="*/ 26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07" h="83">
                    <a:moveTo>
                      <a:pt x="91" y="26"/>
                    </a:moveTo>
                    <a:cubicBezTo>
                      <a:pt x="84" y="21"/>
                      <a:pt x="76" y="16"/>
                      <a:pt x="69" y="11"/>
                    </a:cubicBezTo>
                    <a:cubicBezTo>
                      <a:pt x="67" y="9"/>
                      <a:pt x="66" y="6"/>
                      <a:pt x="64" y="3"/>
                    </a:cubicBezTo>
                    <a:cubicBezTo>
                      <a:pt x="67" y="4"/>
                      <a:pt x="71" y="3"/>
                      <a:pt x="73" y="4"/>
                    </a:cubicBezTo>
                    <a:cubicBezTo>
                      <a:pt x="83" y="10"/>
                      <a:pt x="92" y="17"/>
                      <a:pt x="101" y="24"/>
                    </a:cubicBezTo>
                    <a:cubicBezTo>
                      <a:pt x="103" y="26"/>
                      <a:pt x="105" y="30"/>
                      <a:pt x="105" y="33"/>
                    </a:cubicBezTo>
                    <a:cubicBezTo>
                      <a:pt x="107" y="39"/>
                      <a:pt x="103" y="43"/>
                      <a:pt x="97" y="41"/>
                    </a:cubicBezTo>
                    <a:cubicBezTo>
                      <a:pt x="91" y="39"/>
                      <a:pt x="85" y="37"/>
                      <a:pt x="79" y="34"/>
                    </a:cubicBezTo>
                    <a:cubicBezTo>
                      <a:pt x="75" y="43"/>
                      <a:pt x="79" y="48"/>
                      <a:pt x="84" y="53"/>
                    </a:cubicBezTo>
                    <a:cubicBezTo>
                      <a:pt x="88" y="56"/>
                      <a:pt x="92" y="59"/>
                      <a:pt x="94" y="63"/>
                    </a:cubicBezTo>
                    <a:cubicBezTo>
                      <a:pt x="97" y="69"/>
                      <a:pt x="94" y="75"/>
                      <a:pt x="89" y="79"/>
                    </a:cubicBezTo>
                    <a:cubicBezTo>
                      <a:pt x="83" y="83"/>
                      <a:pt x="80" y="77"/>
                      <a:pt x="77" y="74"/>
                    </a:cubicBezTo>
                    <a:cubicBezTo>
                      <a:pt x="76" y="72"/>
                      <a:pt x="74" y="69"/>
                      <a:pt x="72" y="67"/>
                    </a:cubicBezTo>
                    <a:cubicBezTo>
                      <a:pt x="69" y="61"/>
                      <a:pt x="64" y="61"/>
                      <a:pt x="58" y="62"/>
                    </a:cubicBezTo>
                    <a:cubicBezTo>
                      <a:pt x="47" y="64"/>
                      <a:pt x="36" y="65"/>
                      <a:pt x="25" y="65"/>
                    </a:cubicBezTo>
                    <a:cubicBezTo>
                      <a:pt x="21" y="65"/>
                      <a:pt x="15" y="63"/>
                      <a:pt x="12" y="59"/>
                    </a:cubicBezTo>
                    <a:cubicBezTo>
                      <a:pt x="3" y="49"/>
                      <a:pt x="1" y="36"/>
                      <a:pt x="1" y="22"/>
                    </a:cubicBezTo>
                    <a:cubicBezTo>
                      <a:pt x="0" y="21"/>
                      <a:pt x="2" y="20"/>
                      <a:pt x="4" y="16"/>
                    </a:cubicBezTo>
                    <a:cubicBezTo>
                      <a:pt x="7" y="24"/>
                      <a:pt x="9" y="29"/>
                      <a:pt x="11" y="35"/>
                    </a:cubicBezTo>
                    <a:cubicBezTo>
                      <a:pt x="16" y="49"/>
                      <a:pt x="19" y="52"/>
                      <a:pt x="35" y="50"/>
                    </a:cubicBezTo>
                    <a:cubicBezTo>
                      <a:pt x="40" y="50"/>
                      <a:pt x="45" y="48"/>
                      <a:pt x="50" y="47"/>
                    </a:cubicBezTo>
                    <a:cubicBezTo>
                      <a:pt x="50" y="46"/>
                      <a:pt x="50" y="45"/>
                      <a:pt x="51" y="44"/>
                    </a:cubicBezTo>
                    <a:cubicBezTo>
                      <a:pt x="45" y="40"/>
                      <a:pt x="39" y="35"/>
                      <a:pt x="34" y="30"/>
                    </a:cubicBezTo>
                    <a:cubicBezTo>
                      <a:pt x="24" y="20"/>
                      <a:pt x="25" y="8"/>
                      <a:pt x="38" y="0"/>
                    </a:cubicBezTo>
                    <a:cubicBezTo>
                      <a:pt x="44" y="13"/>
                      <a:pt x="50" y="25"/>
                      <a:pt x="64" y="33"/>
                    </a:cubicBezTo>
                    <a:cubicBezTo>
                      <a:pt x="69" y="13"/>
                      <a:pt x="81" y="29"/>
                      <a:pt x="90" y="28"/>
                    </a:cubicBezTo>
                    <a:cubicBezTo>
                      <a:pt x="90" y="27"/>
                      <a:pt x="91" y="27"/>
                      <a:pt x="91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9" name="Freeform 28">
                <a:extLst>
                  <a:ext uri="{FF2B5EF4-FFF2-40B4-BE49-F238E27FC236}">
                    <a16:creationId xmlns:a16="http://schemas.microsoft.com/office/drawing/2014/main" id="{3FAF1A0F-4959-43AE-AE7F-2E15737C92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78275" y="4043363"/>
                <a:ext cx="325438" cy="315913"/>
              </a:xfrm>
              <a:custGeom>
                <a:avLst/>
                <a:gdLst>
                  <a:gd name="T0" fmla="*/ 111 w 129"/>
                  <a:gd name="T1" fmla="*/ 60 h 125"/>
                  <a:gd name="T2" fmla="*/ 129 w 129"/>
                  <a:gd name="T3" fmla="*/ 92 h 125"/>
                  <a:gd name="T4" fmla="*/ 127 w 129"/>
                  <a:gd name="T5" fmla="*/ 93 h 125"/>
                  <a:gd name="T6" fmla="*/ 122 w 129"/>
                  <a:gd name="T7" fmla="*/ 91 h 125"/>
                  <a:gd name="T8" fmla="*/ 104 w 129"/>
                  <a:gd name="T9" fmla="*/ 90 h 125"/>
                  <a:gd name="T10" fmla="*/ 63 w 129"/>
                  <a:gd name="T11" fmla="*/ 114 h 125"/>
                  <a:gd name="T12" fmla="*/ 17 w 129"/>
                  <a:gd name="T13" fmla="*/ 104 h 125"/>
                  <a:gd name="T14" fmla="*/ 11 w 129"/>
                  <a:gd name="T15" fmla="*/ 92 h 125"/>
                  <a:gd name="T16" fmla="*/ 25 w 129"/>
                  <a:gd name="T17" fmla="*/ 46 h 125"/>
                  <a:gd name="T18" fmla="*/ 68 w 129"/>
                  <a:gd name="T19" fmla="*/ 22 h 125"/>
                  <a:gd name="T20" fmla="*/ 74 w 129"/>
                  <a:gd name="T21" fmla="*/ 6 h 125"/>
                  <a:gd name="T22" fmla="*/ 74 w 129"/>
                  <a:gd name="T23" fmla="*/ 1 h 125"/>
                  <a:gd name="T24" fmla="*/ 77 w 129"/>
                  <a:gd name="T25" fmla="*/ 0 h 125"/>
                  <a:gd name="T26" fmla="*/ 103 w 129"/>
                  <a:gd name="T27" fmla="*/ 47 h 125"/>
                  <a:gd name="T28" fmla="*/ 97 w 129"/>
                  <a:gd name="T29" fmla="*/ 46 h 125"/>
                  <a:gd name="T30" fmla="*/ 76 w 129"/>
                  <a:gd name="T31" fmla="*/ 43 h 125"/>
                  <a:gd name="T32" fmla="*/ 31 w 129"/>
                  <a:gd name="T33" fmla="*/ 69 h 125"/>
                  <a:gd name="T34" fmla="*/ 21 w 129"/>
                  <a:gd name="T35" fmla="*/ 100 h 125"/>
                  <a:gd name="T36" fmla="*/ 53 w 129"/>
                  <a:gd name="T37" fmla="*/ 111 h 125"/>
                  <a:gd name="T38" fmla="*/ 104 w 129"/>
                  <a:gd name="T39" fmla="*/ 82 h 125"/>
                  <a:gd name="T40" fmla="*/ 108 w 129"/>
                  <a:gd name="T41" fmla="*/ 68 h 125"/>
                  <a:gd name="T42" fmla="*/ 108 w 129"/>
                  <a:gd name="T43" fmla="*/ 61 h 125"/>
                  <a:gd name="T44" fmla="*/ 111 w 129"/>
                  <a:gd name="T45" fmla="*/ 60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29" h="125">
                    <a:moveTo>
                      <a:pt x="111" y="60"/>
                    </a:moveTo>
                    <a:cubicBezTo>
                      <a:pt x="117" y="70"/>
                      <a:pt x="123" y="81"/>
                      <a:pt x="129" y="92"/>
                    </a:cubicBezTo>
                    <a:cubicBezTo>
                      <a:pt x="128" y="92"/>
                      <a:pt x="128" y="93"/>
                      <a:pt x="127" y="93"/>
                    </a:cubicBezTo>
                    <a:cubicBezTo>
                      <a:pt x="126" y="93"/>
                      <a:pt x="123" y="93"/>
                      <a:pt x="122" y="91"/>
                    </a:cubicBezTo>
                    <a:cubicBezTo>
                      <a:pt x="116" y="85"/>
                      <a:pt x="111" y="86"/>
                      <a:pt x="104" y="90"/>
                    </a:cubicBezTo>
                    <a:cubicBezTo>
                      <a:pt x="90" y="98"/>
                      <a:pt x="77" y="106"/>
                      <a:pt x="63" y="114"/>
                    </a:cubicBezTo>
                    <a:cubicBezTo>
                      <a:pt x="44" y="125"/>
                      <a:pt x="30" y="122"/>
                      <a:pt x="17" y="104"/>
                    </a:cubicBezTo>
                    <a:cubicBezTo>
                      <a:pt x="15" y="100"/>
                      <a:pt x="12" y="96"/>
                      <a:pt x="11" y="92"/>
                    </a:cubicBezTo>
                    <a:cubicBezTo>
                      <a:pt x="0" y="70"/>
                      <a:pt x="4" y="58"/>
                      <a:pt x="25" y="46"/>
                    </a:cubicBezTo>
                    <a:cubicBezTo>
                      <a:pt x="39" y="38"/>
                      <a:pt x="54" y="30"/>
                      <a:pt x="68" y="22"/>
                    </a:cubicBezTo>
                    <a:cubicBezTo>
                      <a:pt x="75" y="18"/>
                      <a:pt x="78" y="14"/>
                      <a:pt x="74" y="6"/>
                    </a:cubicBezTo>
                    <a:cubicBezTo>
                      <a:pt x="73" y="5"/>
                      <a:pt x="74" y="3"/>
                      <a:pt x="74" y="1"/>
                    </a:cubicBezTo>
                    <a:cubicBezTo>
                      <a:pt x="75" y="1"/>
                      <a:pt x="76" y="1"/>
                      <a:pt x="77" y="0"/>
                    </a:cubicBezTo>
                    <a:cubicBezTo>
                      <a:pt x="85" y="15"/>
                      <a:pt x="94" y="30"/>
                      <a:pt x="103" y="47"/>
                    </a:cubicBezTo>
                    <a:cubicBezTo>
                      <a:pt x="99" y="46"/>
                      <a:pt x="97" y="47"/>
                      <a:pt x="97" y="46"/>
                    </a:cubicBezTo>
                    <a:cubicBezTo>
                      <a:pt x="91" y="36"/>
                      <a:pt x="84" y="38"/>
                      <a:pt x="76" y="43"/>
                    </a:cubicBezTo>
                    <a:cubicBezTo>
                      <a:pt x="61" y="52"/>
                      <a:pt x="46" y="60"/>
                      <a:pt x="31" y="69"/>
                    </a:cubicBezTo>
                    <a:cubicBezTo>
                      <a:pt x="17" y="77"/>
                      <a:pt x="14" y="87"/>
                      <a:pt x="21" y="100"/>
                    </a:cubicBezTo>
                    <a:cubicBezTo>
                      <a:pt x="28" y="114"/>
                      <a:pt x="40" y="118"/>
                      <a:pt x="53" y="111"/>
                    </a:cubicBezTo>
                    <a:cubicBezTo>
                      <a:pt x="71" y="102"/>
                      <a:pt x="87" y="92"/>
                      <a:pt x="104" y="82"/>
                    </a:cubicBezTo>
                    <a:cubicBezTo>
                      <a:pt x="110" y="79"/>
                      <a:pt x="109" y="74"/>
                      <a:pt x="108" y="68"/>
                    </a:cubicBezTo>
                    <a:cubicBezTo>
                      <a:pt x="108" y="66"/>
                      <a:pt x="108" y="63"/>
                      <a:pt x="108" y="61"/>
                    </a:cubicBezTo>
                    <a:cubicBezTo>
                      <a:pt x="109" y="60"/>
                      <a:pt x="110" y="60"/>
                      <a:pt x="111" y="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0" name="Freeform 29">
                <a:extLst>
                  <a:ext uri="{FF2B5EF4-FFF2-40B4-BE49-F238E27FC236}">
                    <a16:creationId xmlns:a16="http://schemas.microsoft.com/office/drawing/2014/main" id="{DD342581-DD61-433E-9E95-4DD44588CC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70788" y="3622675"/>
                <a:ext cx="304800" cy="268288"/>
              </a:xfrm>
              <a:custGeom>
                <a:avLst/>
                <a:gdLst>
                  <a:gd name="T0" fmla="*/ 120 w 120"/>
                  <a:gd name="T1" fmla="*/ 53 h 106"/>
                  <a:gd name="T2" fmla="*/ 104 w 120"/>
                  <a:gd name="T3" fmla="*/ 106 h 106"/>
                  <a:gd name="T4" fmla="*/ 101 w 120"/>
                  <a:gd name="T5" fmla="*/ 106 h 106"/>
                  <a:gd name="T6" fmla="*/ 100 w 120"/>
                  <a:gd name="T7" fmla="*/ 101 h 106"/>
                  <a:gd name="T8" fmla="*/ 90 w 120"/>
                  <a:gd name="T9" fmla="*/ 84 h 106"/>
                  <a:gd name="T10" fmla="*/ 30 w 120"/>
                  <a:gd name="T11" fmla="*/ 85 h 106"/>
                  <a:gd name="T12" fmla="*/ 0 w 120"/>
                  <a:gd name="T13" fmla="*/ 94 h 106"/>
                  <a:gd name="T14" fmla="*/ 14 w 120"/>
                  <a:gd name="T15" fmla="*/ 49 h 106"/>
                  <a:gd name="T16" fmla="*/ 17 w 120"/>
                  <a:gd name="T17" fmla="*/ 49 h 106"/>
                  <a:gd name="T18" fmla="*/ 18 w 120"/>
                  <a:gd name="T19" fmla="*/ 55 h 106"/>
                  <a:gd name="T20" fmla="*/ 25 w 120"/>
                  <a:gd name="T21" fmla="*/ 62 h 106"/>
                  <a:gd name="T22" fmla="*/ 64 w 120"/>
                  <a:gd name="T23" fmla="*/ 56 h 106"/>
                  <a:gd name="T24" fmla="*/ 38 w 120"/>
                  <a:gd name="T25" fmla="*/ 31 h 106"/>
                  <a:gd name="T26" fmla="*/ 24 w 120"/>
                  <a:gd name="T27" fmla="*/ 34 h 106"/>
                  <a:gd name="T28" fmla="*/ 20 w 120"/>
                  <a:gd name="T29" fmla="*/ 38 h 106"/>
                  <a:gd name="T30" fmla="*/ 29 w 120"/>
                  <a:gd name="T31" fmla="*/ 0 h 106"/>
                  <a:gd name="T32" fmla="*/ 33 w 120"/>
                  <a:gd name="T33" fmla="*/ 5 h 106"/>
                  <a:gd name="T34" fmla="*/ 42 w 120"/>
                  <a:gd name="T35" fmla="*/ 25 h 106"/>
                  <a:gd name="T36" fmla="*/ 58 w 120"/>
                  <a:gd name="T37" fmla="*/ 40 h 106"/>
                  <a:gd name="T38" fmla="*/ 98 w 120"/>
                  <a:gd name="T39" fmla="*/ 63 h 106"/>
                  <a:gd name="T40" fmla="*/ 114 w 120"/>
                  <a:gd name="T41" fmla="*/ 56 h 106"/>
                  <a:gd name="T42" fmla="*/ 118 w 120"/>
                  <a:gd name="T43" fmla="*/ 51 h 106"/>
                  <a:gd name="T44" fmla="*/ 120 w 120"/>
                  <a:gd name="T45" fmla="*/ 53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20" h="106">
                    <a:moveTo>
                      <a:pt x="120" y="53"/>
                    </a:moveTo>
                    <a:cubicBezTo>
                      <a:pt x="115" y="71"/>
                      <a:pt x="109" y="88"/>
                      <a:pt x="104" y="106"/>
                    </a:cubicBezTo>
                    <a:cubicBezTo>
                      <a:pt x="103" y="106"/>
                      <a:pt x="102" y="106"/>
                      <a:pt x="101" y="106"/>
                    </a:cubicBezTo>
                    <a:cubicBezTo>
                      <a:pt x="101" y="104"/>
                      <a:pt x="100" y="102"/>
                      <a:pt x="100" y="101"/>
                    </a:cubicBezTo>
                    <a:cubicBezTo>
                      <a:pt x="102" y="89"/>
                      <a:pt x="100" y="89"/>
                      <a:pt x="90" y="84"/>
                    </a:cubicBezTo>
                    <a:cubicBezTo>
                      <a:pt x="70" y="75"/>
                      <a:pt x="50" y="81"/>
                      <a:pt x="30" y="85"/>
                    </a:cubicBezTo>
                    <a:cubicBezTo>
                      <a:pt x="20" y="86"/>
                      <a:pt x="11" y="91"/>
                      <a:pt x="0" y="94"/>
                    </a:cubicBezTo>
                    <a:cubicBezTo>
                      <a:pt x="5" y="80"/>
                      <a:pt x="9" y="64"/>
                      <a:pt x="14" y="49"/>
                    </a:cubicBezTo>
                    <a:cubicBezTo>
                      <a:pt x="15" y="49"/>
                      <a:pt x="16" y="49"/>
                      <a:pt x="17" y="49"/>
                    </a:cubicBezTo>
                    <a:cubicBezTo>
                      <a:pt x="17" y="51"/>
                      <a:pt x="18" y="53"/>
                      <a:pt x="18" y="55"/>
                    </a:cubicBezTo>
                    <a:cubicBezTo>
                      <a:pt x="17" y="61"/>
                      <a:pt x="20" y="63"/>
                      <a:pt x="25" y="62"/>
                    </a:cubicBezTo>
                    <a:cubicBezTo>
                      <a:pt x="37" y="60"/>
                      <a:pt x="49" y="58"/>
                      <a:pt x="64" y="56"/>
                    </a:cubicBezTo>
                    <a:cubicBezTo>
                      <a:pt x="54" y="47"/>
                      <a:pt x="46" y="39"/>
                      <a:pt x="38" y="31"/>
                    </a:cubicBezTo>
                    <a:cubicBezTo>
                      <a:pt x="32" y="26"/>
                      <a:pt x="27" y="28"/>
                      <a:pt x="24" y="34"/>
                    </a:cubicBezTo>
                    <a:cubicBezTo>
                      <a:pt x="23" y="36"/>
                      <a:pt x="22" y="37"/>
                      <a:pt x="20" y="38"/>
                    </a:cubicBezTo>
                    <a:cubicBezTo>
                      <a:pt x="20" y="25"/>
                      <a:pt x="25" y="14"/>
                      <a:pt x="29" y="0"/>
                    </a:cubicBezTo>
                    <a:cubicBezTo>
                      <a:pt x="31" y="3"/>
                      <a:pt x="33" y="4"/>
                      <a:pt x="33" y="5"/>
                    </a:cubicBezTo>
                    <a:cubicBezTo>
                      <a:pt x="31" y="14"/>
                      <a:pt x="36" y="20"/>
                      <a:pt x="42" y="25"/>
                    </a:cubicBezTo>
                    <a:cubicBezTo>
                      <a:pt x="47" y="30"/>
                      <a:pt x="53" y="34"/>
                      <a:pt x="58" y="40"/>
                    </a:cubicBezTo>
                    <a:cubicBezTo>
                      <a:pt x="68" y="52"/>
                      <a:pt x="82" y="59"/>
                      <a:pt x="98" y="63"/>
                    </a:cubicBezTo>
                    <a:cubicBezTo>
                      <a:pt x="106" y="65"/>
                      <a:pt x="110" y="63"/>
                      <a:pt x="114" y="56"/>
                    </a:cubicBezTo>
                    <a:cubicBezTo>
                      <a:pt x="114" y="54"/>
                      <a:pt x="116" y="53"/>
                      <a:pt x="118" y="51"/>
                    </a:cubicBezTo>
                    <a:cubicBezTo>
                      <a:pt x="118" y="52"/>
                      <a:pt x="119" y="52"/>
                      <a:pt x="120" y="5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1" name="Freeform 30">
                <a:extLst>
                  <a:ext uri="{FF2B5EF4-FFF2-40B4-BE49-F238E27FC236}">
                    <a16:creationId xmlns:a16="http://schemas.microsoft.com/office/drawing/2014/main" id="{0E1F54C3-EAB3-446F-B49A-C873692DAE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70588" y="5003800"/>
                <a:ext cx="263525" cy="280988"/>
              </a:xfrm>
              <a:custGeom>
                <a:avLst/>
                <a:gdLst>
                  <a:gd name="T0" fmla="*/ 104 w 104"/>
                  <a:gd name="T1" fmla="*/ 0 h 111"/>
                  <a:gd name="T2" fmla="*/ 104 w 104"/>
                  <a:gd name="T3" fmla="*/ 4 h 111"/>
                  <a:gd name="T4" fmla="*/ 94 w 104"/>
                  <a:gd name="T5" fmla="*/ 31 h 111"/>
                  <a:gd name="T6" fmla="*/ 100 w 104"/>
                  <a:gd name="T7" fmla="*/ 70 h 111"/>
                  <a:gd name="T8" fmla="*/ 73 w 104"/>
                  <a:gd name="T9" fmla="*/ 108 h 111"/>
                  <a:gd name="T10" fmla="*/ 57 w 104"/>
                  <a:gd name="T11" fmla="*/ 110 h 111"/>
                  <a:gd name="T12" fmla="*/ 24 w 104"/>
                  <a:gd name="T13" fmla="*/ 81 h 111"/>
                  <a:gd name="T14" fmla="*/ 16 w 104"/>
                  <a:gd name="T15" fmla="*/ 30 h 111"/>
                  <a:gd name="T16" fmla="*/ 6 w 104"/>
                  <a:gd name="T17" fmla="*/ 20 h 111"/>
                  <a:gd name="T18" fmla="*/ 0 w 104"/>
                  <a:gd name="T19" fmla="*/ 17 h 111"/>
                  <a:gd name="T20" fmla="*/ 51 w 104"/>
                  <a:gd name="T21" fmla="*/ 8 h 111"/>
                  <a:gd name="T22" fmla="*/ 52 w 104"/>
                  <a:gd name="T23" fmla="*/ 11 h 111"/>
                  <a:gd name="T24" fmla="*/ 46 w 104"/>
                  <a:gd name="T25" fmla="*/ 14 h 111"/>
                  <a:gd name="T26" fmla="*/ 39 w 104"/>
                  <a:gd name="T27" fmla="*/ 27 h 111"/>
                  <a:gd name="T28" fmla="*/ 47 w 104"/>
                  <a:gd name="T29" fmla="*/ 82 h 111"/>
                  <a:gd name="T30" fmla="*/ 71 w 104"/>
                  <a:gd name="T31" fmla="*/ 104 h 111"/>
                  <a:gd name="T32" fmla="*/ 94 w 104"/>
                  <a:gd name="T33" fmla="*/ 78 h 111"/>
                  <a:gd name="T34" fmla="*/ 86 w 104"/>
                  <a:gd name="T35" fmla="*/ 19 h 111"/>
                  <a:gd name="T36" fmla="*/ 76 w 104"/>
                  <a:gd name="T37" fmla="*/ 11 h 111"/>
                  <a:gd name="T38" fmla="*/ 67 w 104"/>
                  <a:gd name="T39" fmla="*/ 9 h 111"/>
                  <a:gd name="T40" fmla="*/ 67 w 104"/>
                  <a:gd name="T41" fmla="*/ 6 h 111"/>
                  <a:gd name="T42" fmla="*/ 104 w 104"/>
                  <a:gd name="T43" fmla="*/ 0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04" h="111">
                    <a:moveTo>
                      <a:pt x="104" y="0"/>
                    </a:moveTo>
                    <a:cubicBezTo>
                      <a:pt x="104" y="3"/>
                      <a:pt x="104" y="4"/>
                      <a:pt x="104" y="4"/>
                    </a:cubicBezTo>
                    <a:cubicBezTo>
                      <a:pt x="91" y="9"/>
                      <a:pt x="92" y="19"/>
                      <a:pt x="94" y="31"/>
                    </a:cubicBezTo>
                    <a:cubicBezTo>
                      <a:pt x="97" y="43"/>
                      <a:pt x="98" y="57"/>
                      <a:pt x="100" y="70"/>
                    </a:cubicBezTo>
                    <a:cubicBezTo>
                      <a:pt x="103" y="91"/>
                      <a:pt x="95" y="104"/>
                      <a:pt x="73" y="108"/>
                    </a:cubicBezTo>
                    <a:cubicBezTo>
                      <a:pt x="68" y="110"/>
                      <a:pt x="63" y="110"/>
                      <a:pt x="57" y="110"/>
                    </a:cubicBezTo>
                    <a:cubicBezTo>
                      <a:pt x="35" y="111"/>
                      <a:pt x="26" y="103"/>
                      <a:pt x="24" y="81"/>
                    </a:cubicBezTo>
                    <a:cubicBezTo>
                      <a:pt x="21" y="64"/>
                      <a:pt x="19" y="47"/>
                      <a:pt x="16" y="30"/>
                    </a:cubicBezTo>
                    <a:cubicBezTo>
                      <a:pt x="16" y="23"/>
                      <a:pt x="13" y="20"/>
                      <a:pt x="6" y="20"/>
                    </a:cubicBezTo>
                    <a:cubicBezTo>
                      <a:pt x="4" y="20"/>
                      <a:pt x="2" y="19"/>
                      <a:pt x="0" y="17"/>
                    </a:cubicBezTo>
                    <a:cubicBezTo>
                      <a:pt x="17" y="12"/>
                      <a:pt x="34" y="10"/>
                      <a:pt x="51" y="8"/>
                    </a:cubicBezTo>
                    <a:cubicBezTo>
                      <a:pt x="52" y="9"/>
                      <a:pt x="52" y="10"/>
                      <a:pt x="52" y="11"/>
                    </a:cubicBezTo>
                    <a:cubicBezTo>
                      <a:pt x="50" y="12"/>
                      <a:pt x="48" y="13"/>
                      <a:pt x="46" y="14"/>
                    </a:cubicBezTo>
                    <a:cubicBezTo>
                      <a:pt x="40" y="16"/>
                      <a:pt x="37" y="20"/>
                      <a:pt x="39" y="27"/>
                    </a:cubicBezTo>
                    <a:cubicBezTo>
                      <a:pt x="42" y="45"/>
                      <a:pt x="44" y="63"/>
                      <a:pt x="47" y="82"/>
                    </a:cubicBezTo>
                    <a:cubicBezTo>
                      <a:pt x="49" y="97"/>
                      <a:pt x="57" y="105"/>
                      <a:pt x="71" y="104"/>
                    </a:cubicBezTo>
                    <a:cubicBezTo>
                      <a:pt x="87" y="103"/>
                      <a:pt x="95" y="93"/>
                      <a:pt x="94" y="78"/>
                    </a:cubicBezTo>
                    <a:cubicBezTo>
                      <a:pt x="92" y="58"/>
                      <a:pt x="89" y="39"/>
                      <a:pt x="86" y="19"/>
                    </a:cubicBezTo>
                    <a:cubicBezTo>
                      <a:pt x="85" y="16"/>
                      <a:pt x="79" y="13"/>
                      <a:pt x="76" y="11"/>
                    </a:cubicBezTo>
                    <a:cubicBezTo>
                      <a:pt x="73" y="10"/>
                      <a:pt x="70" y="10"/>
                      <a:pt x="67" y="9"/>
                    </a:cubicBezTo>
                    <a:cubicBezTo>
                      <a:pt x="67" y="8"/>
                      <a:pt x="67" y="7"/>
                      <a:pt x="67" y="6"/>
                    </a:cubicBezTo>
                    <a:cubicBezTo>
                      <a:pt x="79" y="4"/>
                      <a:pt x="91" y="2"/>
                      <a:pt x="10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2" name="Freeform 31">
                <a:extLst>
                  <a:ext uri="{FF2B5EF4-FFF2-40B4-BE49-F238E27FC236}">
                    <a16:creationId xmlns:a16="http://schemas.microsoft.com/office/drawing/2014/main" id="{3EA9BBE9-BE23-442A-85C9-4EDF449D5E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43688" y="4741863"/>
                <a:ext cx="242888" cy="300038"/>
              </a:xfrm>
              <a:custGeom>
                <a:avLst/>
                <a:gdLst>
                  <a:gd name="T0" fmla="*/ 88 w 96"/>
                  <a:gd name="T1" fmla="*/ 119 h 119"/>
                  <a:gd name="T2" fmla="*/ 24 w 96"/>
                  <a:gd name="T3" fmla="*/ 60 h 119"/>
                  <a:gd name="T4" fmla="*/ 3 w 96"/>
                  <a:gd name="T5" fmla="*/ 51 h 119"/>
                  <a:gd name="T6" fmla="*/ 0 w 96"/>
                  <a:gd name="T7" fmla="*/ 48 h 119"/>
                  <a:gd name="T8" fmla="*/ 42 w 96"/>
                  <a:gd name="T9" fmla="*/ 24 h 119"/>
                  <a:gd name="T10" fmla="*/ 44 w 96"/>
                  <a:gd name="T11" fmla="*/ 26 h 119"/>
                  <a:gd name="T12" fmla="*/ 40 w 96"/>
                  <a:gd name="T13" fmla="*/ 32 h 119"/>
                  <a:gd name="T14" fmla="*/ 38 w 96"/>
                  <a:gd name="T15" fmla="*/ 41 h 119"/>
                  <a:gd name="T16" fmla="*/ 85 w 96"/>
                  <a:gd name="T17" fmla="*/ 84 h 119"/>
                  <a:gd name="T18" fmla="*/ 76 w 96"/>
                  <a:gd name="T19" fmla="*/ 27 h 119"/>
                  <a:gd name="T20" fmla="*/ 63 w 96"/>
                  <a:gd name="T21" fmla="*/ 18 h 119"/>
                  <a:gd name="T22" fmla="*/ 57 w 96"/>
                  <a:gd name="T23" fmla="*/ 18 h 119"/>
                  <a:gd name="T24" fmla="*/ 57 w 96"/>
                  <a:gd name="T25" fmla="*/ 16 h 119"/>
                  <a:gd name="T26" fmla="*/ 86 w 96"/>
                  <a:gd name="T27" fmla="*/ 0 h 119"/>
                  <a:gd name="T28" fmla="*/ 87 w 96"/>
                  <a:gd name="T29" fmla="*/ 2 h 119"/>
                  <a:gd name="T30" fmla="*/ 88 w 96"/>
                  <a:gd name="T31" fmla="*/ 59 h 119"/>
                  <a:gd name="T32" fmla="*/ 95 w 96"/>
                  <a:gd name="T33" fmla="*/ 106 h 119"/>
                  <a:gd name="T34" fmla="*/ 88 w 96"/>
                  <a:gd name="T35" fmla="*/ 119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6" h="119">
                    <a:moveTo>
                      <a:pt x="88" y="119"/>
                    </a:moveTo>
                    <a:cubicBezTo>
                      <a:pt x="65" y="98"/>
                      <a:pt x="44" y="79"/>
                      <a:pt x="24" y="60"/>
                    </a:cubicBezTo>
                    <a:cubicBezTo>
                      <a:pt x="18" y="55"/>
                      <a:pt x="13" y="47"/>
                      <a:pt x="3" y="51"/>
                    </a:cubicBezTo>
                    <a:cubicBezTo>
                      <a:pt x="2" y="52"/>
                      <a:pt x="1" y="50"/>
                      <a:pt x="0" y="48"/>
                    </a:cubicBezTo>
                    <a:cubicBezTo>
                      <a:pt x="14" y="40"/>
                      <a:pt x="28" y="32"/>
                      <a:pt x="42" y="24"/>
                    </a:cubicBezTo>
                    <a:cubicBezTo>
                      <a:pt x="43" y="25"/>
                      <a:pt x="44" y="25"/>
                      <a:pt x="44" y="26"/>
                    </a:cubicBezTo>
                    <a:cubicBezTo>
                      <a:pt x="43" y="28"/>
                      <a:pt x="41" y="29"/>
                      <a:pt x="40" y="32"/>
                    </a:cubicBezTo>
                    <a:cubicBezTo>
                      <a:pt x="39" y="35"/>
                      <a:pt x="36" y="40"/>
                      <a:pt x="38" y="41"/>
                    </a:cubicBezTo>
                    <a:cubicBezTo>
                      <a:pt x="53" y="56"/>
                      <a:pt x="68" y="70"/>
                      <a:pt x="85" y="84"/>
                    </a:cubicBezTo>
                    <a:cubicBezTo>
                      <a:pt x="82" y="65"/>
                      <a:pt x="79" y="46"/>
                      <a:pt x="76" y="27"/>
                    </a:cubicBezTo>
                    <a:cubicBezTo>
                      <a:pt x="75" y="19"/>
                      <a:pt x="70" y="17"/>
                      <a:pt x="63" y="18"/>
                    </a:cubicBezTo>
                    <a:cubicBezTo>
                      <a:pt x="61" y="19"/>
                      <a:pt x="59" y="18"/>
                      <a:pt x="57" y="18"/>
                    </a:cubicBezTo>
                    <a:cubicBezTo>
                      <a:pt x="57" y="17"/>
                      <a:pt x="57" y="16"/>
                      <a:pt x="57" y="16"/>
                    </a:cubicBezTo>
                    <a:cubicBezTo>
                      <a:pt x="66" y="10"/>
                      <a:pt x="76" y="5"/>
                      <a:pt x="86" y="0"/>
                    </a:cubicBezTo>
                    <a:cubicBezTo>
                      <a:pt x="86" y="0"/>
                      <a:pt x="87" y="1"/>
                      <a:pt x="87" y="2"/>
                    </a:cubicBezTo>
                    <a:cubicBezTo>
                      <a:pt x="74" y="21"/>
                      <a:pt x="87" y="40"/>
                      <a:pt x="88" y="59"/>
                    </a:cubicBezTo>
                    <a:cubicBezTo>
                      <a:pt x="89" y="75"/>
                      <a:pt x="94" y="90"/>
                      <a:pt x="95" y="106"/>
                    </a:cubicBezTo>
                    <a:cubicBezTo>
                      <a:pt x="96" y="110"/>
                      <a:pt x="91" y="114"/>
                      <a:pt x="88" y="1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3" name="Freeform 32">
                <a:extLst>
                  <a:ext uri="{FF2B5EF4-FFF2-40B4-BE49-F238E27FC236}">
                    <a16:creationId xmlns:a16="http://schemas.microsoft.com/office/drawing/2014/main" id="{B7F36112-62CC-46B9-950D-B979712EA7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08750" y="4870450"/>
                <a:ext cx="230188" cy="288925"/>
              </a:xfrm>
              <a:custGeom>
                <a:avLst/>
                <a:gdLst>
                  <a:gd name="T0" fmla="*/ 0 w 91"/>
                  <a:gd name="T1" fmla="*/ 23 h 114"/>
                  <a:gd name="T2" fmla="*/ 5 w 91"/>
                  <a:gd name="T3" fmla="*/ 19 h 114"/>
                  <a:gd name="T4" fmla="*/ 46 w 91"/>
                  <a:gd name="T5" fmla="*/ 1 h 114"/>
                  <a:gd name="T6" fmla="*/ 52 w 91"/>
                  <a:gd name="T7" fmla="*/ 3 h 114"/>
                  <a:gd name="T8" fmla="*/ 46 w 91"/>
                  <a:gd name="T9" fmla="*/ 7 h 114"/>
                  <a:gd name="T10" fmla="*/ 43 w 91"/>
                  <a:gd name="T11" fmla="*/ 18 h 114"/>
                  <a:gd name="T12" fmla="*/ 71 w 91"/>
                  <a:gd name="T13" fmla="*/ 84 h 114"/>
                  <a:gd name="T14" fmla="*/ 83 w 91"/>
                  <a:gd name="T15" fmla="*/ 90 h 114"/>
                  <a:gd name="T16" fmla="*/ 90 w 91"/>
                  <a:gd name="T17" fmla="*/ 90 h 114"/>
                  <a:gd name="T18" fmla="*/ 91 w 91"/>
                  <a:gd name="T19" fmla="*/ 93 h 114"/>
                  <a:gd name="T20" fmla="*/ 42 w 91"/>
                  <a:gd name="T21" fmla="*/ 114 h 114"/>
                  <a:gd name="T22" fmla="*/ 40 w 91"/>
                  <a:gd name="T23" fmla="*/ 112 h 114"/>
                  <a:gd name="T24" fmla="*/ 43 w 91"/>
                  <a:gd name="T25" fmla="*/ 108 h 114"/>
                  <a:gd name="T26" fmla="*/ 48 w 91"/>
                  <a:gd name="T27" fmla="*/ 91 h 114"/>
                  <a:gd name="T28" fmla="*/ 22 w 91"/>
                  <a:gd name="T29" fmla="*/ 32 h 114"/>
                  <a:gd name="T30" fmla="*/ 6 w 91"/>
                  <a:gd name="T31" fmla="*/ 23 h 114"/>
                  <a:gd name="T32" fmla="*/ 0 w 91"/>
                  <a:gd name="T33" fmla="*/ 23 h 114"/>
                  <a:gd name="T34" fmla="*/ 0 w 91"/>
                  <a:gd name="T35" fmla="*/ 23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1" h="114">
                    <a:moveTo>
                      <a:pt x="0" y="23"/>
                    </a:moveTo>
                    <a:cubicBezTo>
                      <a:pt x="2" y="21"/>
                      <a:pt x="3" y="19"/>
                      <a:pt x="5" y="19"/>
                    </a:cubicBezTo>
                    <a:cubicBezTo>
                      <a:pt x="18" y="13"/>
                      <a:pt x="32" y="7"/>
                      <a:pt x="46" y="1"/>
                    </a:cubicBezTo>
                    <a:cubicBezTo>
                      <a:pt x="47" y="0"/>
                      <a:pt x="49" y="1"/>
                      <a:pt x="52" y="3"/>
                    </a:cubicBezTo>
                    <a:cubicBezTo>
                      <a:pt x="50" y="4"/>
                      <a:pt x="47" y="5"/>
                      <a:pt x="46" y="7"/>
                    </a:cubicBezTo>
                    <a:cubicBezTo>
                      <a:pt x="44" y="11"/>
                      <a:pt x="42" y="15"/>
                      <a:pt x="43" y="18"/>
                    </a:cubicBezTo>
                    <a:cubicBezTo>
                      <a:pt x="52" y="40"/>
                      <a:pt x="61" y="62"/>
                      <a:pt x="71" y="84"/>
                    </a:cubicBezTo>
                    <a:cubicBezTo>
                      <a:pt x="73" y="90"/>
                      <a:pt x="77" y="92"/>
                      <a:pt x="83" y="90"/>
                    </a:cubicBezTo>
                    <a:cubicBezTo>
                      <a:pt x="85" y="90"/>
                      <a:pt x="87" y="90"/>
                      <a:pt x="90" y="90"/>
                    </a:cubicBezTo>
                    <a:cubicBezTo>
                      <a:pt x="90" y="91"/>
                      <a:pt x="90" y="92"/>
                      <a:pt x="91" y="93"/>
                    </a:cubicBezTo>
                    <a:cubicBezTo>
                      <a:pt x="74" y="100"/>
                      <a:pt x="58" y="107"/>
                      <a:pt x="42" y="114"/>
                    </a:cubicBezTo>
                    <a:cubicBezTo>
                      <a:pt x="41" y="114"/>
                      <a:pt x="41" y="113"/>
                      <a:pt x="40" y="112"/>
                    </a:cubicBezTo>
                    <a:cubicBezTo>
                      <a:pt x="41" y="111"/>
                      <a:pt x="42" y="109"/>
                      <a:pt x="43" y="108"/>
                    </a:cubicBezTo>
                    <a:cubicBezTo>
                      <a:pt x="51" y="104"/>
                      <a:pt x="51" y="99"/>
                      <a:pt x="48" y="91"/>
                    </a:cubicBezTo>
                    <a:cubicBezTo>
                      <a:pt x="39" y="72"/>
                      <a:pt x="30" y="52"/>
                      <a:pt x="22" y="32"/>
                    </a:cubicBezTo>
                    <a:cubicBezTo>
                      <a:pt x="19" y="24"/>
                      <a:pt x="14" y="20"/>
                      <a:pt x="6" y="23"/>
                    </a:cubicBezTo>
                    <a:cubicBezTo>
                      <a:pt x="4" y="24"/>
                      <a:pt x="2" y="23"/>
                      <a:pt x="0" y="23"/>
                    </a:cubicBezTo>
                    <a:cubicBezTo>
                      <a:pt x="0" y="23"/>
                      <a:pt x="0" y="23"/>
                      <a:pt x="0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4" name="Freeform 33">
                <a:extLst>
                  <a:ext uri="{FF2B5EF4-FFF2-40B4-BE49-F238E27FC236}">
                    <a16:creationId xmlns:a16="http://schemas.microsoft.com/office/drawing/2014/main" id="{E85471A4-1A82-4F7A-9793-DCF02507F8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73938" y="4121150"/>
                <a:ext cx="288925" cy="246063"/>
              </a:xfrm>
              <a:custGeom>
                <a:avLst/>
                <a:gdLst>
                  <a:gd name="T0" fmla="*/ 114 w 114"/>
                  <a:gd name="T1" fmla="*/ 52 h 97"/>
                  <a:gd name="T2" fmla="*/ 86 w 114"/>
                  <a:gd name="T3" fmla="*/ 97 h 97"/>
                  <a:gd name="T4" fmla="*/ 84 w 114"/>
                  <a:gd name="T5" fmla="*/ 97 h 97"/>
                  <a:gd name="T6" fmla="*/ 84 w 114"/>
                  <a:gd name="T7" fmla="*/ 91 h 97"/>
                  <a:gd name="T8" fmla="*/ 79 w 114"/>
                  <a:gd name="T9" fmla="*/ 77 h 97"/>
                  <a:gd name="T10" fmla="*/ 28 w 114"/>
                  <a:gd name="T11" fmla="*/ 46 h 97"/>
                  <a:gd name="T12" fmla="*/ 0 w 114"/>
                  <a:gd name="T13" fmla="*/ 46 h 97"/>
                  <a:gd name="T14" fmla="*/ 26 w 114"/>
                  <a:gd name="T15" fmla="*/ 0 h 97"/>
                  <a:gd name="T16" fmla="*/ 28 w 114"/>
                  <a:gd name="T17" fmla="*/ 0 h 97"/>
                  <a:gd name="T18" fmla="*/ 28 w 114"/>
                  <a:gd name="T19" fmla="*/ 6 h 97"/>
                  <a:gd name="T20" fmla="*/ 33 w 114"/>
                  <a:gd name="T21" fmla="*/ 20 h 97"/>
                  <a:gd name="T22" fmla="*/ 92 w 114"/>
                  <a:gd name="T23" fmla="*/ 56 h 97"/>
                  <a:gd name="T24" fmla="*/ 106 w 114"/>
                  <a:gd name="T25" fmla="*/ 54 h 97"/>
                  <a:gd name="T26" fmla="*/ 112 w 114"/>
                  <a:gd name="T27" fmla="*/ 50 h 97"/>
                  <a:gd name="T28" fmla="*/ 114 w 114"/>
                  <a:gd name="T29" fmla="*/ 52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4" h="97">
                    <a:moveTo>
                      <a:pt x="114" y="52"/>
                    </a:moveTo>
                    <a:cubicBezTo>
                      <a:pt x="104" y="67"/>
                      <a:pt x="95" y="82"/>
                      <a:pt x="86" y="97"/>
                    </a:cubicBezTo>
                    <a:cubicBezTo>
                      <a:pt x="86" y="97"/>
                      <a:pt x="85" y="97"/>
                      <a:pt x="84" y="97"/>
                    </a:cubicBezTo>
                    <a:cubicBezTo>
                      <a:pt x="84" y="95"/>
                      <a:pt x="83" y="93"/>
                      <a:pt x="84" y="91"/>
                    </a:cubicBezTo>
                    <a:cubicBezTo>
                      <a:pt x="87" y="85"/>
                      <a:pt x="85" y="80"/>
                      <a:pt x="79" y="77"/>
                    </a:cubicBezTo>
                    <a:cubicBezTo>
                      <a:pt x="62" y="67"/>
                      <a:pt x="45" y="56"/>
                      <a:pt x="28" y="46"/>
                    </a:cubicBezTo>
                    <a:cubicBezTo>
                      <a:pt x="13" y="37"/>
                      <a:pt x="13" y="37"/>
                      <a:pt x="0" y="46"/>
                    </a:cubicBezTo>
                    <a:cubicBezTo>
                      <a:pt x="6" y="29"/>
                      <a:pt x="17" y="15"/>
                      <a:pt x="26" y="0"/>
                    </a:cubicBezTo>
                    <a:cubicBezTo>
                      <a:pt x="26" y="0"/>
                      <a:pt x="27" y="0"/>
                      <a:pt x="28" y="0"/>
                    </a:cubicBezTo>
                    <a:cubicBezTo>
                      <a:pt x="28" y="2"/>
                      <a:pt x="28" y="5"/>
                      <a:pt x="28" y="6"/>
                    </a:cubicBezTo>
                    <a:cubicBezTo>
                      <a:pt x="25" y="13"/>
                      <a:pt x="27" y="17"/>
                      <a:pt x="33" y="20"/>
                    </a:cubicBezTo>
                    <a:cubicBezTo>
                      <a:pt x="52" y="32"/>
                      <a:pt x="72" y="44"/>
                      <a:pt x="92" y="56"/>
                    </a:cubicBezTo>
                    <a:cubicBezTo>
                      <a:pt x="98" y="60"/>
                      <a:pt x="102" y="59"/>
                      <a:pt x="106" y="54"/>
                    </a:cubicBezTo>
                    <a:cubicBezTo>
                      <a:pt x="108" y="52"/>
                      <a:pt x="110" y="51"/>
                      <a:pt x="112" y="50"/>
                    </a:cubicBezTo>
                    <a:cubicBezTo>
                      <a:pt x="112" y="51"/>
                      <a:pt x="113" y="52"/>
                      <a:pt x="114" y="5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5" name="Freeform 34">
                <a:extLst>
                  <a:ext uri="{FF2B5EF4-FFF2-40B4-BE49-F238E27FC236}">
                    <a16:creationId xmlns:a16="http://schemas.microsoft.com/office/drawing/2014/main" id="{D8E0AF39-488A-4EB1-BE5C-16E5C97743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97650" y="1562100"/>
                <a:ext cx="76200" cy="93663"/>
              </a:xfrm>
              <a:custGeom>
                <a:avLst/>
                <a:gdLst>
                  <a:gd name="T0" fmla="*/ 30 w 30"/>
                  <a:gd name="T1" fmla="*/ 30 h 37"/>
                  <a:gd name="T2" fmla="*/ 23 w 30"/>
                  <a:gd name="T3" fmla="*/ 36 h 37"/>
                  <a:gd name="T4" fmla="*/ 12 w 30"/>
                  <a:gd name="T5" fmla="*/ 35 h 37"/>
                  <a:gd name="T6" fmla="*/ 2 w 30"/>
                  <a:gd name="T7" fmla="*/ 6 h 37"/>
                  <a:gd name="T8" fmla="*/ 10 w 30"/>
                  <a:gd name="T9" fmla="*/ 1 h 37"/>
                  <a:gd name="T10" fmla="*/ 30 w 30"/>
                  <a:gd name="T11" fmla="*/ 3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" h="37">
                    <a:moveTo>
                      <a:pt x="30" y="30"/>
                    </a:moveTo>
                    <a:cubicBezTo>
                      <a:pt x="29" y="31"/>
                      <a:pt x="27" y="35"/>
                      <a:pt x="23" y="36"/>
                    </a:cubicBezTo>
                    <a:cubicBezTo>
                      <a:pt x="20" y="37"/>
                      <a:pt x="14" y="37"/>
                      <a:pt x="12" y="35"/>
                    </a:cubicBezTo>
                    <a:cubicBezTo>
                      <a:pt x="4" y="28"/>
                      <a:pt x="0" y="18"/>
                      <a:pt x="2" y="6"/>
                    </a:cubicBezTo>
                    <a:cubicBezTo>
                      <a:pt x="2" y="4"/>
                      <a:pt x="8" y="0"/>
                      <a:pt x="10" y="1"/>
                    </a:cubicBezTo>
                    <a:cubicBezTo>
                      <a:pt x="18" y="2"/>
                      <a:pt x="30" y="19"/>
                      <a:pt x="30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6" name="Freeform 46">
                <a:extLst>
                  <a:ext uri="{FF2B5EF4-FFF2-40B4-BE49-F238E27FC236}">
                    <a16:creationId xmlns:a16="http://schemas.microsoft.com/office/drawing/2014/main" id="{C7C841A7-162E-424A-95FA-1A17977F53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06888" y="1617663"/>
                <a:ext cx="3151188" cy="2741613"/>
              </a:xfrm>
              <a:custGeom>
                <a:avLst/>
                <a:gdLst>
                  <a:gd name="T0" fmla="*/ 976 w 1246"/>
                  <a:gd name="T1" fmla="*/ 1074 h 1083"/>
                  <a:gd name="T2" fmla="*/ 937 w 1246"/>
                  <a:gd name="T3" fmla="*/ 1004 h 1083"/>
                  <a:gd name="T4" fmla="*/ 913 w 1246"/>
                  <a:gd name="T5" fmla="*/ 849 h 1083"/>
                  <a:gd name="T6" fmla="*/ 908 w 1246"/>
                  <a:gd name="T7" fmla="*/ 676 h 1083"/>
                  <a:gd name="T8" fmla="*/ 900 w 1246"/>
                  <a:gd name="T9" fmla="*/ 490 h 1083"/>
                  <a:gd name="T10" fmla="*/ 790 w 1246"/>
                  <a:gd name="T11" fmla="*/ 320 h 1083"/>
                  <a:gd name="T12" fmla="*/ 782 w 1246"/>
                  <a:gd name="T13" fmla="*/ 310 h 1083"/>
                  <a:gd name="T14" fmla="*/ 779 w 1246"/>
                  <a:gd name="T15" fmla="*/ 288 h 1083"/>
                  <a:gd name="T16" fmla="*/ 758 w 1246"/>
                  <a:gd name="T17" fmla="*/ 243 h 1083"/>
                  <a:gd name="T18" fmla="*/ 691 w 1246"/>
                  <a:gd name="T19" fmla="*/ 196 h 1083"/>
                  <a:gd name="T20" fmla="*/ 641 w 1246"/>
                  <a:gd name="T21" fmla="*/ 171 h 1083"/>
                  <a:gd name="T22" fmla="*/ 681 w 1246"/>
                  <a:gd name="T23" fmla="*/ 166 h 1083"/>
                  <a:gd name="T24" fmla="*/ 706 w 1246"/>
                  <a:gd name="T25" fmla="*/ 157 h 1083"/>
                  <a:gd name="T26" fmla="*/ 766 w 1246"/>
                  <a:gd name="T27" fmla="*/ 95 h 1083"/>
                  <a:gd name="T28" fmla="*/ 767 w 1246"/>
                  <a:gd name="T29" fmla="*/ 78 h 1083"/>
                  <a:gd name="T30" fmla="*/ 746 w 1246"/>
                  <a:gd name="T31" fmla="*/ 64 h 1083"/>
                  <a:gd name="T32" fmla="*/ 740 w 1246"/>
                  <a:gd name="T33" fmla="*/ 68 h 1083"/>
                  <a:gd name="T34" fmla="*/ 708 w 1246"/>
                  <a:gd name="T35" fmla="*/ 106 h 1083"/>
                  <a:gd name="T36" fmla="*/ 633 w 1246"/>
                  <a:gd name="T37" fmla="*/ 145 h 1083"/>
                  <a:gd name="T38" fmla="*/ 631 w 1246"/>
                  <a:gd name="T39" fmla="*/ 54 h 1083"/>
                  <a:gd name="T40" fmla="*/ 615 w 1246"/>
                  <a:gd name="T41" fmla="*/ 32 h 1083"/>
                  <a:gd name="T42" fmla="*/ 603 w 1246"/>
                  <a:gd name="T43" fmla="*/ 31 h 1083"/>
                  <a:gd name="T44" fmla="*/ 586 w 1246"/>
                  <a:gd name="T45" fmla="*/ 46 h 1083"/>
                  <a:gd name="T46" fmla="*/ 583 w 1246"/>
                  <a:gd name="T47" fmla="*/ 133 h 1083"/>
                  <a:gd name="T48" fmla="*/ 575 w 1246"/>
                  <a:gd name="T49" fmla="*/ 143 h 1083"/>
                  <a:gd name="T50" fmla="*/ 541 w 1246"/>
                  <a:gd name="T51" fmla="*/ 138 h 1083"/>
                  <a:gd name="T52" fmla="*/ 486 w 1246"/>
                  <a:gd name="T53" fmla="*/ 86 h 1083"/>
                  <a:gd name="T54" fmla="*/ 473 w 1246"/>
                  <a:gd name="T55" fmla="*/ 69 h 1083"/>
                  <a:gd name="T56" fmla="*/ 449 w 1246"/>
                  <a:gd name="T57" fmla="*/ 68 h 1083"/>
                  <a:gd name="T58" fmla="*/ 446 w 1246"/>
                  <a:gd name="T59" fmla="*/ 80 h 1083"/>
                  <a:gd name="T60" fmla="*/ 462 w 1246"/>
                  <a:gd name="T61" fmla="*/ 113 h 1083"/>
                  <a:gd name="T62" fmla="*/ 572 w 1246"/>
                  <a:gd name="T63" fmla="*/ 179 h 1083"/>
                  <a:gd name="T64" fmla="*/ 582 w 1246"/>
                  <a:gd name="T65" fmla="*/ 181 h 1083"/>
                  <a:gd name="T66" fmla="*/ 577 w 1246"/>
                  <a:gd name="T67" fmla="*/ 182 h 1083"/>
                  <a:gd name="T68" fmla="*/ 475 w 1246"/>
                  <a:gd name="T69" fmla="*/ 226 h 1083"/>
                  <a:gd name="T70" fmla="*/ 430 w 1246"/>
                  <a:gd name="T71" fmla="*/ 305 h 1083"/>
                  <a:gd name="T72" fmla="*/ 415 w 1246"/>
                  <a:gd name="T73" fmla="*/ 334 h 1083"/>
                  <a:gd name="T74" fmla="*/ 366 w 1246"/>
                  <a:gd name="T75" fmla="*/ 379 h 1083"/>
                  <a:gd name="T76" fmla="*/ 319 w 1246"/>
                  <a:gd name="T77" fmla="*/ 472 h 1083"/>
                  <a:gd name="T78" fmla="*/ 309 w 1246"/>
                  <a:gd name="T79" fmla="*/ 560 h 1083"/>
                  <a:gd name="T80" fmla="*/ 306 w 1246"/>
                  <a:gd name="T81" fmla="*/ 781 h 1083"/>
                  <a:gd name="T82" fmla="*/ 304 w 1246"/>
                  <a:gd name="T83" fmla="*/ 857 h 1083"/>
                  <a:gd name="T84" fmla="*/ 272 w 1246"/>
                  <a:gd name="T85" fmla="*/ 993 h 1083"/>
                  <a:gd name="T86" fmla="*/ 240 w 1246"/>
                  <a:gd name="T87" fmla="*/ 1076 h 1083"/>
                  <a:gd name="T88" fmla="*/ 237 w 1246"/>
                  <a:gd name="T89" fmla="*/ 1083 h 1083"/>
                  <a:gd name="T90" fmla="*/ 51 w 1246"/>
                  <a:gd name="T91" fmla="*/ 834 h 1083"/>
                  <a:gd name="T92" fmla="*/ 17 w 1246"/>
                  <a:gd name="T93" fmla="*/ 525 h 1083"/>
                  <a:gd name="T94" fmla="*/ 537 w 1246"/>
                  <a:gd name="T95" fmla="*/ 30 h 1083"/>
                  <a:gd name="T96" fmla="*/ 1158 w 1246"/>
                  <a:gd name="T97" fmla="*/ 420 h 1083"/>
                  <a:gd name="T98" fmla="*/ 976 w 1246"/>
                  <a:gd name="T99" fmla="*/ 1074 h 10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246" h="1083">
                    <a:moveTo>
                      <a:pt x="976" y="1074"/>
                    </a:moveTo>
                    <a:cubicBezTo>
                      <a:pt x="957" y="1053"/>
                      <a:pt x="943" y="1031"/>
                      <a:pt x="937" y="1004"/>
                    </a:cubicBezTo>
                    <a:cubicBezTo>
                      <a:pt x="925" y="953"/>
                      <a:pt x="916" y="901"/>
                      <a:pt x="913" y="849"/>
                    </a:cubicBezTo>
                    <a:cubicBezTo>
                      <a:pt x="910" y="792"/>
                      <a:pt x="910" y="734"/>
                      <a:pt x="908" y="676"/>
                    </a:cubicBezTo>
                    <a:cubicBezTo>
                      <a:pt x="906" y="614"/>
                      <a:pt x="906" y="552"/>
                      <a:pt x="900" y="490"/>
                    </a:cubicBezTo>
                    <a:cubicBezTo>
                      <a:pt x="893" y="415"/>
                      <a:pt x="856" y="358"/>
                      <a:pt x="790" y="320"/>
                    </a:cubicBezTo>
                    <a:cubicBezTo>
                      <a:pt x="787" y="318"/>
                      <a:pt x="784" y="314"/>
                      <a:pt x="782" y="310"/>
                    </a:cubicBezTo>
                    <a:cubicBezTo>
                      <a:pt x="780" y="303"/>
                      <a:pt x="779" y="295"/>
                      <a:pt x="779" y="288"/>
                    </a:cubicBezTo>
                    <a:cubicBezTo>
                      <a:pt x="777" y="270"/>
                      <a:pt x="770" y="255"/>
                      <a:pt x="758" y="243"/>
                    </a:cubicBezTo>
                    <a:cubicBezTo>
                      <a:pt x="739" y="222"/>
                      <a:pt x="716" y="207"/>
                      <a:pt x="691" y="196"/>
                    </a:cubicBezTo>
                    <a:cubicBezTo>
                      <a:pt x="674" y="188"/>
                      <a:pt x="657" y="180"/>
                      <a:pt x="641" y="171"/>
                    </a:cubicBezTo>
                    <a:cubicBezTo>
                      <a:pt x="654" y="170"/>
                      <a:pt x="668" y="169"/>
                      <a:pt x="681" y="166"/>
                    </a:cubicBezTo>
                    <a:cubicBezTo>
                      <a:pt x="690" y="165"/>
                      <a:pt x="699" y="162"/>
                      <a:pt x="706" y="157"/>
                    </a:cubicBezTo>
                    <a:cubicBezTo>
                      <a:pt x="730" y="140"/>
                      <a:pt x="749" y="119"/>
                      <a:pt x="766" y="95"/>
                    </a:cubicBezTo>
                    <a:cubicBezTo>
                      <a:pt x="769" y="89"/>
                      <a:pt x="772" y="83"/>
                      <a:pt x="767" y="78"/>
                    </a:cubicBezTo>
                    <a:cubicBezTo>
                      <a:pt x="761" y="72"/>
                      <a:pt x="753" y="68"/>
                      <a:pt x="746" y="64"/>
                    </a:cubicBezTo>
                    <a:cubicBezTo>
                      <a:pt x="745" y="63"/>
                      <a:pt x="742" y="66"/>
                      <a:pt x="740" y="68"/>
                    </a:cubicBezTo>
                    <a:cubicBezTo>
                      <a:pt x="729" y="81"/>
                      <a:pt x="719" y="93"/>
                      <a:pt x="708" y="106"/>
                    </a:cubicBezTo>
                    <a:cubicBezTo>
                      <a:pt x="688" y="128"/>
                      <a:pt x="663" y="139"/>
                      <a:pt x="633" y="145"/>
                    </a:cubicBezTo>
                    <a:cubicBezTo>
                      <a:pt x="632" y="114"/>
                      <a:pt x="632" y="84"/>
                      <a:pt x="631" y="54"/>
                    </a:cubicBezTo>
                    <a:cubicBezTo>
                      <a:pt x="631" y="40"/>
                      <a:pt x="629" y="35"/>
                      <a:pt x="615" y="32"/>
                    </a:cubicBezTo>
                    <a:cubicBezTo>
                      <a:pt x="611" y="31"/>
                      <a:pt x="607" y="31"/>
                      <a:pt x="603" y="31"/>
                    </a:cubicBezTo>
                    <a:cubicBezTo>
                      <a:pt x="591" y="29"/>
                      <a:pt x="586" y="34"/>
                      <a:pt x="586" y="46"/>
                    </a:cubicBezTo>
                    <a:cubicBezTo>
                      <a:pt x="585" y="75"/>
                      <a:pt x="584" y="104"/>
                      <a:pt x="583" y="133"/>
                    </a:cubicBezTo>
                    <a:cubicBezTo>
                      <a:pt x="583" y="140"/>
                      <a:pt x="581" y="142"/>
                      <a:pt x="575" y="143"/>
                    </a:cubicBezTo>
                    <a:cubicBezTo>
                      <a:pt x="563" y="145"/>
                      <a:pt x="551" y="144"/>
                      <a:pt x="541" y="138"/>
                    </a:cubicBezTo>
                    <a:cubicBezTo>
                      <a:pt x="518" y="126"/>
                      <a:pt x="500" y="108"/>
                      <a:pt x="486" y="86"/>
                    </a:cubicBezTo>
                    <a:cubicBezTo>
                      <a:pt x="483" y="80"/>
                      <a:pt x="478" y="74"/>
                      <a:pt x="473" y="69"/>
                    </a:cubicBezTo>
                    <a:cubicBezTo>
                      <a:pt x="467" y="63"/>
                      <a:pt x="456" y="63"/>
                      <a:pt x="449" y="68"/>
                    </a:cubicBezTo>
                    <a:cubicBezTo>
                      <a:pt x="446" y="71"/>
                      <a:pt x="444" y="77"/>
                      <a:pt x="446" y="80"/>
                    </a:cubicBezTo>
                    <a:cubicBezTo>
                      <a:pt x="450" y="91"/>
                      <a:pt x="455" y="103"/>
                      <a:pt x="462" y="113"/>
                    </a:cubicBezTo>
                    <a:cubicBezTo>
                      <a:pt x="489" y="151"/>
                      <a:pt x="527" y="170"/>
                      <a:pt x="572" y="179"/>
                    </a:cubicBezTo>
                    <a:cubicBezTo>
                      <a:pt x="575" y="179"/>
                      <a:pt x="578" y="180"/>
                      <a:pt x="582" y="181"/>
                    </a:cubicBezTo>
                    <a:cubicBezTo>
                      <a:pt x="580" y="182"/>
                      <a:pt x="578" y="182"/>
                      <a:pt x="577" y="182"/>
                    </a:cubicBezTo>
                    <a:cubicBezTo>
                      <a:pt x="538" y="184"/>
                      <a:pt x="507" y="207"/>
                      <a:pt x="475" y="226"/>
                    </a:cubicBezTo>
                    <a:cubicBezTo>
                      <a:pt x="443" y="244"/>
                      <a:pt x="431" y="271"/>
                      <a:pt x="430" y="305"/>
                    </a:cubicBezTo>
                    <a:cubicBezTo>
                      <a:pt x="430" y="317"/>
                      <a:pt x="426" y="326"/>
                      <a:pt x="415" y="334"/>
                    </a:cubicBezTo>
                    <a:cubicBezTo>
                      <a:pt x="398" y="348"/>
                      <a:pt x="382" y="363"/>
                      <a:pt x="366" y="379"/>
                    </a:cubicBezTo>
                    <a:cubicBezTo>
                      <a:pt x="340" y="404"/>
                      <a:pt x="328" y="437"/>
                      <a:pt x="319" y="472"/>
                    </a:cubicBezTo>
                    <a:cubicBezTo>
                      <a:pt x="312" y="501"/>
                      <a:pt x="310" y="530"/>
                      <a:pt x="309" y="560"/>
                    </a:cubicBezTo>
                    <a:cubicBezTo>
                      <a:pt x="309" y="633"/>
                      <a:pt x="307" y="707"/>
                      <a:pt x="306" y="781"/>
                    </a:cubicBezTo>
                    <a:cubicBezTo>
                      <a:pt x="305" y="806"/>
                      <a:pt x="305" y="832"/>
                      <a:pt x="304" y="857"/>
                    </a:cubicBezTo>
                    <a:cubicBezTo>
                      <a:pt x="300" y="904"/>
                      <a:pt x="287" y="949"/>
                      <a:pt x="272" y="993"/>
                    </a:cubicBezTo>
                    <a:cubicBezTo>
                      <a:pt x="262" y="1021"/>
                      <a:pt x="251" y="1048"/>
                      <a:pt x="240" y="1076"/>
                    </a:cubicBezTo>
                    <a:cubicBezTo>
                      <a:pt x="239" y="1078"/>
                      <a:pt x="238" y="1080"/>
                      <a:pt x="237" y="1083"/>
                    </a:cubicBezTo>
                    <a:cubicBezTo>
                      <a:pt x="152" y="1016"/>
                      <a:pt x="90" y="933"/>
                      <a:pt x="51" y="834"/>
                    </a:cubicBezTo>
                    <a:cubicBezTo>
                      <a:pt x="11" y="734"/>
                      <a:pt x="0" y="631"/>
                      <a:pt x="17" y="525"/>
                    </a:cubicBezTo>
                    <a:cubicBezTo>
                      <a:pt x="60" y="257"/>
                      <a:pt x="278" y="57"/>
                      <a:pt x="537" y="30"/>
                    </a:cubicBezTo>
                    <a:cubicBezTo>
                      <a:pt x="825" y="0"/>
                      <a:pt x="1072" y="177"/>
                      <a:pt x="1158" y="420"/>
                    </a:cubicBezTo>
                    <a:cubicBezTo>
                      <a:pt x="1246" y="668"/>
                      <a:pt x="1158" y="927"/>
                      <a:pt x="976" y="107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7" name="Freeform 47">
                <a:extLst>
                  <a:ext uri="{FF2B5EF4-FFF2-40B4-BE49-F238E27FC236}">
                    <a16:creationId xmlns:a16="http://schemas.microsoft.com/office/drawing/2014/main" id="{462C43BC-C32F-4725-AF24-9A3E581537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0688" y="2435225"/>
                <a:ext cx="674688" cy="428625"/>
              </a:xfrm>
              <a:custGeom>
                <a:avLst/>
                <a:gdLst>
                  <a:gd name="T0" fmla="*/ 263 w 267"/>
                  <a:gd name="T1" fmla="*/ 164 h 169"/>
                  <a:gd name="T2" fmla="*/ 0 w 267"/>
                  <a:gd name="T3" fmla="*/ 169 h 169"/>
                  <a:gd name="T4" fmla="*/ 0 w 267"/>
                  <a:gd name="T5" fmla="*/ 134 h 169"/>
                  <a:gd name="T6" fmla="*/ 1 w 267"/>
                  <a:gd name="T7" fmla="*/ 41 h 169"/>
                  <a:gd name="T8" fmla="*/ 8 w 267"/>
                  <a:gd name="T9" fmla="*/ 31 h 169"/>
                  <a:gd name="T10" fmla="*/ 184 w 267"/>
                  <a:gd name="T11" fmla="*/ 11 h 169"/>
                  <a:gd name="T12" fmla="*/ 267 w 267"/>
                  <a:gd name="T13" fmla="*/ 28 h 169"/>
                  <a:gd name="T14" fmla="*/ 263 w 267"/>
                  <a:gd name="T15" fmla="*/ 164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67" h="169">
                    <a:moveTo>
                      <a:pt x="263" y="164"/>
                    </a:moveTo>
                    <a:cubicBezTo>
                      <a:pt x="175" y="144"/>
                      <a:pt x="88" y="136"/>
                      <a:pt x="0" y="169"/>
                    </a:cubicBezTo>
                    <a:cubicBezTo>
                      <a:pt x="0" y="156"/>
                      <a:pt x="0" y="145"/>
                      <a:pt x="0" y="134"/>
                    </a:cubicBezTo>
                    <a:cubicBezTo>
                      <a:pt x="1" y="103"/>
                      <a:pt x="1" y="72"/>
                      <a:pt x="1" y="41"/>
                    </a:cubicBezTo>
                    <a:cubicBezTo>
                      <a:pt x="1" y="35"/>
                      <a:pt x="3" y="33"/>
                      <a:pt x="8" y="31"/>
                    </a:cubicBezTo>
                    <a:cubicBezTo>
                      <a:pt x="65" y="8"/>
                      <a:pt x="124" y="0"/>
                      <a:pt x="184" y="11"/>
                    </a:cubicBezTo>
                    <a:cubicBezTo>
                      <a:pt x="212" y="16"/>
                      <a:pt x="239" y="22"/>
                      <a:pt x="267" y="28"/>
                    </a:cubicBezTo>
                    <a:cubicBezTo>
                      <a:pt x="265" y="74"/>
                      <a:pt x="264" y="119"/>
                      <a:pt x="263" y="1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8" name="Freeform 48">
                <a:extLst>
                  <a:ext uri="{FF2B5EF4-FFF2-40B4-BE49-F238E27FC236}">
                    <a16:creationId xmlns:a16="http://schemas.microsoft.com/office/drawing/2014/main" id="{6CACE1CB-653A-45CB-866B-F1951B38E1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40375" y="2898775"/>
                <a:ext cx="604838" cy="293688"/>
              </a:xfrm>
              <a:custGeom>
                <a:avLst/>
                <a:gdLst>
                  <a:gd name="T0" fmla="*/ 0 w 239"/>
                  <a:gd name="T1" fmla="*/ 35 h 116"/>
                  <a:gd name="T2" fmla="*/ 129 w 239"/>
                  <a:gd name="T3" fmla="*/ 5 h 116"/>
                  <a:gd name="T4" fmla="*/ 221 w 239"/>
                  <a:gd name="T5" fmla="*/ 17 h 116"/>
                  <a:gd name="T6" fmla="*/ 239 w 239"/>
                  <a:gd name="T7" fmla="*/ 22 h 116"/>
                  <a:gd name="T8" fmla="*/ 232 w 239"/>
                  <a:gd name="T9" fmla="*/ 35 h 116"/>
                  <a:gd name="T10" fmla="*/ 144 w 239"/>
                  <a:gd name="T11" fmla="*/ 107 h 116"/>
                  <a:gd name="T12" fmla="*/ 93 w 239"/>
                  <a:gd name="T13" fmla="*/ 107 h 116"/>
                  <a:gd name="T14" fmla="*/ 60 w 239"/>
                  <a:gd name="T15" fmla="*/ 87 h 116"/>
                  <a:gd name="T16" fmla="*/ 0 w 239"/>
                  <a:gd name="T17" fmla="*/ 35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9" h="116">
                    <a:moveTo>
                      <a:pt x="0" y="35"/>
                    </a:moveTo>
                    <a:cubicBezTo>
                      <a:pt x="42" y="11"/>
                      <a:pt x="83" y="0"/>
                      <a:pt x="129" y="5"/>
                    </a:cubicBezTo>
                    <a:cubicBezTo>
                      <a:pt x="159" y="9"/>
                      <a:pt x="190" y="13"/>
                      <a:pt x="221" y="17"/>
                    </a:cubicBezTo>
                    <a:cubicBezTo>
                      <a:pt x="227" y="18"/>
                      <a:pt x="232" y="20"/>
                      <a:pt x="239" y="22"/>
                    </a:cubicBezTo>
                    <a:cubicBezTo>
                      <a:pt x="236" y="27"/>
                      <a:pt x="234" y="32"/>
                      <a:pt x="232" y="35"/>
                    </a:cubicBezTo>
                    <a:cubicBezTo>
                      <a:pt x="207" y="65"/>
                      <a:pt x="178" y="89"/>
                      <a:pt x="144" y="107"/>
                    </a:cubicBezTo>
                    <a:cubicBezTo>
                      <a:pt x="127" y="116"/>
                      <a:pt x="109" y="115"/>
                      <a:pt x="93" y="107"/>
                    </a:cubicBezTo>
                    <a:cubicBezTo>
                      <a:pt x="81" y="101"/>
                      <a:pt x="70" y="95"/>
                      <a:pt x="60" y="87"/>
                    </a:cubicBezTo>
                    <a:cubicBezTo>
                      <a:pt x="40" y="71"/>
                      <a:pt x="21" y="53"/>
                      <a:pt x="0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9" name="Freeform 49">
                <a:extLst>
                  <a:ext uri="{FF2B5EF4-FFF2-40B4-BE49-F238E27FC236}">
                    <a16:creationId xmlns:a16="http://schemas.microsoft.com/office/drawing/2014/main" id="{4C97E765-7385-48AE-A31E-7E708A25BF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13388" y="2133600"/>
                <a:ext cx="661988" cy="263525"/>
              </a:xfrm>
              <a:custGeom>
                <a:avLst/>
                <a:gdLst>
                  <a:gd name="T0" fmla="*/ 0 w 262"/>
                  <a:gd name="T1" fmla="*/ 103 h 104"/>
                  <a:gd name="T2" fmla="*/ 24 w 262"/>
                  <a:gd name="T3" fmla="*/ 55 h 104"/>
                  <a:gd name="T4" fmla="*/ 31 w 262"/>
                  <a:gd name="T5" fmla="*/ 50 h 104"/>
                  <a:gd name="T6" fmla="*/ 118 w 262"/>
                  <a:gd name="T7" fmla="*/ 3 h 104"/>
                  <a:gd name="T8" fmla="*/ 131 w 262"/>
                  <a:gd name="T9" fmla="*/ 3 h 104"/>
                  <a:gd name="T10" fmla="*/ 213 w 262"/>
                  <a:gd name="T11" fmla="*/ 39 h 104"/>
                  <a:gd name="T12" fmla="*/ 242 w 262"/>
                  <a:gd name="T13" fmla="*/ 56 h 104"/>
                  <a:gd name="T14" fmla="*/ 260 w 262"/>
                  <a:gd name="T15" fmla="*/ 96 h 104"/>
                  <a:gd name="T16" fmla="*/ 251 w 262"/>
                  <a:gd name="T17" fmla="*/ 102 h 104"/>
                  <a:gd name="T18" fmla="*/ 151 w 262"/>
                  <a:gd name="T19" fmla="*/ 76 h 104"/>
                  <a:gd name="T20" fmla="*/ 40 w 262"/>
                  <a:gd name="T21" fmla="*/ 88 h 104"/>
                  <a:gd name="T22" fmla="*/ 0 w 262"/>
                  <a:gd name="T23" fmla="*/ 10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62" h="104">
                    <a:moveTo>
                      <a:pt x="0" y="103"/>
                    </a:moveTo>
                    <a:cubicBezTo>
                      <a:pt x="3" y="84"/>
                      <a:pt x="11" y="68"/>
                      <a:pt x="24" y="55"/>
                    </a:cubicBezTo>
                    <a:cubicBezTo>
                      <a:pt x="26" y="53"/>
                      <a:pt x="29" y="51"/>
                      <a:pt x="31" y="50"/>
                    </a:cubicBezTo>
                    <a:cubicBezTo>
                      <a:pt x="63" y="40"/>
                      <a:pt x="90" y="21"/>
                      <a:pt x="118" y="3"/>
                    </a:cubicBezTo>
                    <a:cubicBezTo>
                      <a:pt x="122" y="1"/>
                      <a:pt x="126" y="0"/>
                      <a:pt x="131" y="3"/>
                    </a:cubicBezTo>
                    <a:cubicBezTo>
                      <a:pt x="158" y="15"/>
                      <a:pt x="186" y="27"/>
                      <a:pt x="213" y="39"/>
                    </a:cubicBezTo>
                    <a:cubicBezTo>
                      <a:pt x="223" y="44"/>
                      <a:pt x="233" y="50"/>
                      <a:pt x="242" y="56"/>
                    </a:cubicBezTo>
                    <a:cubicBezTo>
                      <a:pt x="255" y="66"/>
                      <a:pt x="262" y="79"/>
                      <a:pt x="260" y="96"/>
                    </a:cubicBezTo>
                    <a:cubicBezTo>
                      <a:pt x="260" y="102"/>
                      <a:pt x="258" y="104"/>
                      <a:pt x="251" y="102"/>
                    </a:cubicBezTo>
                    <a:cubicBezTo>
                      <a:pt x="218" y="93"/>
                      <a:pt x="185" y="84"/>
                      <a:pt x="151" y="76"/>
                    </a:cubicBezTo>
                    <a:cubicBezTo>
                      <a:pt x="113" y="68"/>
                      <a:pt x="76" y="74"/>
                      <a:pt x="40" y="88"/>
                    </a:cubicBezTo>
                    <a:cubicBezTo>
                      <a:pt x="27" y="93"/>
                      <a:pt x="14" y="98"/>
                      <a:pt x="0" y="10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0" name="Freeform 50">
                <a:extLst>
                  <a:ext uri="{FF2B5EF4-FFF2-40B4-BE49-F238E27FC236}">
                    <a16:creationId xmlns:a16="http://schemas.microsoft.com/office/drawing/2014/main" id="{BB91DBA2-E47F-495C-BFFD-75C8BD5B13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65725" y="2574925"/>
                <a:ext cx="223838" cy="455613"/>
              </a:xfrm>
              <a:custGeom>
                <a:avLst/>
                <a:gdLst>
                  <a:gd name="T0" fmla="*/ 15 w 88"/>
                  <a:gd name="T1" fmla="*/ 180 h 180"/>
                  <a:gd name="T2" fmla="*/ 83 w 88"/>
                  <a:gd name="T3" fmla="*/ 0 h 180"/>
                  <a:gd name="T4" fmla="*/ 84 w 88"/>
                  <a:gd name="T5" fmla="*/ 7 h 180"/>
                  <a:gd name="T6" fmla="*/ 87 w 88"/>
                  <a:gd name="T7" fmla="*/ 120 h 180"/>
                  <a:gd name="T8" fmla="*/ 80 w 88"/>
                  <a:gd name="T9" fmla="*/ 131 h 180"/>
                  <a:gd name="T10" fmla="*/ 63 w 88"/>
                  <a:gd name="T11" fmla="*/ 139 h 180"/>
                  <a:gd name="T12" fmla="*/ 15 w 88"/>
                  <a:gd name="T13" fmla="*/ 180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8" h="180">
                    <a:moveTo>
                      <a:pt x="15" y="180"/>
                    </a:moveTo>
                    <a:cubicBezTo>
                      <a:pt x="0" y="106"/>
                      <a:pt x="31" y="34"/>
                      <a:pt x="83" y="0"/>
                    </a:cubicBezTo>
                    <a:cubicBezTo>
                      <a:pt x="84" y="2"/>
                      <a:pt x="84" y="4"/>
                      <a:pt x="84" y="7"/>
                    </a:cubicBezTo>
                    <a:cubicBezTo>
                      <a:pt x="85" y="44"/>
                      <a:pt x="86" y="82"/>
                      <a:pt x="87" y="120"/>
                    </a:cubicBezTo>
                    <a:cubicBezTo>
                      <a:pt x="88" y="126"/>
                      <a:pt x="85" y="129"/>
                      <a:pt x="80" y="131"/>
                    </a:cubicBezTo>
                    <a:cubicBezTo>
                      <a:pt x="74" y="133"/>
                      <a:pt x="68" y="136"/>
                      <a:pt x="63" y="139"/>
                    </a:cubicBezTo>
                    <a:cubicBezTo>
                      <a:pt x="43" y="148"/>
                      <a:pt x="26" y="160"/>
                      <a:pt x="15" y="1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1" name="Freeform 51">
                <a:extLst>
                  <a:ext uri="{FF2B5EF4-FFF2-40B4-BE49-F238E27FC236}">
                    <a16:creationId xmlns:a16="http://schemas.microsoft.com/office/drawing/2014/main" id="{4440DF01-A024-4055-8E85-1E2B98A2EC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94438" y="2574925"/>
                <a:ext cx="209550" cy="439738"/>
              </a:xfrm>
              <a:custGeom>
                <a:avLst/>
                <a:gdLst>
                  <a:gd name="T0" fmla="*/ 76 w 83"/>
                  <a:gd name="T1" fmla="*/ 174 h 174"/>
                  <a:gd name="T2" fmla="*/ 4 w 83"/>
                  <a:gd name="T3" fmla="*/ 131 h 174"/>
                  <a:gd name="T4" fmla="*/ 0 w 83"/>
                  <a:gd name="T5" fmla="*/ 123 h 174"/>
                  <a:gd name="T6" fmla="*/ 4 w 83"/>
                  <a:gd name="T7" fmla="*/ 27 h 174"/>
                  <a:gd name="T8" fmla="*/ 6 w 83"/>
                  <a:gd name="T9" fmla="*/ 0 h 174"/>
                  <a:gd name="T10" fmla="*/ 76 w 83"/>
                  <a:gd name="T11" fmla="*/ 174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3" h="174">
                    <a:moveTo>
                      <a:pt x="76" y="174"/>
                    </a:moveTo>
                    <a:cubicBezTo>
                      <a:pt x="52" y="159"/>
                      <a:pt x="28" y="146"/>
                      <a:pt x="4" y="131"/>
                    </a:cubicBezTo>
                    <a:cubicBezTo>
                      <a:pt x="2" y="130"/>
                      <a:pt x="0" y="126"/>
                      <a:pt x="0" y="123"/>
                    </a:cubicBezTo>
                    <a:cubicBezTo>
                      <a:pt x="1" y="91"/>
                      <a:pt x="3" y="59"/>
                      <a:pt x="4" y="27"/>
                    </a:cubicBezTo>
                    <a:cubicBezTo>
                      <a:pt x="5" y="18"/>
                      <a:pt x="5" y="9"/>
                      <a:pt x="6" y="0"/>
                    </a:cubicBezTo>
                    <a:cubicBezTo>
                      <a:pt x="45" y="13"/>
                      <a:pt x="83" y="109"/>
                      <a:pt x="76" y="17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2" name="Freeform 52">
                <a:extLst>
                  <a:ext uri="{FF2B5EF4-FFF2-40B4-BE49-F238E27FC236}">
                    <a16:creationId xmlns:a16="http://schemas.microsoft.com/office/drawing/2014/main" id="{3F360BC4-C8CA-486F-B254-633A83BF9D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02325" y="3968750"/>
                <a:ext cx="82550" cy="236538"/>
              </a:xfrm>
              <a:custGeom>
                <a:avLst/>
                <a:gdLst>
                  <a:gd name="T0" fmla="*/ 0 w 33"/>
                  <a:gd name="T1" fmla="*/ 93 h 93"/>
                  <a:gd name="T2" fmla="*/ 0 w 33"/>
                  <a:gd name="T3" fmla="*/ 18 h 93"/>
                  <a:gd name="T4" fmla="*/ 4 w 33"/>
                  <a:gd name="T5" fmla="*/ 11 h 93"/>
                  <a:gd name="T6" fmla="*/ 25 w 33"/>
                  <a:gd name="T7" fmla="*/ 0 h 93"/>
                  <a:gd name="T8" fmla="*/ 0 w 33"/>
                  <a:gd name="T9" fmla="*/ 93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93">
                    <a:moveTo>
                      <a:pt x="0" y="93"/>
                    </a:moveTo>
                    <a:cubicBezTo>
                      <a:pt x="0" y="67"/>
                      <a:pt x="0" y="42"/>
                      <a:pt x="0" y="18"/>
                    </a:cubicBezTo>
                    <a:cubicBezTo>
                      <a:pt x="0" y="16"/>
                      <a:pt x="2" y="13"/>
                      <a:pt x="4" y="11"/>
                    </a:cubicBezTo>
                    <a:cubicBezTo>
                      <a:pt x="11" y="8"/>
                      <a:pt x="17" y="4"/>
                      <a:pt x="25" y="0"/>
                    </a:cubicBezTo>
                    <a:cubicBezTo>
                      <a:pt x="23" y="33"/>
                      <a:pt x="33" y="67"/>
                      <a:pt x="0" y="9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3" name="Freeform 53">
                <a:extLst>
                  <a:ext uri="{FF2B5EF4-FFF2-40B4-BE49-F238E27FC236}">
                    <a16:creationId xmlns:a16="http://schemas.microsoft.com/office/drawing/2014/main" id="{A94CF489-FDC8-4982-B093-5005C4DE39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65800" y="3756025"/>
                <a:ext cx="58738" cy="157163"/>
              </a:xfrm>
              <a:custGeom>
                <a:avLst/>
                <a:gdLst>
                  <a:gd name="T0" fmla="*/ 23 w 23"/>
                  <a:gd name="T1" fmla="*/ 62 h 62"/>
                  <a:gd name="T2" fmla="*/ 3 w 23"/>
                  <a:gd name="T3" fmla="*/ 41 h 62"/>
                  <a:gd name="T4" fmla="*/ 0 w 23"/>
                  <a:gd name="T5" fmla="*/ 14 h 62"/>
                  <a:gd name="T6" fmla="*/ 13 w 23"/>
                  <a:gd name="T7" fmla="*/ 0 h 62"/>
                  <a:gd name="T8" fmla="*/ 23 w 23"/>
                  <a:gd name="T9" fmla="*/ 1 h 62"/>
                  <a:gd name="T10" fmla="*/ 23 w 23"/>
                  <a:gd name="T11" fmla="*/ 6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3" h="62">
                    <a:moveTo>
                      <a:pt x="23" y="62"/>
                    </a:moveTo>
                    <a:cubicBezTo>
                      <a:pt x="12" y="61"/>
                      <a:pt x="4" y="53"/>
                      <a:pt x="3" y="41"/>
                    </a:cubicBezTo>
                    <a:cubicBezTo>
                      <a:pt x="1" y="32"/>
                      <a:pt x="1" y="23"/>
                      <a:pt x="0" y="14"/>
                    </a:cubicBezTo>
                    <a:cubicBezTo>
                      <a:pt x="0" y="3"/>
                      <a:pt x="2" y="1"/>
                      <a:pt x="13" y="0"/>
                    </a:cubicBezTo>
                    <a:cubicBezTo>
                      <a:pt x="16" y="0"/>
                      <a:pt x="19" y="1"/>
                      <a:pt x="23" y="1"/>
                    </a:cubicBezTo>
                    <a:cubicBezTo>
                      <a:pt x="23" y="22"/>
                      <a:pt x="23" y="42"/>
                      <a:pt x="23" y="6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4" name="Freeform 54">
                <a:extLst>
                  <a:ext uri="{FF2B5EF4-FFF2-40B4-BE49-F238E27FC236}">
                    <a16:creationId xmlns:a16="http://schemas.microsoft.com/office/drawing/2014/main" id="{7478BD5A-D71B-4BE3-9432-800BDB147E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67400" y="3529013"/>
                <a:ext cx="107950" cy="68263"/>
              </a:xfrm>
              <a:custGeom>
                <a:avLst/>
                <a:gdLst>
                  <a:gd name="T0" fmla="*/ 19 w 43"/>
                  <a:gd name="T1" fmla="*/ 26 h 27"/>
                  <a:gd name="T2" fmla="*/ 16 w 43"/>
                  <a:gd name="T3" fmla="*/ 26 h 27"/>
                  <a:gd name="T4" fmla="*/ 0 w 43"/>
                  <a:gd name="T5" fmla="*/ 22 h 27"/>
                  <a:gd name="T6" fmla="*/ 7 w 43"/>
                  <a:gd name="T7" fmla="*/ 4 h 27"/>
                  <a:gd name="T8" fmla="*/ 9 w 43"/>
                  <a:gd name="T9" fmla="*/ 2 h 27"/>
                  <a:gd name="T10" fmla="*/ 39 w 43"/>
                  <a:gd name="T11" fmla="*/ 14 h 27"/>
                  <a:gd name="T12" fmla="*/ 33 w 43"/>
                  <a:gd name="T13" fmla="*/ 26 h 27"/>
                  <a:gd name="T14" fmla="*/ 19 w 43"/>
                  <a:gd name="T15" fmla="*/ 27 h 27"/>
                  <a:gd name="T16" fmla="*/ 19 w 43"/>
                  <a:gd name="T17" fmla="*/ 26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3" h="27">
                    <a:moveTo>
                      <a:pt x="19" y="26"/>
                    </a:moveTo>
                    <a:cubicBezTo>
                      <a:pt x="18" y="26"/>
                      <a:pt x="17" y="27"/>
                      <a:pt x="16" y="26"/>
                    </a:cubicBezTo>
                    <a:cubicBezTo>
                      <a:pt x="10" y="25"/>
                      <a:pt x="5" y="23"/>
                      <a:pt x="0" y="22"/>
                    </a:cubicBezTo>
                    <a:cubicBezTo>
                      <a:pt x="3" y="16"/>
                      <a:pt x="5" y="10"/>
                      <a:pt x="7" y="4"/>
                    </a:cubicBezTo>
                    <a:cubicBezTo>
                      <a:pt x="8" y="3"/>
                      <a:pt x="9" y="2"/>
                      <a:pt x="9" y="2"/>
                    </a:cubicBezTo>
                    <a:cubicBezTo>
                      <a:pt x="15" y="0"/>
                      <a:pt x="37" y="8"/>
                      <a:pt x="39" y="14"/>
                    </a:cubicBezTo>
                    <a:cubicBezTo>
                      <a:pt x="43" y="21"/>
                      <a:pt x="41" y="24"/>
                      <a:pt x="33" y="26"/>
                    </a:cubicBezTo>
                    <a:cubicBezTo>
                      <a:pt x="29" y="26"/>
                      <a:pt x="24" y="26"/>
                      <a:pt x="19" y="27"/>
                    </a:cubicBezTo>
                    <a:cubicBezTo>
                      <a:pt x="19" y="27"/>
                      <a:pt x="19" y="26"/>
                      <a:pt x="19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5" name="Freeform 55">
                <a:extLst>
                  <a:ext uri="{FF2B5EF4-FFF2-40B4-BE49-F238E27FC236}">
                    <a16:creationId xmlns:a16="http://schemas.microsoft.com/office/drawing/2014/main" id="{6F786C8C-1627-4700-83AB-2EE6C5E2895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922963" y="4691063"/>
                <a:ext cx="87313" cy="150813"/>
              </a:xfrm>
              <a:custGeom>
                <a:avLst/>
                <a:gdLst>
                  <a:gd name="T0" fmla="*/ 35 w 35"/>
                  <a:gd name="T1" fmla="*/ 32 h 60"/>
                  <a:gd name="T2" fmla="*/ 32 w 35"/>
                  <a:gd name="T3" fmla="*/ 48 h 60"/>
                  <a:gd name="T4" fmla="*/ 18 w 35"/>
                  <a:gd name="T5" fmla="*/ 58 h 60"/>
                  <a:gd name="T6" fmla="*/ 4 w 35"/>
                  <a:gd name="T7" fmla="*/ 49 h 60"/>
                  <a:gd name="T8" fmla="*/ 1 w 35"/>
                  <a:gd name="T9" fmla="*/ 12 h 60"/>
                  <a:gd name="T10" fmla="*/ 16 w 35"/>
                  <a:gd name="T11" fmla="*/ 1 h 60"/>
                  <a:gd name="T12" fmla="*/ 31 w 35"/>
                  <a:gd name="T13" fmla="*/ 11 h 60"/>
                  <a:gd name="T14" fmla="*/ 35 w 35"/>
                  <a:gd name="T15" fmla="*/ 32 h 60"/>
                  <a:gd name="T16" fmla="*/ 29 w 35"/>
                  <a:gd name="T17" fmla="*/ 34 h 60"/>
                  <a:gd name="T18" fmla="*/ 24 w 35"/>
                  <a:gd name="T19" fmla="*/ 11 h 60"/>
                  <a:gd name="T20" fmla="*/ 14 w 35"/>
                  <a:gd name="T21" fmla="*/ 3 h 60"/>
                  <a:gd name="T22" fmla="*/ 5 w 35"/>
                  <a:gd name="T23" fmla="*/ 14 h 60"/>
                  <a:gd name="T24" fmla="*/ 7 w 35"/>
                  <a:gd name="T25" fmla="*/ 39 h 60"/>
                  <a:gd name="T26" fmla="*/ 19 w 35"/>
                  <a:gd name="T27" fmla="*/ 56 h 60"/>
                  <a:gd name="T28" fmla="*/ 29 w 35"/>
                  <a:gd name="T29" fmla="*/ 34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5" h="60">
                    <a:moveTo>
                      <a:pt x="35" y="32"/>
                    </a:moveTo>
                    <a:cubicBezTo>
                      <a:pt x="34" y="38"/>
                      <a:pt x="34" y="44"/>
                      <a:pt x="32" y="48"/>
                    </a:cubicBezTo>
                    <a:cubicBezTo>
                      <a:pt x="29" y="52"/>
                      <a:pt x="23" y="56"/>
                      <a:pt x="18" y="58"/>
                    </a:cubicBezTo>
                    <a:cubicBezTo>
                      <a:pt x="12" y="60"/>
                      <a:pt x="5" y="56"/>
                      <a:pt x="4" y="49"/>
                    </a:cubicBezTo>
                    <a:cubicBezTo>
                      <a:pt x="1" y="37"/>
                      <a:pt x="0" y="24"/>
                      <a:pt x="1" y="12"/>
                    </a:cubicBezTo>
                    <a:cubicBezTo>
                      <a:pt x="2" y="5"/>
                      <a:pt x="8" y="1"/>
                      <a:pt x="16" y="1"/>
                    </a:cubicBezTo>
                    <a:cubicBezTo>
                      <a:pt x="24" y="0"/>
                      <a:pt x="29" y="4"/>
                      <a:pt x="31" y="11"/>
                    </a:cubicBezTo>
                    <a:cubicBezTo>
                      <a:pt x="33" y="18"/>
                      <a:pt x="34" y="25"/>
                      <a:pt x="35" y="32"/>
                    </a:cubicBezTo>
                    <a:close/>
                    <a:moveTo>
                      <a:pt x="29" y="34"/>
                    </a:moveTo>
                    <a:cubicBezTo>
                      <a:pt x="28" y="28"/>
                      <a:pt x="27" y="19"/>
                      <a:pt x="24" y="11"/>
                    </a:cubicBezTo>
                    <a:cubicBezTo>
                      <a:pt x="23" y="7"/>
                      <a:pt x="17" y="3"/>
                      <a:pt x="14" y="3"/>
                    </a:cubicBezTo>
                    <a:cubicBezTo>
                      <a:pt x="10" y="4"/>
                      <a:pt x="6" y="10"/>
                      <a:pt x="5" y="14"/>
                    </a:cubicBezTo>
                    <a:cubicBezTo>
                      <a:pt x="4" y="22"/>
                      <a:pt x="5" y="31"/>
                      <a:pt x="7" y="39"/>
                    </a:cubicBezTo>
                    <a:cubicBezTo>
                      <a:pt x="8" y="51"/>
                      <a:pt x="13" y="57"/>
                      <a:pt x="19" y="56"/>
                    </a:cubicBezTo>
                    <a:cubicBezTo>
                      <a:pt x="30" y="54"/>
                      <a:pt x="28" y="45"/>
                      <a:pt x="29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6" name="Freeform 56">
                <a:extLst>
                  <a:ext uri="{FF2B5EF4-FFF2-40B4-BE49-F238E27FC236}">
                    <a16:creationId xmlns:a16="http://schemas.microsoft.com/office/drawing/2014/main" id="{8E6365E3-B4CE-4154-8BF2-D2BFD1E1104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9438" y="4687888"/>
                <a:ext cx="107950" cy="144463"/>
              </a:xfrm>
              <a:custGeom>
                <a:avLst/>
                <a:gdLst>
                  <a:gd name="T0" fmla="*/ 6 w 43"/>
                  <a:gd name="T1" fmla="*/ 57 h 57"/>
                  <a:gd name="T2" fmla="*/ 28 w 43"/>
                  <a:gd name="T3" fmla="*/ 32 h 57"/>
                  <a:gd name="T4" fmla="*/ 10 w 43"/>
                  <a:gd name="T5" fmla="*/ 34 h 57"/>
                  <a:gd name="T6" fmla="*/ 1 w 43"/>
                  <a:gd name="T7" fmla="*/ 15 h 57"/>
                  <a:gd name="T8" fmla="*/ 17 w 43"/>
                  <a:gd name="T9" fmla="*/ 0 h 57"/>
                  <a:gd name="T10" fmla="*/ 35 w 43"/>
                  <a:gd name="T11" fmla="*/ 11 h 57"/>
                  <a:gd name="T12" fmla="*/ 6 w 43"/>
                  <a:gd name="T13" fmla="*/ 57 h 57"/>
                  <a:gd name="T14" fmla="*/ 30 w 43"/>
                  <a:gd name="T15" fmla="*/ 18 h 57"/>
                  <a:gd name="T16" fmla="*/ 18 w 43"/>
                  <a:gd name="T17" fmla="*/ 3 h 57"/>
                  <a:gd name="T18" fmla="*/ 7 w 43"/>
                  <a:gd name="T19" fmla="*/ 17 h 57"/>
                  <a:gd name="T20" fmla="*/ 19 w 43"/>
                  <a:gd name="T21" fmla="*/ 32 h 57"/>
                  <a:gd name="T22" fmla="*/ 30 w 43"/>
                  <a:gd name="T23" fmla="*/ 18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3" h="57">
                    <a:moveTo>
                      <a:pt x="6" y="57"/>
                    </a:moveTo>
                    <a:cubicBezTo>
                      <a:pt x="18" y="52"/>
                      <a:pt x="27" y="45"/>
                      <a:pt x="28" y="32"/>
                    </a:cubicBezTo>
                    <a:cubicBezTo>
                      <a:pt x="22" y="33"/>
                      <a:pt x="15" y="35"/>
                      <a:pt x="10" y="34"/>
                    </a:cubicBezTo>
                    <a:cubicBezTo>
                      <a:pt x="0" y="31"/>
                      <a:pt x="0" y="23"/>
                      <a:pt x="1" y="15"/>
                    </a:cubicBezTo>
                    <a:cubicBezTo>
                      <a:pt x="2" y="7"/>
                      <a:pt x="9" y="1"/>
                      <a:pt x="17" y="0"/>
                    </a:cubicBezTo>
                    <a:cubicBezTo>
                      <a:pt x="26" y="0"/>
                      <a:pt x="32" y="3"/>
                      <a:pt x="35" y="11"/>
                    </a:cubicBezTo>
                    <a:cubicBezTo>
                      <a:pt x="43" y="31"/>
                      <a:pt x="28" y="55"/>
                      <a:pt x="6" y="57"/>
                    </a:cubicBezTo>
                    <a:close/>
                    <a:moveTo>
                      <a:pt x="30" y="18"/>
                    </a:moveTo>
                    <a:cubicBezTo>
                      <a:pt x="30" y="9"/>
                      <a:pt x="25" y="3"/>
                      <a:pt x="18" y="3"/>
                    </a:cubicBezTo>
                    <a:cubicBezTo>
                      <a:pt x="12" y="2"/>
                      <a:pt x="7" y="8"/>
                      <a:pt x="7" y="17"/>
                    </a:cubicBezTo>
                    <a:cubicBezTo>
                      <a:pt x="7" y="25"/>
                      <a:pt x="12" y="32"/>
                      <a:pt x="19" y="32"/>
                    </a:cubicBezTo>
                    <a:cubicBezTo>
                      <a:pt x="25" y="32"/>
                      <a:pt x="30" y="26"/>
                      <a:pt x="30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7" name="Freeform 57">
                <a:extLst>
                  <a:ext uri="{FF2B5EF4-FFF2-40B4-BE49-F238E27FC236}">
                    <a16:creationId xmlns:a16="http://schemas.microsoft.com/office/drawing/2014/main" id="{F5080B87-F137-4F1D-B7CC-39599BC5F1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27750" y="4652963"/>
                <a:ext cx="107950" cy="150813"/>
              </a:xfrm>
              <a:custGeom>
                <a:avLst/>
                <a:gdLst>
                  <a:gd name="T0" fmla="*/ 31 w 43"/>
                  <a:gd name="T1" fmla="*/ 57 h 60"/>
                  <a:gd name="T2" fmla="*/ 13 w 43"/>
                  <a:gd name="T3" fmla="*/ 53 h 60"/>
                  <a:gd name="T4" fmla="*/ 26 w 43"/>
                  <a:gd name="T5" fmla="*/ 0 h 60"/>
                  <a:gd name="T6" fmla="*/ 14 w 43"/>
                  <a:gd name="T7" fmla="*/ 32 h 60"/>
                  <a:gd name="T8" fmla="*/ 35 w 43"/>
                  <a:gd name="T9" fmla="*/ 26 h 60"/>
                  <a:gd name="T10" fmla="*/ 42 w 43"/>
                  <a:gd name="T11" fmla="*/ 42 h 60"/>
                  <a:gd name="T12" fmla="*/ 31 w 43"/>
                  <a:gd name="T13" fmla="*/ 58 h 60"/>
                  <a:gd name="T14" fmla="*/ 33 w 43"/>
                  <a:gd name="T15" fmla="*/ 33 h 60"/>
                  <a:gd name="T16" fmla="*/ 22 w 43"/>
                  <a:gd name="T17" fmla="*/ 30 h 60"/>
                  <a:gd name="T18" fmla="*/ 15 w 43"/>
                  <a:gd name="T19" fmla="*/ 41 h 60"/>
                  <a:gd name="T20" fmla="*/ 31 w 43"/>
                  <a:gd name="T21" fmla="*/ 57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3" h="60">
                    <a:moveTo>
                      <a:pt x="31" y="57"/>
                    </a:moveTo>
                    <a:cubicBezTo>
                      <a:pt x="24" y="60"/>
                      <a:pt x="18" y="59"/>
                      <a:pt x="13" y="53"/>
                    </a:cubicBezTo>
                    <a:cubicBezTo>
                      <a:pt x="0" y="37"/>
                      <a:pt x="6" y="8"/>
                      <a:pt x="26" y="0"/>
                    </a:cubicBezTo>
                    <a:cubicBezTo>
                      <a:pt x="13" y="14"/>
                      <a:pt x="11" y="20"/>
                      <a:pt x="14" y="32"/>
                    </a:cubicBezTo>
                    <a:cubicBezTo>
                      <a:pt x="20" y="26"/>
                      <a:pt x="27" y="19"/>
                      <a:pt x="35" y="26"/>
                    </a:cubicBezTo>
                    <a:cubicBezTo>
                      <a:pt x="39" y="29"/>
                      <a:pt x="42" y="36"/>
                      <a:pt x="42" y="42"/>
                    </a:cubicBezTo>
                    <a:cubicBezTo>
                      <a:pt x="43" y="49"/>
                      <a:pt x="39" y="55"/>
                      <a:pt x="31" y="58"/>
                    </a:cubicBezTo>
                    <a:cubicBezTo>
                      <a:pt x="39" y="49"/>
                      <a:pt x="40" y="39"/>
                      <a:pt x="33" y="33"/>
                    </a:cubicBezTo>
                    <a:cubicBezTo>
                      <a:pt x="30" y="30"/>
                      <a:pt x="24" y="29"/>
                      <a:pt x="22" y="30"/>
                    </a:cubicBezTo>
                    <a:cubicBezTo>
                      <a:pt x="18" y="32"/>
                      <a:pt x="15" y="37"/>
                      <a:pt x="15" y="41"/>
                    </a:cubicBezTo>
                    <a:cubicBezTo>
                      <a:pt x="15" y="50"/>
                      <a:pt x="21" y="55"/>
                      <a:pt x="31" y="5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8" name="Freeform 58">
                <a:extLst>
                  <a:ext uri="{FF2B5EF4-FFF2-40B4-BE49-F238E27FC236}">
                    <a16:creationId xmlns:a16="http://schemas.microsoft.com/office/drawing/2014/main" id="{E0B2EB43-B5EA-49DF-8387-021AD23039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29250" y="4665663"/>
                <a:ext cx="76200" cy="141288"/>
              </a:xfrm>
              <a:custGeom>
                <a:avLst/>
                <a:gdLst>
                  <a:gd name="T0" fmla="*/ 25 w 30"/>
                  <a:gd name="T1" fmla="*/ 56 h 56"/>
                  <a:gd name="T2" fmla="*/ 0 w 30"/>
                  <a:gd name="T3" fmla="*/ 50 h 56"/>
                  <a:gd name="T4" fmla="*/ 13 w 30"/>
                  <a:gd name="T5" fmla="*/ 40 h 56"/>
                  <a:gd name="T6" fmla="*/ 22 w 30"/>
                  <a:gd name="T7" fmla="*/ 4 h 56"/>
                  <a:gd name="T8" fmla="*/ 7 w 30"/>
                  <a:gd name="T9" fmla="*/ 5 h 56"/>
                  <a:gd name="T10" fmla="*/ 7 w 30"/>
                  <a:gd name="T11" fmla="*/ 3 h 56"/>
                  <a:gd name="T12" fmla="*/ 30 w 30"/>
                  <a:gd name="T13" fmla="*/ 0 h 56"/>
                  <a:gd name="T14" fmla="*/ 19 w 30"/>
                  <a:gd name="T15" fmla="*/ 40 h 56"/>
                  <a:gd name="T16" fmla="*/ 25 w 30"/>
                  <a:gd name="T17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0" h="56">
                    <a:moveTo>
                      <a:pt x="25" y="56"/>
                    </a:moveTo>
                    <a:cubicBezTo>
                      <a:pt x="17" y="54"/>
                      <a:pt x="8" y="52"/>
                      <a:pt x="0" y="50"/>
                    </a:cubicBezTo>
                    <a:cubicBezTo>
                      <a:pt x="10" y="50"/>
                      <a:pt x="10" y="50"/>
                      <a:pt x="13" y="40"/>
                    </a:cubicBezTo>
                    <a:cubicBezTo>
                      <a:pt x="16" y="28"/>
                      <a:pt x="19" y="17"/>
                      <a:pt x="22" y="4"/>
                    </a:cubicBezTo>
                    <a:cubicBezTo>
                      <a:pt x="16" y="4"/>
                      <a:pt x="11" y="5"/>
                      <a:pt x="7" y="5"/>
                    </a:cubicBezTo>
                    <a:cubicBezTo>
                      <a:pt x="7" y="5"/>
                      <a:pt x="7" y="4"/>
                      <a:pt x="7" y="3"/>
                    </a:cubicBezTo>
                    <a:cubicBezTo>
                      <a:pt x="14" y="2"/>
                      <a:pt x="21" y="1"/>
                      <a:pt x="30" y="0"/>
                    </a:cubicBezTo>
                    <a:cubicBezTo>
                      <a:pt x="26" y="14"/>
                      <a:pt x="23" y="27"/>
                      <a:pt x="19" y="40"/>
                    </a:cubicBezTo>
                    <a:cubicBezTo>
                      <a:pt x="17" y="46"/>
                      <a:pt x="15" y="53"/>
                      <a:pt x="25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129" name="文本占位符 65">
            <a:extLst>
              <a:ext uri="{FF2B5EF4-FFF2-40B4-BE49-F238E27FC236}">
                <a16:creationId xmlns:a16="http://schemas.microsoft.com/office/drawing/2014/main" id="{62810C37-A594-447D-9AF3-2D9B413DE4D1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1097899" y="253874"/>
            <a:ext cx="2649600" cy="60590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</p:spPr>
        <p:txBody>
          <a:bodyPr vert="horz" wrap="none" lIns="72000" tIns="0" rIns="252000" bIns="0" anchor="ctr" anchorCtr="0">
            <a:spAutoFit/>
          </a:bodyPr>
          <a:lstStyle>
            <a:lvl1pPr mar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800" spc="0">
                <a:solidFill>
                  <a:srgbClr val="FFFFFF"/>
                </a:solidFill>
                <a:latin typeface="+mj-ea"/>
                <a:ea typeface="+mj-ea"/>
                <a:sym typeface="思源宋体 CN Heavy" panose="02020900000000000000" pitchFamily="18" charset="-122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2pPr>
            <a:lvl3pPr marL="9144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3pPr>
            <a:lvl4pPr marL="13716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4pPr>
            <a:lvl5pPr marL="18288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zh-CN" altLang="en-US" dirty="0"/>
              <a:t>标题文字输入</a:t>
            </a:r>
          </a:p>
        </p:txBody>
      </p:sp>
    </p:spTree>
    <p:extLst>
      <p:ext uri="{BB962C8B-B14F-4D97-AF65-F5344CB8AC3E}">
        <p14:creationId xmlns:p14="http://schemas.microsoft.com/office/powerpoint/2010/main" val="160137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三张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>
            <a:extLst>
              <a:ext uri="{FF2B5EF4-FFF2-40B4-BE49-F238E27FC236}">
                <a16:creationId xmlns:a16="http://schemas.microsoft.com/office/drawing/2014/main" id="{5ACFA262-9802-473C-819D-C85BD949A5E5}"/>
              </a:ext>
            </a:extLst>
          </p:cNvPr>
          <p:cNvGrpSpPr/>
          <p:nvPr userDrawn="1"/>
        </p:nvGrpSpPr>
        <p:grpSpPr>
          <a:xfrm rot="169789">
            <a:off x="7333468" y="1757113"/>
            <a:ext cx="5694860" cy="5835138"/>
            <a:chOff x="377825" y="6983413"/>
            <a:chExt cx="5284788" cy="5414962"/>
          </a:xfrm>
          <a:solidFill>
            <a:schemeClr val="accent1">
              <a:alpha val="4000"/>
            </a:schemeClr>
          </a:solidFill>
        </p:grpSpPr>
        <p:sp>
          <p:nvSpPr>
            <p:cNvPr id="14" name="Freeform 19">
              <a:extLst>
                <a:ext uri="{FF2B5EF4-FFF2-40B4-BE49-F238E27FC236}">
                  <a16:creationId xmlns:a16="http://schemas.microsoft.com/office/drawing/2014/main" id="{F5226A24-083D-465C-A2C8-4D378AABFCF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87650" y="9477375"/>
              <a:ext cx="2874963" cy="1692275"/>
            </a:xfrm>
            <a:custGeom>
              <a:avLst/>
              <a:gdLst>
                <a:gd name="T0" fmla="*/ 209 w 888"/>
                <a:gd name="T1" fmla="*/ 128 h 522"/>
                <a:gd name="T2" fmla="*/ 324 w 888"/>
                <a:gd name="T3" fmla="*/ 64 h 522"/>
                <a:gd name="T4" fmla="*/ 539 w 888"/>
                <a:gd name="T5" fmla="*/ 2 h 522"/>
                <a:gd name="T6" fmla="*/ 641 w 888"/>
                <a:gd name="T7" fmla="*/ 7 h 522"/>
                <a:gd name="T8" fmla="*/ 760 w 888"/>
                <a:gd name="T9" fmla="*/ 108 h 522"/>
                <a:gd name="T10" fmla="*/ 786 w 888"/>
                <a:gd name="T11" fmla="*/ 130 h 522"/>
                <a:gd name="T12" fmla="*/ 852 w 888"/>
                <a:gd name="T13" fmla="*/ 159 h 522"/>
                <a:gd name="T14" fmla="*/ 854 w 888"/>
                <a:gd name="T15" fmla="*/ 230 h 522"/>
                <a:gd name="T16" fmla="*/ 745 w 888"/>
                <a:gd name="T17" fmla="*/ 274 h 522"/>
                <a:gd name="T18" fmla="*/ 513 w 888"/>
                <a:gd name="T19" fmla="*/ 252 h 522"/>
                <a:gd name="T20" fmla="*/ 439 w 888"/>
                <a:gd name="T21" fmla="*/ 217 h 522"/>
                <a:gd name="T22" fmla="*/ 398 w 888"/>
                <a:gd name="T23" fmla="*/ 208 h 522"/>
                <a:gd name="T24" fmla="*/ 358 w 888"/>
                <a:gd name="T25" fmla="*/ 230 h 522"/>
                <a:gd name="T26" fmla="*/ 331 w 888"/>
                <a:gd name="T27" fmla="*/ 305 h 522"/>
                <a:gd name="T28" fmla="*/ 304 w 888"/>
                <a:gd name="T29" fmla="*/ 395 h 522"/>
                <a:gd name="T30" fmla="*/ 171 w 888"/>
                <a:gd name="T31" fmla="*/ 512 h 522"/>
                <a:gd name="T32" fmla="*/ 85 w 888"/>
                <a:gd name="T33" fmla="*/ 521 h 522"/>
                <a:gd name="T34" fmla="*/ 5 w 888"/>
                <a:gd name="T35" fmla="*/ 426 h 522"/>
                <a:gd name="T36" fmla="*/ 234 w 888"/>
                <a:gd name="T37" fmla="*/ 161 h 522"/>
                <a:gd name="T38" fmla="*/ 427 w 888"/>
                <a:gd name="T39" fmla="*/ 187 h 522"/>
                <a:gd name="T40" fmla="*/ 531 w 888"/>
                <a:gd name="T41" fmla="*/ 233 h 522"/>
                <a:gd name="T42" fmla="*/ 720 w 888"/>
                <a:gd name="T43" fmla="*/ 247 h 522"/>
                <a:gd name="T44" fmla="*/ 809 w 888"/>
                <a:gd name="T45" fmla="*/ 222 h 522"/>
                <a:gd name="T46" fmla="*/ 837 w 888"/>
                <a:gd name="T47" fmla="*/ 207 h 522"/>
                <a:gd name="T48" fmla="*/ 838 w 888"/>
                <a:gd name="T49" fmla="*/ 174 h 522"/>
                <a:gd name="T50" fmla="*/ 786 w 888"/>
                <a:gd name="T51" fmla="*/ 142 h 522"/>
                <a:gd name="T52" fmla="*/ 756 w 888"/>
                <a:gd name="T53" fmla="*/ 115 h 522"/>
                <a:gd name="T54" fmla="*/ 631 w 888"/>
                <a:gd name="T55" fmla="*/ 32 h 522"/>
                <a:gd name="T56" fmla="*/ 411 w 888"/>
                <a:gd name="T57" fmla="*/ 46 h 522"/>
                <a:gd name="T58" fmla="*/ 224 w 888"/>
                <a:gd name="T59" fmla="*/ 126 h 522"/>
                <a:gd name="T60" fmla="*/ 211 w 888"/>
                <a:gd name="T61" fmla="*/ 131 h 522"/>
                <a:gd name="T62" fmla="*/ 209 w 888"/>
                <a:gd name="T63" fmla="*/ 128 h 522"/>
                <a:gd name="T64" fmla="*/ 403 w 888"/>
                <a:gd name="T65" fmla="*/ 196 h 522"/>
                <a:gd name="T66" fmla="*/ 395 w 888"/>
                <a:gd name="T67" fmla="*/ 190 h 522"/>
                <a:gd name="T68" fmla="*/ 220 w 888"/>
                <a:gd name="T69" fmla="*/ 178 h 522"/>
                <a:gd name="T70" fmla="*/ 70 w 888"/>
                <a:gd name="T71" fmla="*/ 294 h 522"/>
                <a:gd name="T72" fmla="*/ 17 w 888"/>
                <a:gd name="T73" fmla="*/ 400 h 522"/>
                <a:gd name="T74" fmla="*/ 104 w 888"/>
                <a:gd name="T75" fmla="*/ 503 h 522"/>
                <a:gd name="T76" fmla="*/ 201 w 888"/>
                <a:gd name="T77" fmla="*/ 478 h 522"/>
                <a:gd name="T78" fmla="*/ 292 w 888"/>
                <a:gd name="T79" fmla="*/ 364 h 522"/>
                <a:gd name="T80" fmla="*/ 313 w 888"/>
                <a:gd name="T81" fmla="*/ 279 h 522"/>
                <a:gd name="T82" fmla="*/ 403 w 888"/>
                <a:gd name="T83" fmla="*/ 196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888" h="522">
                  <a:moveTo>
                    <a:pt x="209" y="128"/>
                  </a:moveTo>
                  <a:cubicBezTo>
                    <a:pt x="247" y="107"/>
                    <a:pt x="285" y="84"/>
                    <a:pt x="324" y="64"/>
                  </a:cubicBezTo>
                  <a:cubicBezTo>
                    <a:pt x="392" y="31"/>
                    <a:pt x="463" y="7"/>
                    <a:pt x="539" y="2"/>
                  </a:cubicBezTo>
                  <a:cubicBezTo>
                    <a:pt x="573" y="0"/>
                    <a:pt x="608" y="1"/>
                    <a:pt x="641" y="7"/>
                  </a:cubicBezTo>
                  <a:cubicBezTo>
                    <a:pt x="698" y="19"/>
                    <a:pt x="735" y="58"/>
                    <a:pt x="760" y="108"/>
                  </a:cubicBezTo>
                  <a:cubicBezTo>
                    <a:pt x="766" y="120"/>
                    <a:pt x="774" y="126"/>
                    <a:pt x="786" y="130"/>
                  </a:cubicBezTo>
                  <a:cubicBezTo>
                    <a:pt x="809" y="139"/>
                    <a:pt x="831" y="147"/>
                    <a:pt x="852" y="159"/>
                  </a:cubicBezTo>
                  <a:cubicBezTo>
                    <a:pt x="887" y="180"/>
                    <a:pt x="888" y="206"/>
                    <a:pt x="854" y="230"/>
                  </a:cubicBezTo>
                  <a:cubicBezTo>
                    <a:pt x="821" y="253"/>
                    <a:pt x="784" y="267"/>
                    <a:pt x="745" y="274"/>
                  </a:cubicBezTo>
                  <a:cubicBezTo>
                    <a:pt x="665" y="288"/>
                    <a:pt x="588" y="281"/>
                    <a:pt x="513" y="252"/>
                  </a:cubicBezTo>
                  <a:cubicBezTo>
                    <a:pt x="488" y="242"/>
                    <a:pt x="464" y="227"/>
                    <a:pt x="439" y="217"/>
                  </a:cubicBezTo>
                  <a:cubicBezTo>
                    <a:pt x="426" y="212"/>
                    <a:pt x="412" y="210"/>
                    <a:pt x="398" y="208"/>
                  </a:cubicBezTo>
                  <a:cubicBezTo>
                    <a:pt x="381" y="206"/>
                    <a:pt x="365" y="214"/>
                    <a:pt x="358" y="230"/>
                  </a:cubicBezTo>
                  <a:cubicBezTo>
                    <a:pt x="347" y="254"/>
                    <a:pt x="339" y="280"/>
                    <a:pt x="331" y="305"/>
                  </a:cubicBezTo>
                  <a:cubicBezTo>
                    <a:pt x="321" y="335"/>
                    <a:pt x="313" y="365"/>
                    <a:pt x="304" y="395"/>
                  </a:cubicBezTo>
                  <a:cubicBezTo>
                    <a:pt x="283" y="460"/>
                    <a:pt x="234" y="495"/>
                    <a:pt x="171" y="512"/>
                  </a:cubicBezTo>
                  <a:cubicBezTo>
                    <a:pt x="144" y="519"/>
                    <a:pt x="114" y="522"/>
                    <a:pt x="85" y="521"/>
                  </a:cubicBezTo>
                  <a:cubicBezTo>
                    <a:pt x="33" y="519"/>
                    <a:pt x="0" y="479"/>
                    <a:pt x="5" y="426"/>
                  </a:cubicBezTo>
                  <a:cubicBezTo>
                    <a:pt x="15" y="320"/>
                    <a:pt x="94" y="194"/>
                    <a:pt x="234" y="161"/>
                  </a:cubicBezTo>
                  <a:cubicBezTo>
                    <a:pt x="303" y="145"/>
                    <a:pt x="365" y="161"/>
                    <a:pt x="427" y="187"/>
                  </a:cubicBezTo>
                  <a:cubicBezTo>
                    <a:pt x="462" y="202"/>
                    <a:pt x="496" y="217"/>
                    <a:pt x="531" y="233"/>
                  </a:cubicBezTo>
                  <a:cubicBezTo>
                    <a:pt x="592" y="260"/>
                    <a:pt x="656" y="261"/>
                    <a:pt x="720" y="247"/>
                  </a:cubicBezTo>
                  <a:cubicBezTo>
                    <a:pt x="750" y="241"/>
                    <a:pt x="780" y="231"/>
                    <a:pt x="809" y="222"/>
                  </a:cubicBezTo>
                  <a:cubicBezTo>
                    <a:pt x="819" y="218"/>
                    <a:pt x="829" y="213"/>
                    <a:pt x="837" y="207"/>
                  </a:cubicBezTo>
                  <a:cubicBezTo>
                    <a:pt x="851" y="197"/>
                    <a:pt x="852" y="184"/>
                    <a:pt x="838" y="174"/>
                  </a:cubicBezTo>
                  <a:cubicBezTo>
                    <a:pt x="822" y="161"/>
                    <a:pt x="804" y="151"/>
                    <a:pt x="786" y="142"/>
                  </a:cubicBezTo>
                  <a:cubicBezTo>
                    <a:pt x="774" y="135"/>
                    <a:pt x="763" y="128"/>
                    <a:pt x="756" y="115"/>
                  </a:cubicBezTo>
                  <a:cubicBezTo>
                    <a:pt x="728" y="67"/>
                    <a:pt x="682" y="45"/>
                    <a:pt x="631" y="32"/>
                  </a:cubicBezTo>
                  <a:cubicBezTo>
                    <a:pt x="556" y="13"/>
                    <a:pt x="483" y="25"/>
                    <a:pt x="411" y="46"/>
                  </a:cubicBezTo>
                  <a:cubicBezTo>
                    <a:pt x="345" y="65"/>
                    <a:pt x="285" y="97"/>
                    <a:pt x="224" y="126"/>
                  </a:cubicBezTo>
                  <a:cubicBezTo>
                    <a:pt x="220" y="128"/>
                    <a:pt x="215" y="130"/>
                    <a:pt x="211" y="131"/>
                  </a:cubicBezTo>
                  <a:cubicBezTo>
                    <a:pt x="210" y="130"/>
                    <a:pt x="210" y="129"/>
                    <a:pt x="209" y="128"/>
                  </a:cubicBezTo>
                  <a:close/>
                  <a:moveTo>
                    <a:pt x="403" y="196"/>
                  </a:moveTo>
                  <a:cubicBezTo>
                    <a:pt x="400" y="193"/>
                    <a:pt x="398" y="192"/>
                    <a:pt x="395" y="190"/>
                  </a:cubicBezTo>
                  <a:cubicBezTo>
                    <a:pt x="339" y="160"/>
                    <a:pt x="279" y="157"/>
                    <a:pt x="220" y="178"/>
                  </a:cubicBezTo>
                  <a:cubicBezTo>
                    <a:pt x="158" y="200"/>
                    <a:pt x="111" y="244"/>
                    <a:pt x="70" y="294"/>
                  </a:cubicBezTo>
                  <a:cubicBezTo>
                    <a:pt x="45" y="325"/>
                    <a:pt x="24" y="360"/>
                    <a:pt x="17" y="400"/>
                  </a:cubicBezTo>
                  <a:cubicBezTo>
                    <a:pt x="6" y="460"/>
                    <a:pt x="43" y="504"/>
                    <a:pt x="104" y="503"/>
                  </a:cubicBezTo>
                  <a:cubicBezTo>
                    <a:pt x="138" y="503"/>
                    <a:pt x="170" y="492"/>
                    <a:pt x="201" y="478"/>
                  </a:cubicBezTo>
                  <a:cubicBezTo>
                    <a:pt x="252" y="456"/>
                    <a:pt x="280" y="417"/>
                    <a:pt x="292" y="364"/>
                  </a:cubicBezTo>
                  <a:cubicBezTo>
                    <a:pt x="299" y="336"/>
                    <a:pt x="306" y="308"/>
                    <a:pt x="313" y="279"/>
                  </a:cubicBezTo>
                  <a:cubicBezTo>
                    <a:pt x="327" y="222"/>
                    <a:pt x="347" y="203"/>
                    <a:pt x="403" y="1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15" name="Freeform 20">
              <a:extLst>
                <a:ext uri="{FF2B5EF4-FFF2-40B4-BE49-F238E27FC236}">
                  <a16:creationId xmlns:a16="http://schemas.microsoft.com/office/drawing/2014/main" id="{1E4953C3-E57F-4F10-912D-C6A2FA9A54B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5425" y="7048500"/>
              <a:ext cx="1139825" cy="3148013"/>
            </a:xfrm>
            <a:custGeom>
              <a:avLst/>
              <a:gdLst>
                <a:gd name="T0" fmla="*/ 167 w 352"/>
                <a:gd name="T1" fmla="*/ 889 h 971"/>
                <a:gd name="T2" fmla="*/ 231 w 352"/>
                <a:gd name="T3" fmla="*/ 720 h 971"/>
                <a:gd name="T4" fmla="*/ 303 w 352"/>
                <a:gd name="T5" fmla="*/ 421 h 971"/>
                <a:gd name="T6" fmla="*/ 298 w 352"/>
                <a:gd name="T7" fmla="*/ 228 h 971"/>
                <a:gd name="T8" fmla="*/ 266 w 352"/>
                <a:gd name="T9" fmla="*/ 165 h 971"/>
                <a:gd name="T10" fmla="*/ 217 w 352"/>
                <a:gd name="T11" fmla="*/ 50 h 971"/>
                <a:gd name="T12" fmla="*/ 197 w 352"/>
                <a:gd name="T13" fmla="*/ 43 h 971"/>
                <a:gd name="T14" fmla="*/ 51 w 352"/>
                <a:gd name="T15" fmla="*/ 264 h 971"/>
                <a:gd name="T16" fmla="*/ 39 w 352"/>
                <a:gd name="T17" fmla="*/ 437 h 971"/>
                <a:gd name="T18" fmla="*/ 59 w 352"/>
                <a:gd name="T19" fmla="*/ 682 h 971"/>
                <a:gd name="T20" fmla="*/ 71 w 352"/>
                <a:gd name="T21" fmla="*/ 905 h 971"/>
                <a:gd name="T22" fmla="*/ 79 w 352"/>
                <a:gd name="T23" fmla="*/ 955 h 971"/>
                <a:gd name="T24" fmla="*/ 79 w 352"/>
                <a:gd name="T25" fmla="*/ 970 h 971"/>
                <a:gd name="T26" fmla="*/ 73 w 352"/>
                <a:gd name="T27" fmla="*/ 971 h 971"/>
                <a:gd name="T28" fmla="*/ 59 w 352"/>
                <a:gd name="T29" fmla="*/ 914 h 971"/>
                <a:gd name="T30" fmla="*/ 41 w 352"/>
                <a:gd name="T31" fmla="*/ 696 h 971"/>
                <a:gd name="T32" fmla="*/ 22 w 352"/>
                <a:gd name="T33" fmla="*/ 461 h 971"/>
                <a:gd name="T34" fmla="*/ 8 w 352"/>
                <a:gd name="T35" fmla="*/ 389 h 971"/>
                <a:gd name="T36" fmla="*/ 39 w 352"/>
                <a:gd name="T37" fmla="*/ 228 h 971"/>
                <a:gd name="T38" fmla="*/ 193 w 352"/>
                <a:gd name="T39" fmla="*/ 14 h 971"/>
                <a:gd name="T40" fmla="*/ 218 w 352"/>
                <a:gd name="T41" fmla="*/ 0 h 971"/>
                <a:gd name="T42" fmla="*/ 224 w 352"/>
                <a:gd name="T43" fmla="*/ 25 h 971"/>
                <a:gd name="T44" fmla="*/ 262 w 352"/>
                <a:gd name="T45" fmla="*/ 110 h 971"/>
                <a:gd name="T46" fmla="*/ 316 w 352"/>
                <a:gd name="T47" fmla="*/ 193 h 971"/>
                <a:gd name="T48" fmla="*/ 333 w 352"/>
                <a:gd name="T49" fmla="*/ 406 h 971"/>
                <a:gd name="T50" fmla="*/ 287 w 352"/>
                <a:gd name="T51" fmla="*/ 567 h 971"/>
                <a:gd name="T52" fmla="*/ 237 w 352"/>
                <a:gd name="T53" fmla="*/ 757 h 971"/>
                <a:gd name="T54" fmla="*/ 187 w 352"/>
                <a:gd name="T55" fmla="*/ 873 h 971"/>
                <a:gd name="T56" fmla="*/ 170 w 352"/>
                <a:gd name="T57" fmla="*/ 892 h 971"/>
                <a:gd name="T58" fmla="*/ 167 w 352"/>
                <a:gd name="T59" fmla="*/ 889 h 9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52" h="971">
                  <a:moveTo>
                    <a:pt x="167" y="889"/>
                  </a:moveTo>
                  <a:cubicBezTo>
                    <a:pt x="203" y="838"/>
                    <a:pt x="218" y="779"/>
                    <a:pt x="231" y="720"/>
                  </a:cubicBezTo>
                  <a:cubicBezTo>
                    <a:pt x="254" y="620"/>
                    <a:pt x="280" y="521"/>
                    <a:pt x="303" y="421"/>
                  </a:cubicBezTo>
                  <a:cubicBezTo>
                    <a:pt x="318" y="357"/>
                    <a:pt x="322" y="291"/>
                    <a:pt x="298" y="228"/>
                  </a:cubicBezTo>
                  <a:cubicBezTo>
                    <a:pt x="290" y="206"/>
                    <a:pt x="279" y="185"/>
                    <a:pt x="266" y="165"/>
                  </a:cubicBezTo>
                  <a:cubicBezTo>
                    <a:pt x="244" y="129"/>
                    <a:pt x="226" y="92"/>
                    <a:pt x="217" y="50"/>
                  </a:cubicBezTo>
                  <a:cubicBezTo>
                    <a:pt x="214" y="34"/>
                    <a:pt x="208" y="32"/>
                    <a:pt x="197" y="43"/>
                  </a:cubicBezTo>
                  <a:cubicBezTo>
                    <a:pt x="135" y="108"/>
                    <a:pt x="79" y="176"/>
                    <a:pt x="51" y="264"/>
                  </a:cubicBezTo>
                  <a:cubicBezTo>
                    <a:pt x="33" y="321"/>
                    <a:pt x="30" y="379"/>
                    <a:pt x="39" y="437"/>
                  </a:cubicBezTo>
                  <a:cubicBezTo>
                    <a:pt x="52" y="518"/>
                    <a:pt x="56" y="600"/>
                    <a:pt x="59" y="682"/>
                  </a:cubicBezTo>
                  <a:cubicBezTo>
                    <a:pt x="62" y="756"/>
                    <a:pt x="66" y="831"/>
                    <a:pt x="71" y="905"/>
                  </a:cubicBezTo>
                  <a:cubicBezTo>
                    <a:pt x="72" y="922"/>
                    <a:pt x="76" y="939"/>
                    <a:pt x="79" y="955"/>
                  </a:cubicBezTo>
                  <a:cubicBezTo>
                    <a:pt x="79" y="960"/>
                    <a:pt x="79" y="965"/>
                    <a:pt x="79" y="970"/>
                  </a:cubicBezTo>
                  <a:cubicBezTo>
                    <a:pt x="77" y="970"/>
                    <a:pt x="75" y="971"/>
                    <a:pt x="73" y="971"/>
                  </a:cubicBezTo>
                  <a:cubicBezTo>
                    <a:pt x="68" y="952"/>
                    <a:pt x="61" y="934"/>
                    <a:pt x="59" y="914"/>
                  </a:cubicBezTo>
                  <a:cubicBezTo>
                    <a:pt x="52" y="842"/>
                    <a:pt x="46" y="769"/>
                    <a:pt x="41" y="696"/>
                  </a:cubicBezTo>
                  <a:cubicBezTo>
                    <a:pt x="35" y="618"/>
                    <a:pt x="29" y="539"/>
                    <a:pt x="22" y="461"/>
                  </a:cubicBezTo>
                  <a:cubicBezTo>
                    <a:pt x="20" y="436"/>
                    <a:pt x="12" y="413"/>
                    <a:pt x="8" y="389"/>
                  </a:cubicBezTo>
                  <a:cubicBezTo>
                    <a:pt x="0" y="332"/>
                    <a:pt x="16" y="279"/>
                    <a:pt x="39" y="228"/>
                  </a:cubicBezTo>
                  <a:cubicBezTo>
                    <a:pt x="75" y="145"/>
                    <a:pt x="126" y="74"/>
                    <a:pt x="193" y="14"/>
                  </a:cubicBezTo>
                  <a:cubicBezTo>
                    <a:pt x="200" y="8"/>
                    <a:pt x="210" y="5"/>
                    <a:pt x="218" y="0"/>
                  </a:cubicBezTo>
                  <a:cubicBezTo>
                    <a:pt x="220" y="8"/>
                    <a:pt x="224" y="17"/>
                    <a:pt x="224" y="25"/>
                  </a:cubicBezTo>
                  <a:cubicBezTo>
                    <a:pt x="227" y="58"/>
                    <a:pt x="244" y="84"/>
                    <a:pt x="262" y="110"/>
                  </a:cubicBezTo>
                  <a:cubicBezTo>
                    <a:pt x="280" y="138"/>
                    <a:pt x="300" y="164"/>
                    <a:pt x="316" y="193"/>
                  </a:cubicBezTo>
                  <a:cubicBezTo>
                    <a:pt x="352" y="261"/>
                    <a:pt x="351" y="334"/>
                    <a:pt x="333" y="406"/>
                  </a:cubicBezTo>
                  <a:cubicBezTo>
                    <a:pt x="319" y="460"/>
                    <a:pt x="301" y="513"/>
                    <a:pt x="287" y="567"/>
                  </a:cubicBezTo>
                  <a:cubicBezTo>
                    <a:pt x="269" y="630"/>
                    <a:pt x="255" y="694"/>
                    <a:pt x="237" y="757"/>
                  </a:cubicBezTo>
                  <a:cubicBezTo>
                    <a:pt x="226" y="798"/>
                    <a:pt x="212" y="838"/>
                    <a:pt x="187" y="873"/>
                  </a:cubicBezTo>
                  <a:cubicBezTo>
                    <a:pt x="182" y="880"/>
                    <a:pt x="176" y="886"/>
                    <a:pt x="170" y="892"/>
                  </a:cubicBezTo>
                  <a:cubicBezTo>
                    <a:pt x="169" y="891"/>
                    <a:pt x="168" y="890"/>
                    <a:pt x="167" y="88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16" name="Freeform 22">
              <a:extLst>
                <a:ext uri="{FF2B5EF4-FFF2-40B4-BE49-F238E27FC236}">
                  <a16:creationId xmlns:a16="http://schemas.microsoft.com/office/drawing/2014/main" id="{BB7B2D30-64B6-4D04-A31A-AB13ED3DAD28}"/>
                </a:ext>
              </a:extLst>
            </p:cNvPr>
            <p:cNvSpPr>
              <a:spLocks/>
            </p:cNvSpPr>
            <p:nvPr/>
          </p:nvSpPr>
          <p:spPr bwMode="auto">
            <a:xfrm>
              <a:off x="968375" y="7385050"/>
              <a:ext cx="1520825" cy="3641725"/>
            </a:xfrm>
            <a:custGeom>
              <a:avLst/>
              <a:gdLst>
                <a:gd name="T0" fmla="*/ 141 w 470"/>
                <a:gd name="T1" fmla="*/ 62 h 1123"/>
                <a:gd name="T2" fmla="*/ 39 w 470"/>
                <a:gd name="T3" fmla="*/ 15 h 1123"/>
                <a:gd name="T4" fmla="*/ 42 w 470"/>
                <a:gd name="T5" fmla="*/ 29 h 1123"/>
                <a:gd name="T6" fmla="*/ 54 w 470"/>
                <a:gd name="T7" fmla="*/ 209 h 1123"/>
                <a:gd name="T8" fmla="*/ 31 w 470"/>
                <a:gd name="T9" fmla="*/ 372 h 1123"/>
                <a:gd name="T10" fmla="*/ 132 w 470"/>
                <a:gd name="T11" fmla="*/ 675 h 1123"/>
                <a:gd name="T12" fmla="*/ 243 w 470"/>
                <a:gd name="T13" fmla="*/ 786 h 1123"/>
                <a:gd name="T14" fmla="*/ 331 w 470"/>
                <a:gd name="T15" fmla="*/ 928 h 1123"/>
                <a:gd name="T16" fmla="*/ 470 w 470"/>
                <a:gd name="T17" fmla="*/ 1119 h 1123"/>
                <a:gd name="T18" fmla="*/ 466 w 470"/>
                <a:gd name="T19" fmla="*/ 1123 h 1123"/>
                <a:gd name="T20" fmla="*/ 420 w 470"/>
                <a:gd name="T21" fmla="*/ 1090 h 1123"/>
                <a:gd name="T22" fmla="*/ 333 w 470"/>
                <a:gd name="T23" fmla="*/ 970 h 1123"/>
                <a:gd name="T24" fmla="*/ 187 w 470"/>
                <a:gd name="T25" fmla="*/ 767 h 1123"/>
                <a:gd name="T26" fmla="*/ 86 w 470"/>
                <a:gd name="T27" fmla="*/ 662 h 1123"/>
                <a:gd name="T28" fmla="*/ 1 w 470"/>
                <a:gd name="T29" fmla="*/ 410 h 1123"/>
                <a:gd name="T30" fmla="*/ 27 w 470"/>
                <a:gd name="T31" fmla="*/ 204 h 1123"/>
                <a:gd name="T32" fmla="*/ 41 w 470"/>
                <a:gd name="T33" fmla="*/ 126 h 1123"/>
                <a:gd name="T34" fmla="*/ 25 w 470"/>
                <a:gd name="T35" fmla="*/ 26 h 1123"/>
                <a:gd name="T36" fmla="*/ 36 w 470"/>
                <a:gd name="T37" fmla="*/ 1 h 1123"/>
                <a:gd name="T38" fmla="*/ 46 w 470"/>
                <a:gd name="T39" fmla="*/ 1 h 1123"/>
                <a:gd name="T40" fmla="*/ 141 w 470"/>
                <a:gd name="T41" fmla="*/ 62 h 1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70" h="1123">
                  <a:moveTo>
                    <a:pt x="141" y="62"/>
                  </a:moveTo>
                  <a:cubicBezTo>
                    <a:pt x="111" y="39"/>
                    <a:pt x="79" y="22"/>
                    <a:pt x="39" y="15"/>
                  </a:cubicBezTo>
                  <a:cubicBezTo>
                    <a:pt x="40" y="21"/>
                    <a:pt x="40" y="25"/>
                    <a:pt x="42" y="29"/>
                  </a:cubicBezTo>
                  <a:cubicBezTo>
                    <a:pt x="66" y="88"/>
                    <a:pt x="63" y="148"/>
                    <a:pt x="54" y="209"/>
                  </a:cubicBezTo>
                  <a:cubicBezTo>
                    <a:pt x="47" y="264"/>
                    <a:pt x="38" y="318"/>
                    <a:pt x="31" y="372"/>
                  </a:cubicBezTo>
                  <a:cubicBezTo>
                    <a:pt x="18" y="489"/>
                    <a:pt x="53" y="590"/>
                    <a:pt x="132" y="675"/>
                  </a:cubicBezTo>
                  <a:cubicBezTo>
                    <a:pt x="168" y="713"/>
                    <a:pt x="206" y="749"/>
                    <a:pt x="243" y="786"/>
                  </a:cubicBezTo>
                  <a:cubicBezTo>
                    <a:pt x="283" y="827"/>
                    <a:pt x="314" y="873"/>
                    <a:pt x="331" y="928"/>
                  </a:cubicBezTo>
                  <a:cubicBezTo>
                    <a:pt x="356" y="1006"/>
                    <a:pt x="396" y="1075"/>
                    <a:pt x="470" y="1119"/>
                  </a:cubicBezTo>
                  <a:cubicBezTo>
                    <a:pt x="468" y="1120"/>
                    <a:pt x="467" y="1121"/>
                    <a:pt x="466" y="1123"/>
                  </a:cubicBezTo>
                  <a:cubicBezTo>
                    <a:pt x="451" y="1112"/>
                    <a:pt x="435" y="1101"/>
                    <a:pt x="420" y="1090"/>
                  </a:cubicBezTo>
                  <a:cubicBezTo>
                    <a:pt x="380" y="1057"/>
                    <a:pt x="351" y="1016"/>
                    <a:pt x="333" y="970"/>
                  </a:cubicBezTo>
                  <a:cubicBezTo>
                    <a:pt x="301" y="889"/>
                    <a:pt x="246" y="827"/>
                    <a:pt x="187" y="767"/>
                  </a:cubicBezTo>
                  <a:cubicBezTo>
                    <a:pt x="153" y="733"/>
                    <a:pt x="118" y="699"/>
                    <a:pt x="86" y="662"/>
                  </a:cubicBezTo>
                  <a:cubicBezTo>
                    <a:pt x="22" y="591"/>
                    <a:pt x="0" y="505"/>
                    <a:pt x="1" y="410"/>
                  </a:cubicBezTo>
                  <a:cubicBezTo>
                    <a:pt x="2" y="340"/>
                    <a:pt x="16" y="272"/>
                    <a:pt x="27" y="204"/>
                  </a:cubicBezTo>
                  <a:cubicBezTo>
                    <a:pt x="31" y="178"/>
                    <a:pt x="36" y="152"/>
                    <a:pt x="41" y="126"/>
                  </a:cubicBezTo>
                  <a:cubicBezTo>
                    <a:pt x="48" y="90"/>
                    <a:pt x="43" y="57"/>
                    <a:pt x="25" y="26"/>
                  </a:cubicBezTo>
                  <a:cubicBezTo>
                    <a:pt x="17" y="13"/>
                    <a:pt x="21" y="5"/>
                    <a:pt x="36" y="1"/>
                  </a:cubicBezTo>
                  <a:cubicBezTo>
                    <a:pt x="39" y="1"/>
                    <a:pt x="43" y="0"/>
                    <a:pt x="46" y="1"/>
                  </a:cubicBezTo>
                  <a:cubicBezTo>
                    <a:pt x="87" y="6"/>
                    <a:pt x="118" y="28"/>
                    <a:pt x="141" y="6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17" name="Freeform 23">
              <a:extLst>
                <a:ext uri="{FF2B5EF4-FFF2-40B4-BE49-F238E27FC236}">
                  <a16:creationId xmlns:a16="http://schemas.microsoft.com/office/drawing/2014/main" id="{1387D953-FEA4-4039-BCBE-8B5D37848CE6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825" y="9642475"/>
              <a:ext cx="2266950" cy="1509713"/>
            </a:xfrm>
            <a:custGeom>
              <a:avLst/>
              <a:gdLst>
                <a:gd name="T0" fmla="*/ 700 w 700"/>
                <a:gd name="T1" fmla="*/ 457 h 466"/>
                <a:gd name="T2" fmla="*/ 570 w 700"/>
                <a:gd name="T3" fmla="*/ 449 h 466"/>
                <a:gd name="T4" fmla="*/ 367 w 700"/>
                <a:gd name="T5" fmla="*/ 408 h 466"/>
                <a:gd name="T6" fmla="*/ 251 w 700"/>
                <a:gd name="T7" fmla="*/ 363 h 466"/>
                <a:gd name="T8" fmla="*/ 194 w 700"/>
                <a:gd name="T9" fmla="*/ 291 h 466"/>
                <a:gd name="T10" fmla="*/ 104 w 700"/>
                <a:gd name="T11" fmla="*/ 167 h 466"/>
                <a:gd name="T12" fmla="*/ 19 w 700"/>
                <a:gd name="T13" fmla="*/ 79 h 466"/>
                <a:gd name="T14" fmla="*/ 27 w 700"/>
                <a:gd name="T15" fmla="*/ 33 h 466"/>
                <a:gd name="T16" fmla="*/ 196 w 700"/>
                <a:gd name="T17" fmla="*/ 16 h 466"/>
                <a:gd name="T18" fmla="*/ 402 w 700"/>
                <a:gd name="T19" fmla="*/ 189 h 466"/>
                <a:gd name="T20" fmla="*/ 494 w 700"/>
                <a:gd name="T21" fmla="*/ 306 h 466"/>
                <a:gd name="T22" fmla="*/ 527 w 700"/>
                <a:gd name="T23" fmla="*/ 332 h 466"/>
                <a:gd name="T24" fmla="*/ 476 w 700"/>
                <a:gd name="T25" fmla="*/ 306 h 466"/>
                <a:gd name="T26" fmla="*/ 373 w 700"/>
                <a:gd name="T27" fmla="*/ 184 h 466"/>
                <a:gd name="T28" fmla="*/ 288 w 700"/>
                <a:gd name="T29" fmla="*/ 79 h 466"/>
                <a:gd name="T30" fmla="*/ 171 w 700"/>
                <a:gd name="T31" fmla="*/ 27 h 466"/>
                <a:gd name="T32" fmla="*/ 30 w 700"/>
                <a:gd name="T33" fmla="*/ 44 h 466"/>
                <a:gd name="T34" fmla="*/ 12 w 700"/>
                <a:gd name="T35" fmla="*/ 55 h 466"/>
                <a:gd name="T36" fmla="*/ 23 w 700"/>
                <a:gd name="T37" fmla="*/ 72 h 466"/>
                <a:gd name="T38" fmla="*/ 211 w 700"/>
                <a:gd name="T39" fmla="*/ 273 h 466"/>
                <a:gd name="T40" fmla="*/ 383 w 700"/>
                <a:gd name="T41" fmla="*/ 389 h 466"/>
                <a:gd name="T42" fmla="*/ 651 w 700"/>
                <a:gd name="T43" fmla="*/ 448 h 466"/>
                <a:gd name="T44" fmla="*/ 685 w 700"/>
                <a:gd name="T45" fmla="*/ 452 h 466"/>
                <a:gd name="T46" fmla="*/ 700 w 700"/>
                <a:gd name="T47" fmla="*/ 457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00" h="466">
                  <a:moveTo>
                    <a:pt x="700" y="457"/>
                  </a:moveTo>
                  <a:cubicBezTo>
                    <a:pt x="655" y="466"/>
                    <a:pt x="612" y="458"/>
                    <a:pt x="570" y="449"/>
                  </a:cubicBezTo>
                  <a:cubicBezTo>
                    <a:pt x="502" y="435"/>
                    <a:pt x="435" y="422"/>
                    <a:pt x="367" y="408"/>
                  </a:cubicBezTo>
                  <a:cubicBezTo>
                    <a:pt x="326" y="399"/>
                    <a:pt x="286" y="388"/>
                    <a:pt x="251" y="363"/>
                  </a:cubicBezTo>
                  <a:cubicBezTo>
                    <a:pt x="225" y="344"/>
                    <a:pt x="206" y="320"/>
                    <a:pt x="194" y="291"/>
                  </a:cubicBezTo>
                  <a:cubicBezTo>
                    <a:pt x="174" y="242"/>
                    <a:pt x="144" y="202"/>
                    <a:pt x="104" y="167"/>
                  </a:cubicBezTo>
                  <a:cubicBezTo>
                    <a:pt x="73" y="141"/>
                    <a:pt x="46" y="109"/>
                    <a:pt x="19" y="79"/>
                  </a:cubicBezTo>
                  <a:cubicBezTo>
                    <a:pt x="0" y="59"/>
                    <a:pt x="3" y="47"/>
                    <a:pt x="27" y="33"/>
                  </a:cubicBezTo>
                  <a:cubicBezTo>
                    <a:pt x="80" y="0"/>
                    <a:pt x="138" y="0"/>
                    <a:pt x="196" y="16"/>
                  </a:cubicBezTo>
                  <a:cubicBezTo>
                    <a:pt x="290" y="43"/>
                    <a:pt x="354" y="106"/>
                    <a:pt x="402" y="189"/>
                  </a:cubicBezTo>
                  <a:cubicBezTo>
                    <a:pt x="427" y="232"/>
                    <a:pt x="454" y="274"/>
                    <a:pt x="494" y="306"/>
                  </a:cubicBezTo>
                  <a:cubicBezTo>
                    <a:pt x="504" y="315"/>
                    <a:pt x="516" y="323"/>
                    <a:pt x="527" y="332"/>
                  </a:cubicBezTo>
                  <a:cubicBezTo>
                    <a:pt x="507" y="329"/>
                    <a:pt x="491" y="318"/>
                    <a:pt x="476" y="306"/>
                  </a:cubicBezTo>
                  <a:cubicBezTo>
                    <a:pt x="435" y="271"/>
                    <a:pt x="405" y="226"/>
                    <a:pt x="373" y="184"/>
                  </a:cubicBezTo>
                  <a:cubicBezTo>
                    <a:pt x="345" y="148"/>
                    <a:pt x="317" y="113"/>
                    <a:pt x="288" y="79"/>
                  </a:cubicBezTo>
                  <a:cubicBezTo>
                    <a:pt x="257" y="44"/>
                    <a:pt x="216" y="29"/>
                    <a:pt x="171" y="27"/>
                  </a:cubicBezTo>
                  <a:cubicBezTo>
                    <a:pt x="123" y="25"/>
                    <a:pt x="76" y="30"/>
                    <a:pt x="30" y="44"/>
                  </a:cubicBezTo>
                  <a:cubicBezTo>
                    <a:pt x="23" y="46"/>
                    <a:pt x="18" y="51"/>
                    <a:pt x="12" y="55"/>
                  </a:cubicBezTo>
                  <a:cubicBezTo>
                    <a:pt x="16" y="61"/>
                    <a:pt x="18" y="68"/>
                    <a:pt x="23" y="72"/>
                  </a:cubicBezTo>
                  <a:cubicBezTo>
                    <a:pt x="101" y="125"/>
                    <a:pt x="159" y="196"/>
                    <a:pt x="211" y="273"/>
                  </a:cubicBezTo>
                  <a:cubicBezTo>
                    <a:pt x="253" y="335"/>
                    <a:pt x="310" y="373"/>
                    <a:pt x="383" y="389"/>
                  </a:cubicBezTo>
                  <a:cubicBezTo>
                    <a:pt x="472" y="408"/>
                    <a:pt x="562" y="428"/>
                    <a:pt x="651" y="448"/>
                  </a:cubicBezTo>
                  <a:cubicBezTo>
                    <a:pt x="662" y="450"/>
                    <a:pt x="674" y="450"/>
                    <a:pt x="685" y="452"/>
                  </a:cubicBezTo>
                  <a:cubicBezTo>
                    <a:pt x="690" y="453"/>
                    <a:pt x="695" y="455"/>
                    <a:pt x="700" y="4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18" name="Freeform 24">
              <a:extLst>
                <a:ext uri="{FF2B5EF4-FFF2-40B4-BE49-F238E27FC236}">
                  <a16:creationId xmlns:a16="http://schemas.microsoft.com/office/drawing/2014/main" id="{BE80F26C-524B-4382-8783-EB7C92FCFE36}"/>
                </a:ext>
              </a:extLst>
            </p:cNvPr>
            <p:cNvSpPr>
              <a:spLocks/>
            </p:cNvSpPr>
            <p:nvPr/>
          </p:nvSpPr>
          <p:spPr bwMode="auto">
            <a:xfrm>
              <a:off x="3535363" y="7392988"/>
              <a:ext cx="1385888" cy="2308225"/>
            </a:xfrm>
            <a:custGeom>
              <a:avLst/>
              <a:gdLst>
                <a:gd name="T0" fmla="*/ 0 w 428"/>
                <a:gd name="T1" fmla="*/ 711 h 712"/>
                <a:gd name="T2" fmla="*/ 71 w 428"/>
                <a:gd name="T3" fmla="*/ 457 h 712"/>
                <a:gd name="T4" fmla="*/ 295 w 428"/>
                <a:gd name="T5" fmla="*/ 108 h 712"/>
                <a:gd name="T6" fmla="*/ 345 w 428"/>
                <a:gd name="T7" fmla="*/ 54 h 712"/>
                <a:gd name="T8" fmla="*/ 355 w 428"/>
                <a:gd name="T9" fmla="*/ 9 h 712"/>
                <a:gd name="T10" fmla="*/ 427 w 428"/>
                <a:gd name="T11" fmla="*/ 64 h 712"/>
                <a:gd name="T12" fmla="*/ 404 w 428"/>
                <a:gd name="T13" fmla="*/ 158 h 712"/>
                <a:gd name="T14" fmla="*/ 225 w 428"/>
                <a:gd name="T15" fmla="*/ 465 h 712"/>
                <a:gd name="T16" fmla="*/ 125 w 428"/>
                <a:gd name="T17" fmla="*/ 590 h 712"/>
                <a:gd name="T18" fmla="*/ 122 w 428"/>
                <a:gd name="T19" fmla="*/ 588 h 712"/>
                <a:gd name="T20" fmla="*/ 145 w 428"/>
                <a:gd name="T21" fmla="*/ 554 h 712"/>
                <a:gd name="T22" fmla="*/ 335 w 428"/>
                <a:gd name="T23" fmla="*/ 259 h 712"/>
                <a:gd name="T24" fmla="*/ 395 w 428"/>
                <a:gd name="T25" fmla="*/ 112 h 712"/>
                <a:gd name="T26" fmla="*/ 400 w 428"/>
                <a:gd name="T27" fmla="*/ 54 h 712"/>
                <a:gd name="T28" fmla="*/ 371 w 428"/>
                <a:gd name="T29" fmla="*/ 26 h 712"/>
                <a:gd name="T30" fmla="*/ 288 w 428"/>
                <a:gd name="T31" fmla="*/ 131 h 712"/>
                <a:gd name="T32" fmla="*/ 79 w 428"/>
                <a:gd name="T33" fmla="*/ 492 h 712"/>
                <a:gd name="T34" fmla="*/ 9 w 428"/>
                <a:gd name="T35" fmla="*/ 698 h 712"/>
                <a:gd name="T36" fmla="*/ 4 w 428"/>
                <a:gd name="T37" fmla="*/ 712 h 712"/>
                <a:gd name="T38" fmla="*/ 0 w 428"/>
                <a:gd name="T39" fmla="*/ 711 h 7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28" h="712">
                  <a:moveTo>
                    <a:pt x="0" y="711"/>
                  </a:moveTo>
                  <a:cubicBezTo>
                    <a:pt x="23" y="626"/>
                    <a:pt x="44" y="541"/>
                    <a:pt x="71" y="457"/>
                  </a:cubicBezTo>
                  <a:cubicBezTo>
                    <a:pt x="115" y="322"/>
                    <a:pt x="192" y="206"/>
                    <a:pt x="295" y="108"/>
                  </a:cubicBezTo>
                  <a:cubicBezTo>
                    <a:pt x="313" y="91"/>
                    <a:pt x="330" y="73"/>
                    <a:pt x="345" y="54"/>
                  </a:cubicBezTo>
                  <a:cubicBezTo>
                    <a:pt x="356" y="42"/>
                    <a:pt x="362" y="26"/>
                    <a:pt x="355" y="9"/>
                  </a:cubicBezTo>
                  <a:cubicBezTo>
                    <a:pt x="395" y="0"/>
                    <a:pt x="426" y="23"/>
                    <a:pt x="427" y="64"/>
                  </a:cubicBezTo>
                  <a:cubicBezTo>
                    <a:pt x="428" y="98"/>
                    <a:pt x="416" y="128"/>
                    <a:pt x="404" y="158"/>
                  </a:cubicBezTo>
                  <a:cubicBezTo>
                    <a:pt x="361" y="270"/>
                    <a:pt x="297" y="370"/>
                    <a:pt x="225" y="465"/>
                  </a:cubicBezTo>
                  <a:cubicBezTo>
                    <a:pt x="192" y="507"/>
                    <a:pt x="158" y="549"/>
                    <a:pt x="125" y="590"/>
                  </a:cubicBezTo>
                  <a:cubicBezTo>
                    <a:pt x="124" y="590"/>
                    <a:pt x="123" y="589"/>
                    <a:pt x="122" y="588"/>
                  </a:cubicBezTo>
                  <a:cubicBezTo>
                    <a:pt x="130" y="577"/>
                    <a:pt x="138" y="566"/>
                    <a:pt x="145" y="554"/>
                  </a:cubicBezTo>
                  <a:cubicBezTo>
                    <a:pt x="208" y="456"/>
                    <a:pt x="273" y="359"/>
                    <a:pt x="335" y="259"/>
                  </a:cubicBezTo>
                  <a:cubicBezTo>
                    <a:pt x="363" y="214"/>
                    <a:pt x="383" y="164"/>
                    <a:pt x="395" y="112"/>
                  </a:cubicBezTo>
                  <a:cubicBezTo>
                    <a:pt x="399" y="93"/>
                    <a:pt x="400" y="73"/>
                    <a:pt x="400" y="54"/>
                  </a:cubicBezTo>
                  <a:cubicBezTo>
                    <a:pt x="399" y="37"/>
                    <a:pt x="389" y="29"/>
                    <a:pt x="371" y="26"/>
                  </a:cubicBezTo>
                  <a:cubicBezTo>
                    <a:pt x="351" y="67"/>
                    <a:pt x="319" y="99"/>
                    <a:pt x="288" y="131"/>
                  </a:cubicBezTo>
                  <a:cubicBezTo>
                    <a:pt x="190" y="235"/>
                    <a:pt x="121" y="356"/>
                    <a:pt x="79" y="492"/>
                  </a:cubicBezTo>
                  <a:cubicBezTo>
                    <a:pt x="58" y="561"/>
                    <a:pt x="33" y="629"/>
                    <a:pt x="9" y="698"/>
                  </a:cubicBezTo>
                  <a:cubicBezTo>
                    <a:pt x="8" y="703"/>
                    <a:pt x="6" y="707"/>
                    <a:pt x="4" y="712"/>
                  </a:cubicBezTo>
                  <a:cubicBezTo>
                    <a:pt x="2" y="711"/>
                    <a:pt x="1" y="711"/>
                    <a:pt x="0" y="7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19" name="Freeform 25">
              <a:extLst>
                <a:ext uri="{FF2B5EF4-FFF2-40B4-BE49-F238E27FC236}">
                  <a16:creationId xmlns:a16="http://schemas.microsoft.com/office/drawing/2014/main" id="{AFCA8A07-8685-4BA2-8EC7-617980AD7861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4650" y="7396163"/>
              <a:ext cx="1301750" cy="2865438"/>
            </a:xfrm>
            <a:custGeom>
              <a:avLst/>
              <a:gdLst>
                <a:gd name="T0" fmla="*/ 1 w 402"/>
                <a:gd name="T1" fmla="*/ 3 h 884"/>
                <a:gd name="T2" fmla="*/ 30 w 402"/>
                <a:gd name="T3" fmla="*/ 5 h 884"/>
                <a:gd name="T4" fmla="*/ 46 w 402"/>
                <a:gd name="T5" fmla="*/ 16 h 884"/>
                <a:gd name="T6" fmla="*/ 176 w 402"/>
                <a:gd name="T7" fmla="*/ 111 h 884"/>
                <a:gd name="T8" fmla="*/ 333 w 402"/>
                <a:gd name="T9" fmla="*/ 342 h 884"/>
                <a:gd name="T10" fmla="*/ 348 w 402"/>
                <a:gd name="T11" fmla="*/ 555 h 884"/>
                <a:gd name="T12" fmla="*/ 357 w 402"/>
                <a:gd name="T13" fmla="*/ 729 h 884"/>
                <a:gd name="T14" fmla="*/ 400 w 402"/>
                <a:gd name="T15" fmla="*/ 868 h 884"/>
                <a:gd name="T16" fmla="*/ 400 w 402"/>
                <a:gd name="T17" fmla="*/ 884 h 884"/>
                <a:gd name="T18" fmla="*/ 342 w 402"/>
                <a:gd name="T19" fmla="*/ 770 h 884"/>
                <a:gd name="T20" fmla="*/ 317 w 402"/>
                <a:gd name="T21" fmla="*/ 554 h 884"/>
                <a:gd name="T22" fmla="*/ 313 w 402"/>
                <a:gd name="T23" fmla="*/ 366 h 884"/>
                <a:gd name="T24" fmla="*/ 207 w 402"/>
                <a:gd name="T25" fmla="*/ 162 h 884"/>
                <a:gd name="T26" fmla="*/ 103 w 402"/>
                <a:gd name="T27" fmla="*/ 89 h 884"/>
                <a:gd name="T28" fmla="*/ 31 w 402"/>
                <a:gd name="T29" fmla="*/ 24 h 884"/>
                <a:gd name="T30" fmla="*/ 0 w 402"/>
                <a:gd name="T31" fmla="*/ 3 h 884"/>
                <a:gd name="T32" fmla="*/ 1 w 402"/>
                <a:gd name="T33" fmla="*/ 3 h 8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02" h="884">
                  <a:moveTo>
                    <a:pt x="1" y="3"/>
                  </a:moveTo>
                  <a:cubicBezTo>
                    <a:pt x="11" y="4"/>
                    <a:pt x="21" y="3"/>
                    <a:pt x="30" y="5"/>
                  </a:cubicBezTo>
                  <a:cubicBezTo>
                    <a:pt x="36" y="6"/>
                    <a:pt x="42" y="11"/>
                    <a:pt x="46" y="16"/>
                  </a:cubicBezTo>
                  <a:cubicBezTo>
                    <a:pt x="84" y="56"/>
                    <a:pt x="131" y="82"/>
                    <a:pt x="176" y="111"/>
                  </a:cubicBezTo>
                  <a:cubicBezTo>
                    <a:pt x="260" y="166"/>
                    <a:pt x="312" y="244"/>
                    <a:pt x="333" y="342"/>
                  </a:cubicBezTo>
                  <a:cubicBezTo>
                    <a:pt x="347" y="412"/>
                    <a:pt x="345" y="484"/>
                    <a:pt x="348" y="555"/>
                  </a:cubicBezTo>
                  <a:cubicBezTo>
                    <a:pt x="350" y="613"/>
                    <a:pt x="351" y="671"/>
                    <a:pt x="357" y="729"/>
                  </a:cubicBezTo>
                  <a:cubicBezTo>
                    <a:pt x="362" y="778"/>
                    <a:pt x="377" y="825"/>
                    <a:pt x="400" y="868"/>
                  </a:cubicBezTo>
                  <a:cubicBezTo>
                    <a:pt x="402" y="873"/>
                    <a:pt x="401" y="879"/>
                    <a:pt x="400" y="884"/>
                  </a:cubicBezTo>
                  <a:cubicBezTo>
                    <a:pt x="371" y="850"/>
                    <a:pt x="354" y="811"/>
                    <a:pt x="342" y="770"/>
                  </a:cubicBezTo>
                  <a:cubicBezTo>
                    <a:pt x="322" y="699"/>
                    <a:pt x="319" y="627"/>
                    <a:pt x="317" y="554"/>
                  </a:cubicBezTo>
                  <a:cubicBezTo>
                    <a:pt x="316" y="491"/>
                    <a:pt x="315" y="428"/>
                    <a:pt x="313" y="366"/>
                  </a:cubicBezTo>
                  <a:cubicBezTo>
                    <a:pt x="309" y="281"/>
                    <a:pt x="271" y="214"/>
                    <a:pt x="207" y="162"/>
                  </a:cubicBezTo>
                  <a:cubicBezTo>
                    <a:pt x="174" y="135"/>
                    <a:pt x="139" y="111"/>
                    <a:pt x="103" y="89"/>
                  </a:cubicBezTo>
                  <a:cubicBezTo>
                    <a:pt x="75" y="72"/>
                    <a:pt x="50" y="52"/>
                    <a:pt x="31" y="24"/>
                  </a:cubicBezTo>
                  <a:cubicBezTo>
                    <a:pt x="24" y="14"/>
                    <a:pt x="17" y="0"/>
                    <a:pt x="0" y="3"/>
                  </a:cubicBezTo>
                  <a:lnTo>
                    <a:pt x="1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20" name="Freeform 26">
              <a:extLst>
                <a:ext uri="{FF2B5EF4-FFF2-40B4-BE49-F238E27FC236}">
                  <a16:creationId xmlns:a16="http://schemas.microsoft.com/office/drawing/2014/main" id="{1C06CD20-9AF5-4434-8426-6D3AAD69AD6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2225" y="7405688"/>
              <a:ext cx="1573213" cy="3714750"/>
            </a:xfrm>
            <a:custGeom>
              <a:avLst/>
              <a:gdLst>
                <a:gd name="T0" fmla="*/ 109 w 486"/>
                <a:gd name="T1" fmla="*/ 0 h 1146"/>
                <a:gd name="T2" fmla="*/ 87 w 486"/>
                <a:gd name="T3" fmla="*/ 47 h 1146"/>
                <a:gd name="T4" fmla="*/ 35 w 486"/>
                <a:gd name="T5" fmla="*/ 237 h 1146"/>
                <a:gd name="T6" fmla="*/ 47 w 486"/>
                <a:gd name="T7" fmla="*/ 468 h 1146"/>
                <a:gd name="T8" fmla="*/ 245 w 486"/>
                <a:gd name="T9" fmla="*/ 807 h 1146"/>
                <a:gd name="T10" fmla="*/ 261 w 486"/>
                <a:gd name="T11" fmla="*/ 833 h 1146"/>
                <a:gd name="T12" fmla="*/ 361 w 486"/>
                <a:gd name="T13" fmla="*/ 1051 h 1146"/>
                <a:gd name="T14" fmla="*/ 435 w 486"/>
                <a:gd name="T15" fmla="*/ 1112 h 1146"/>
                <a:gd name="T16" fmla="*/ 464 w 486"/>
                <a:gd name="T17" fmla="*/ 1124 h 1146"/>
                <a:gd name="T18" fmla="*/ 486 w 486"/>
                <a:gd name="T19" fmla="*/ 1143 h 1146"/>
                <a:gd name="T20" fmla="*/ 381 w 486"/>
                <a:gd name="T21" fmla="*/ 1115 h 1146"/>
                <a:gd name="T22" fmla="*/ 312 w 486"/>
                <a:gd name="T23" fmla="*/ 1011 h 1146"/>
                <a:gd name="T24" fmla="*/ 260 w 486"/>
                <a:gd name="T25" fmla="*/ 852 h 1146"/>
                <a:gd name="T26" fmla="*/ 235 w 486"/>
                <a:gd name="T27" fmla="*/ 807 h 1146"/>
                <a:gd name="T28" fmla="*/ 56 w 486"/>
                <a:gd name="T29" fmla="*/ 551 h 1146"/>
                <a:gd name="T30" fmla="*/ 4 w 486"/>
                <a:gd name="T31" fmla="*/ 293 h 1146"/>
                <a:gd name="T32" fmla="*/ 44 w 486"/>
                <a:gd name="T33" fmla="*/ 131 h 1146"/>
                <a:gd name="T34" fmla="*/ 81 w 486"/>
                <a:gd name="T35" fmla="*/ 31 h 1146"/>
                <a:gd name="T36" fmla="*/ 110 w 486"/>
                <a:gd name="T37" fmla="*/ 0 h 1146"/>
                <a:gd name="T38" fmla="*/ 109 w 486"/>
                <a:gd name="T39" fmla="*/ 0 h 1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86" h="1146">
                  <a:moveTo>
                    <a:pt x="109" y="0"/>
                  </a:moveTo>
                  <a:cubicBezTo>
                    <a:pt x="102" y="15"/>
                    <a:pt x="92" y="30"/>
                    <a:pt x="87" y="47"/>
                  </a:cubicBezTo>
                  <a:cubicBezTo>
                    <a:pt x="69" y="110"/>
                    <a:pt x="50" y="173"/>
                    <a:pt x="35" y="237"/>
                  </a:cubicBezTo>
                  <a:cubicBezTo>
                    <a:pt x="16" y="315"/>
                    <a:pt x="27" y="392"/>
                    <a:pt x="47" y="468"/>
                  </a:cubicBezTo>
                  <a:cubicBezTo>
                    <a:pt x="81" y="599"/>
                    <a:pt x="149" y="711"/>
                    <a:pt x="245" y="807"/>
                  </a:cubicBezTo>
                  <a:cubicBezTo>
                    <a:pt x="252" y="814"/>
                    <a:pt x="258" y="823"/>
                    <a:pt x="261" y="833"/>
                  </a:cubicBezTo>
                  <a:cubicBezTo>
                    <a:pt x="287" y="909"/>
                    <a:pt x="319" y="982"/>
                    <a:pt x="361" y="1051"/>
                  </a:cubicBezTo>
                  <a:cubicBezTo>
                    <a:pt x="379" y="1080"/>
                    <a:pt x="404" y="1100"/>
                    <a:pt x="435" y="1112"/>
                  </a:cubicBezTo>
                  <a:cubicBezTo>
                    <a:pt x="445" y="1116"/>
                    <a:pt x="455" y="1119"/>
                    <a:pt x="464" y="1124"/>
                  </a:cubicBezTo>
                  <a:cubicBezTo>
                    <a:pt x="473" y="1128"/>
                    <a:pt x="480" y="1135"/>
                    <a:pt x="486" y="1143"/>
                  </a:cubicBezTo>
                  <a:cubicBezTo>
                    <a:pt x="447" y="1146"/>
                    <a:pt x="411" y="1141"/>
                    <a:pt x="381" y="1115"/>
                  </a:cubicBezTo>
                  <a:cubicBezTo>
                    <a:pt x="348" y="1087"/>
                    <a:pt x="327" y="1051"/>
                    <a:pt x="312" y="1011"/>
                  </a:cubicBezTo>
                  <a:cubicBezTo>
                    <a:pt x="293" y="959"/>
                    <a:pt x="277" y="905"/>
                    <a:pt x="260" y="852"/>
                  </a:cubicBezTo>
                  <a:cubicBezTo>
                    <a:pt x="255" y="835"/>
                    <a:pt x="248" y="820"/>
                    <a:pt x="235" y="807"/>
                  </a:cubicBezTo>
                  <a:cubicBezTo>
                    <a:pt x="160" y="733"/>
                    <a:pt x="97" y="649"/>
                    <a:pt x="56" y="551"/>
                  </a:cubicBezTo>
                  <a:cubicBezTo>
                    <a:pt x="23" y="468"/>
                    <a:pt x="0" y="383"/>
                    <a:pt x="4" y="293"/>
                  </a:cubicBezTo>
                  <a:cubicBezTo>
                    <a:pt x="7" y="237"/>
                    <a:pt x="25" y="184"/>
                    <a:pt x="44" y="131"/>
                  </a:cubicBezTo>
                  <a:cubicBezTo>
                    <a:pt x="57" y="98"/>
                    <a:pt x="68" y="64"/>
                    <a:pt x="81" y="31"/>
                  </a:cubicBezTo>
                  <a:cubicBezTo>
                    <a:pt x="86" y="17"/>
                    <a:pt x="92" y="3"/>
                    <a:pt x="110" y="0"/>
                  </a:cubicBezTo>
                  <a:cubicBezTo>
                    <a:pt x="110" y="0"/>
                    <a:pt x="109" y="0"/>
                    <a:pt x="10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21" name="Freeform 31">
              <a:extLst>
                <a:ext uri="{FF2B5EF4-FFF2-40B4-BE49-F238E27FC236}">
                  <a16:creationId xmlns:a16="http://schemas.microsoft.com/office/drawing/2014/main" id="{1F0D698A-C282-4CB6-A6B3-5ADFAC67249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40063" y="10883900"/>
              <a:ext cx="768350" cy="877888"/>
            </a:xfrm>
            <a:custGeom>
              <a:avLst/>
              <a:gdLst>
                <a:gd name="T0" fmla="*/ 237 w 237"/>
                <a:gd name="T1" fmla="*/ 0 h 271"/>
                <a:gd name="T2" fmla="*/ 192 w 237"/>
                <a:gd name="T3" fmla="*/ 152 h 271"/>
                <a:gd name="T4" fmla="*/ 99 w 237"/>
                <a:gd name="T5" fmla="*/ 251 h 271"/>
                <a:gd name="T6" fmla="*/ 20 w 237"/>
                <a:gd name="T7" fmla="*/ 223 h 271"/>
                <a:gd name="T8" fmla="*/ 17 w 237"/>
                <a:gd name="T9" fmla="*/ 216 h 271"/>
                <a:gd name="T10" fmla="*/ 56 w 237"/>
                <a:gd name="T11" fmla="*/ 130 h 271"/>
                <a:gd name="T12" fmla="*/ 186 w 237"/>
                <a:gd name="T13" fmla="*/ 57 h 271"/>
                <a:gd name="T14" fmla="*/ 237 w 237"/>
                <a:gd name="T15" fmla="*/ 0 h 271"/>
                <a:gd name="T16" fmla="*/ 226 w 237"/>
                <a:gd name="T17" fmla="*/ 30 h 271"/>
                <a:gd name="T18" fmla="*/ 218 w 237"/>
                <a:gd name="T19" fmla="*/ 32 h 271"/>
                <a:gd name="T20" fmla="*/ 211 w 237"/>
                <a:gd name="T21" fmla="*/ 40 h 271"/>
                <a:gd name="T22" fmla="*/ 55 w 237"/>
                <a:gd name="T23" fmla="*/ 151 h 271"/>
                <a:gd name="T24" fmla="*/ 38 w 237"/>
                <a:gd name="T25" fmla="*/ 160 h 271"/>
                <a:gd name="T26" fmla="*/ 24 w 237"/>
                <a:gd name="T27" fmla="*/ 183 h 271"/>
                <a:gd name="T28" fmla="*/ 33 w 237"/>
                <a:gd name="T29" fmla="*/ 229 h 271"/>
                <a:gd name="T30" fmla="*/ 62 w 237"/>
                <a:gd name="T31" fmla="*/ 241 h 271"/>
                <a:gd name="T32" fmla="*/ 94 w 237"/>
                <a:gd name="T33" fmla="*/ 223 h 271"/>
                <a:gd name="T34" fmla="*/ 193 w 237"/>
                <a:gd name="T35" fmla="*/ 98 h 271"/>
                <a:gd name="T36" fmla="*/ 226 w 237"/>
                <a:gd name="T37" fmla="*/ 3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37" h="271">
                  <a:moveTo>
                    <a:pt x="237" y="0"/>
                  </a:moveTo>
                  <a:cubicBezTo>
                    <a:pt x="230" y="54"/>
                    <a:pt x="218" y="105"/>
                    <a:pt x="192" y="152"/>
                  </a:cubicBezTo>
                  <a:cubicBezTo>
                    <a:pt x="170" y="193"/>
                    <a:pt x="140" y="228"/>
                    <a:pt x="99" y="251"/>
                  </a:cubicBezTo>
                  <a:cubicBezTo>
                    <a:pt x="63" y="271"/>
                    <a:pt x="36" y="261"/>
                    <a:pt x="20" y="223"/>
                  </a:cubicBezTo>
                  <a:cubicBezTo>
                    <a:pt x="19" y="221"/>
                    <a:pt x="18" y="219"/>
                    <a:pt x="17" y="216"/>
                  </a:cubicBezTo>
                  <a:cubicBezTo>
                    <a:pt x="0" y="172"/>
                    <a:pt x="12" y="146"/>
                    <a:pt x="56" y="130"/>
                  </a:cubicBezTo>
                  <a:cubicBezTo>
                    <a:pt x="104" y="113"/>
                    <a:pt x="149" y="92"/>
                    <a:pt x="186" y="57"/>
                  </a:cubicBezTo>
                  <a:cubicBezTo>
                    <a:pt x="204" y="40"/>
                    <a:pt x="220" y="20"/>
                    <a:pt x="237" y="0"/>
                  </a:cubicBezTo>
                  <a:close/>
                  <a:moveTo>
                    <a:pt x="226" y="30"/>
                  </a:moveTo>
                  <a:cubicBezTo>
                    <a:pt x="220" y="31"/>
                    <a:pt x="219" y="31"/>
                    <a:pt x="218" y="32"/>
                  </a:cubicBezTo>
                  <a:cubicBezTo>
                    <a:pt x="216" y="34"/>
                    <a:pt x="213" y="37"/>
                    <a:pt x="211" y="40"/>
                  </a:cubicBezTo>
                  <a:cubicBezTo>
                    <a:pt x="168" y="89"/>
                    <a:pt x="120" y="132"/>
                    <a:pt x="55" y="151"/>
                  </a:cubicBezTo>
                  <a:cubicBezTo>
                    <a:pt x="49" y="153"/>
                    <a:pt x="42" y="155"/>
                    <a:pt x="38" y="160"/>
                  </a:cubicBezTo>
                  <a:cubicBezTo>
                    <a:pt x="32" y="166"/>
                    <a:pt x="24" y="175"/>
                    <a:pt x="24" y="183"/>
                  </a:cubicBezTo>
                  <a:cubicBezTo>
                    <a:pt x="24" y="198"/>
                    <a:pt x="27" y="214"/>
                    <a:pt x="33" y="229"/>
                  </a:cubicBezTo>
                  <a:cubicBezTo>
                    <a:pt x="37" y="242"/>
                    <a:pt x="49" y="247"/>
                    <a:pt x="62" y="241"/>
                  </a:cubicBezTo>
                  <a:cubicBezTo>
                    <a:pt x="74" y="237"/>
                    <a:pt x="85" y="231"/>
                    <a:pt x="94" y="223"/>
                  </a:cubicBezTo>
                  <a:cubicBezTo>
                    <a:pt x="136" y="188"/>
                    <a:pt x="166" y="144"/>
                    <a:pt x="193" y="98"/>
                  </a:cubicBezTo>
                  <a:cubicBezTo>
                    <a:pt x="205" y="77"/>
                    <a:pt x="214" y="54"/>
                    <a:pt x="226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22" name="Freeform 33">
              <a:extLst>
                <a:ext uri="{FF2B5EF4-FFF2-40B4-BE49-F238E27FC236}">
                  <a16:creationId xmlns:a16="http://schemas.microsoft.com/office/drawing/2014/main" id="{ABF949B9-998E-4C45-8394-146372A6D79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27238" y="11276013"/>
              <a:ext cx="958850" cy="550863"/>
            </a:xfrm>
            <a:custGeom>
              <a:avLst/>
              <a:gdLst>
                <a:gd name="T0" fmla="*/ 23 w 296"/>
                <a:gd name="T1" fmla="*/ 74 h 170"/>
                <a:gd name="T2" fmla="*/ 78 w 296"/>
                <a:gd name="T3" fmla="*/ 81 h 170"/>
                <a:gd name="T4" fmla="*/ 136 w 296"/>
                <a:gd name="T5" fmla="*/ 105 h 170"/>
                <a:gd name="T6" fmla="*/ 177 w 296"/>
                <a:gd name="T7" fmla="*/ 132 h 170"/>
                <a:gd name="T8" fmla="*/ 262 w 296"/>
                <a:gd name="T9" fmla="*/ 135 h 170"/>
                <a:gd name="T10" fmla="*/ 281 w 296"/>
                <a:gd name="T11" fmla="*/ 86 h 170"/>
                <a:gd name="T12" fmla="*/ 263 w 296"/>
                <a:gd name="T13" fmla="*/ 149 h 170"/>
                <a:gd name="T14" fmla="*/ 160 w 296"/>
                <a:gd name="T15" fmla="*/ 143 h 170"/>
                <a:gd name="T16" fmla="*/ 151 w 296"/>
                <a:gd name="T17" fmla="*/ 135 h 170"/>
                <a:gd name="T18" fmla="*/ 23 w 296"/>
                <a:gd name="T19" fmla="*/ 92 h 170"/>
                <a:gd name="T20" fmla="*/ 7 w 296"/>
                <a:gd name="T21" fmla="*/ 69 h 170"/>
                <a:gd name="T22" fmla="*/ 26 w 296"/>
                <a:gd name="T23" fmla="*/ 49 h 170"/>
                <a:gd name="T24" fmla="*/ 82 w 296"/>
                <a:gd name="T25" fmla="*/ 22 h 170"/>
                <a:gd name="T26" fmla="*/ 239 w 296"/>
                <a:gd name="T27" fmla="*/ 27 h 170"/>
                <a:gd name="T28" fmla="*/ 274 w 296"/>
                <a:gd name="T29" fmla="*/ 66 h 170"/>
                <a:gd name="T30" fmla="*/ 148 w 296"/>
                <a:gd name="T31" fmla="*/ 25 h 170"/>
                <a:gd name="T32" fmla="*/ 23 w 296"/>
                <a:gd name="T33" fmla="*/ 74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96" h="170">
                  <a:moveTo>
                    <a:pt x="23" y="74"/>
                  </a:moveTo>
                  <a:cubicBezTo>
                    <a:pt x="43" y="76"/>
                    <a:pt x="61" y="76"/>
                    <a:pt x="78" y="81"/>
                  </a:cubicBezTo>
                  <a:cubicBezTo>
                    <a:pt x="98" y="86"/>
                    <a:pt x="117" y="95"/>
                    <a:pt x="136" y="105"/>
                  </a:cubicBezTo>
                  <a:cubicBezTo>
                    <a:pt x="150" y="112"/>
                    <a:pt x="163" y="124"/>
                    <a:pt x="177" y="132"/>
                  </a:cubicBezTo>
                  <a:cubicBezTo>
                    <a:pt x="204" y="148"/>
                    <a:pt x="233" y="146"/>
                    <a:pt x="262" y="135"/>
                  </a:cubicBezTo>
                  <a:cubicBezTo>
                    <a:pt x="283" y="126"/>
                    <a:pt x="284" y="107"/>
                    <a:pt x="281" y="86"/>
                  </a:cubicBezTo>
                  <a:cubicBezTo>
                    <a:pt x="296" y="118"/>
                    <a:pt x="291" y="133"/>
                    <a:pt x="263" y="149"/>
                  </a:cubicBezTo>
                  <a:cubicBezTo>
                    <a:pt x="227" y="170"/>
                    <a:pt x="193" y="166"/>
                    <a:pt x="160" y="143"/>
                  </a:cubicBezTo>
                  <a:cubicBezTo>
                    <a:pt x="157" y="141"/>
                    <a:pt x="153" y="138"/>
                    <a:pt x="151" y="135"/>
                  </a:cubicBezTo>
                  <a:cubicBezTo>
                    <a:pt x="117" y="96"/>
                    <a:pt x="73" y="87"/>
                    <a:pt x="23" y="92"/>
                  </a:cubicBezTo>
                  <a:cubicBezTo>
                    <a:pt x="8" y="94"/>
                    <a:pt x="0" y="83"/>
                    <a:pt x="7" y="69"/>
                  </a:cubicBezTo>
                  <a:cubicBezTo>
                    <a:pt x="12" y="61"/>
                    <a:pt x="19" y="53"/>
                    <a:pt x="26" y="49"/>
                  </a:cubicBezTo>
                  <a:cubicBezTo>
                    <a:pt x="44" y="38"/>
                    <a:pt x="62" y="28"/>
                    <a:pt x="82" y="22"/>
                  </a:cubicBezTo>
                  <a:cubicBezTo>
                    <a:pt x="134" y="5"/>
                    <a:pt x="187" y="0"/>
                    <a:pt x="239" y="27"/>
                  </a:cubicBezTo>
                  <a:cubicBezTo>
                    <a:pt x="255" y="35"/>
                    <a:pt x="267" y="48"/>
                    <a:pt x="274" y="66"/>
                  </a:cubicBezTo>
                  <a:cubicBezTo>
                    <a:pt x="239" y="31"/>
                    <a:pt x="194" y="26"/>
                    <a:pt x="148" y="25"/>
                  </a:cubicBezTo>
                  <a:cubicBezTo>
                    <a:pt x="101" y="24"/>
                    <a:pt x="59" y="39"/>
                    <a:pt x="23" y="7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23" name="Freeform 35">
              <a:extLst>
                <a:ext uri="{FF2B5EF4-FFF2-40B4-BE49-F238E27FC236}">
                  <a16:creationId xmlns:a16="http://schemas.microsoft.com/office/drawing/2014/main" id="{85613236-48D6-49CE-8723-8CCC4517C002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7938" y="7994650"/>
              <a:ext cx="1058863" cy="1614488"/>
            </a:xfrm>
            <a:custGeom>
              <a:avLst/>
              <a:gdLst>
                <a:gd name="T0" fmla="*/ 327 w 327"/>
                <a:gd name="T1" fmla="*/ 0 h 498"/>
                <a:gd name="T2" fmla="*/ 0 w 327"/>
                <a:gd name="T3" fmla="*/ 498 h 498"/>
                <a:gd name="T4" fmla="*/ 18 w 327"/>
                <a:gd name="T5" fmla="*/ 477 h 498"/>
                <a:gd name="T6" fmla="*/ 156 w 327"/>
                <a:gd name="T7" fmla="*/ 332 h 498"/>
                <a:gd name="T8" fmla="*/ 327 w 327"/>
                <a:gd name="T9" fmla="*/ 0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7" h="498">
                  <a:moveTo>
                    <a:pt x="327" y="0"/>
                  </a:moveTo>
                  <a:cubicBezTo>
                    <a:pt x="294" y="214"/>
                    <a:pt x="177" y="374"/>
                    <a:pt x="0" y="498"/>
                  </a:cubicBezTo>
                  <a:cubicBezTo>
                    <a:pt x="7" y="490"/>
                    <a:pt x="13" y="483"/>
                    <a:pt x="18" y="477"/>
                  </a:cubicBezTo>
                  <a:cubicBezTo>
                    <a:pt x="64" y="429"/>
                    <a:pt x="113" y="382"/>
                    <a:pt x="156" y="332"/>
                  </a:cubicBezTo>
                  <a:cubicBezTo>
                    <a:pt x="239" y="234"/>
                    <a:pt x="299" y="125"/>
                    <a:pt x="32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24" name="Freeform 36">
              <a:extLst>
                <a:ext uri="{FF2B5EF4-FFF2-40B4-BE49-F238E27FC236}">
                  <a16:creationId xmlns:a16="http://schemas.microsoft.com/office/drawing/2014/main" id="{63FBC835-16F3-4A5A-A96D-555083C19854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2325" y="6983413"/>
              <a:ext cx="1009650" cy="628650"/>
            </a:xfrm>
            <a:custGeom>
              <a:avLst/>
              <a:gdLst>
                <a:gd name="T0" fmla="*/ 312 w 312"/>
                <a:gd name="T1" fmla="*/ 106 h 194"/>
                <a:gd name="T2" fmla="*/ 206 w 312"/>
                <a:gd name="T3" fmla="*/ 50 h 194"/>
                <a:gd name="T4" fmla="*/ 153 w 312"/>
                <a:gd name="T5" fmla="*/ 20 h 194"/>
                <a:gd name="T6" fmla="*/ 121 w 312"/>
                <a:gd name="T7" fmla="*/ 26 h 194"/>
                <a:gd name="T8" fmla="*/ 62 w 312"/>
                <a:gd name="T9" fmla="*/ 89 h 194"/>
                <a:gd name="T10" fmla="*/ 19 w 312"/>
                <a:gd name="T11" fmla="*/ 164 h 194"/>
                <a:gd name="T12" fmla="*/ 19 w 312"/>
                <a:gd name="T13" fmla="*/ 194 h 194"/>
                <a:gd name="T14" fmla="*/ 3 w 312"/>
                <a:gd name="T15" fmla="*/ 165 h 194"/>
                <a:gd name="T16" fmla="*/ 21 w 312"/>
                <a:gd name="T17" fmla="*/ 117 h 194"/>
                <a:gd name="T18" fmla="*/ 112 w 312"/>
                <a:gd name="T19" fmla="*/ 12 h 194"/>
                <a:gd name="T20" fmla="*/ 151 w 312"/>
                <a:gd name="T21" fmla="*/ 5 h 194"/>
                <a:gd name="T22" fmla="*/ 209 w 312"/>
                <a:gd name="T23" fmla="*/ 33 h 194"/>
                <a:gd name="T24" fmla="*/ 287 w 312"/>
                <a:gd name="T25" fmla="*/ 81 h 194"/>
                <a:gd name="T26" fmla="*/ 312 w 312"/>
                <a:gd name="T27" fmla="*/ 106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12" h="194">
                  <a:moveTo>
                    <a:pt x="312" y="106"/>
                  </a:moveTo>
                  <a:cubicBezTo>
                    <a:pt x="277" y="87"/>
                    <a:pt x="241" y="68"/>
                    <a:pt x="206" y="50"/>
                  </a:cubicBezTo>
                  <a:cubicBezTo>
                    <a:pt x="188" y="40"/>
                    <a:pt x="170" y="30"/>
                    <a:pt x="153" y="20"/>
                  </a:cubicBezTo>
                  <a:cubicBezTo>
                    <a:pt x="138" y="12"/>
                    <a:pt x="132" y="14"/>
                    <a:pt x="121" y="26"/>
                  </a:cubicBezTo>
                  <a:cubicBezTo>
                    <a:pt x="103" y="48"/>
                    <a:pt x="83" y="69"/>
                    <a:pt x="62" y="89"/>
                  </a:cubicBezTo>
                  <a:cubicBezTo>
                    <a:pt x="40" y="110"/>
                    <a:pt x="21" y="132"/>
                    <a:pt x="19" y="164"/>
                  </a:cubicBezTo>
                  <a:cubicBezTo>
                    <a:pt x="19" y="173"/>
                    <a:pt x="19" y="183"/>
                    <a:pt x="19" y="194"/>
                  </a:cubicBezTo>
                  <a:cubicBezTo>
                    <a:pt x="7" y="188"/>
                    <a:pt x="0" y="178"/>
                    <a:pt x="3" y="165"/>
                  </a:cubicBezTo>
                  <a:cubicBezTo>
                    <a:pt x="6" y="149"/>
                    <a:pt x="11" y="130"/>
                    <a:pt x="21" y="117"/>
                  </a:cubicBezTo>
                  <a:cubicBezTo>
                    <a:pt x="49" y="81"/>
                    <a:pt x="81" y="47"/>
                    <a:pt x="112" y="12"/>
                  </a:cubicBezTo>
                  <a:cubicBezTo>
                    <a:pt x="122" y="1"/>
                    <a:pt x="138" y="0"/>
                    <a:pt x="151" y="5"/>
                  </a:cubicBezTo>
                  <a:cubicBezTo>
                    <a:pt x="171" y="13"/>
                    <a:pt x="190" y="23"/>
                    <a:pt x="209" y="33"/>
                  </a:cubicBezTo>
                  <a:cubicBezTo>
                    <a:pt x="235" y="48"/>
                    <a:pt x="261" y="65"/>
                    <a:pt x="287" y="81"/>
                  </a:cubicBezTo>
                  <a:cubicBezTo>
                    <a:pt x="298" y="88"/>
                    <a:pt x="309" y="94"/>
                    <a:pt x="312" y="10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25" name="Freeform 38">
              <a:extLst>
                <a:ext uri="{FF2B5EF4-FFF2-40B4-BE49-F238E27FC236}">
                  <a16:creationId xmlns:a16="http://schemas.microsoft.com/office/drawing/2014/main" id="{BC7E0367-FE79-42BD-9BBC-6878EC44E74B}"/>
                </a:ext>
              </a:extLst>
            </p:cNvPr>
            <p:cNvSpPr>
              <a:spLocks/>
            </p:cNvSpPr>
            <p:nvPr/>
          </p:nvSpPr>
          <p:spPr bwMode="auto">
            <a:xfrm>
              <a:off x="3619500" y="7126288"/>
              <a:ext cx="407988" cy="1108075"/>
            </a:xfrm>
            <a:custGeom>
              <a:avLst/>
              <a:gdLst>
                <a:gd name="T0" fmla="*/ 0 w 126"/>
                <a:gd name="T1" fmla="*/ 0 h 342"/>
                <a:gd name="T2" fmla="*/ 92 w 126"/>
                <a:gd name="T3" fmla="*/ 124 h 342"/>
                <a:gd name="T4" fmla="*/ 124 w 126"/>
                <a:gd name="T5" fmla="*/ 257 h 342"/>
                <a:gd name="T6" fmla="*/ 99 w 126"/>
                <a:gd name="T7" fmla="*/ 342 h 342"/>
                <a:gd name="T8" fmla="*/ 0 w 126"/>
                <a:gd name="T9" fmla="*/ 0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342">
                  <a:moveTo>
                    <a:pt x="0" y="0"/>
                  </a:moveTo>
                  <a:cubicBezTo>
                    <a:pt x="39" y="36"/>
                    <a:pt x="69" y="77"/>
                    <a:pt x="92" y="124"/>
                  </a:cubicBezTo>
                  <a:cubicBezTo>
                    <a:pt x="113" y="166"/>
                    <a:pt x="126" y="209"/>
                    <a:pt x="124" y="257"/>
                  </a:cubicBezTo>
                  <a:cubicBezTo>
                    <a:pt x="123" y="287"/>
                    <a:pt x="115" y="315"/>
                    <a:pt x="99" y="342"/>
                  </a:cubicBezTo>
                  <a:cubicBezTo>
                    <a:pt x="120" y="212"/>
                    <a:pt x="84" y="99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26" name="Freeform 39">
              <a:extLst>
                <a:ext uri="{FF2B5EF4-FFF2-40B4-BE49-F238E27FC236}">
                  <a16:creationId xmlns:a16="http://schemas.microsoft.com/office/drawing/2014/main" id="{FC0C6FE9-3A1B-48CB-968E-12FB720891F8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6388" y="11785600"/>
              <a:ext cx="339725" cy="612775"/>
            </a:xfrm>
            <a:custGeom>
              <a:avLst/>
              <a:gdLst>
                <a:gd name="T0" fmla="*/ 44 w 105"/>
                <a:gd name="T1" fmla="*/ 12 h 189"/>
                <a:gd name="T2" fmla="*/ 27 w 105"/>
                <a:gd name="T3" fmla="*/ 87 h 189"/>
                <a:gd name="T4" fmla="*/ 21 w 105"/>
                <a:gd name="T5" fmla="*/ 143 h 189"/>
                <a:gd name="T6" fmla="*/ 29 w 105"/>
                <a:gd name="T7" fmla="*/ 161 h 189"/>
                <a:gd name="T8" fmla="*/ 47 w 105"/>
                <a:gd name="T9" fmla="*/ 154 h 189"/>
                <a:gd name="T10" fmla="*/ 79 w 105"/>
                <a:gd name="T11" fmla="*/ 98 h 189"/>
                <a:gd name="T12" fmla="*/ 94 w 105"/>
                <a:gd name="T13" fmla="*/ 49 h 189"/>
                <a:gd name="T14" fmla="*/ 101 w 105"/>
                <a:gd name="T15" fmla="*/ 0 h 189"/>
                <a:gd name="T16" fmla="*/ 105 w 105"/>
                <a:gd name="T17" fmla="*/ 21 h 189"/>
                <a:gd name="T18" fmla="*/ 75 w 105"/>
                <a:gd name="T19" fmla="*/ 147 h 189"/>
                <a:gd name="T20" fmla="*/ 44 w 105"/>
                <a:gd name="T21" fmla="*/ 175 h 189"/>
                <a:gd name="T22" fmla="*/ 2 w 105"/>
                <a:gd name="T23" fmla="*/ 146 h 189"/>
                <a:gd name="T24" fmla="*/ 5 w 105"/>
                <a:gd name="T25" fmla="*/ 130 h 189"/>
                <a:gd name="T26" fmla="*/ 32 w 105"/>
                <a:gd name="T27" fmla="*/ 32 h 189"/>
                <a:gd name="T28" fmla="*/ 41 w 105"/>
                <a:gd name="T29" fmla="*/ 11 h 189"/>
                <a:gd name="T30" fmla="*/ 44 w 105"/>
                <a:gd name="T31" fmla="*/ 12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5" h="189">
                  <a:moveTo>
                    <a:pt x="44" y="12"/>
                  </a:moveTo>
                  <a:cubicBezTo>
                    <a:pt x="38" y="37"/>
                    <a:pt x="31" y="62"/>
                    <a:pt x="27" y="87"/>
                  </a:cubicBezTo>
                  <a:cubicBezTo>
                    <a:pt x="23" y="106"/>
                    <a:pt x="22" y="125"/>
                    <a:pt x="21" y="143"/>
                  </a:cubicBezTo>
                  <a:cubicBezTo>
                    <a:pt x="21" y="149"/>
                    <a:pt x="25" y="159"/>
                    <a:pt x="29" y="161"/>
                  </a:cubicBezTo>
                  <a:cubicBezTo>
                    <a:pt x="34" y="162"/>
                    <a:pt x="42" y="158"/>
                    <a:pt x="47" y="154"/>
                  </a:cubicBezTo>
                  <a:cubicBezTo>
                    <a:pt x="65" y="140"/>
                    <a:pt x="73" y="119"/>
                    <a:pt x="79" y="98"/>
                  </a:cubicBezTo>
                  <a:cubicBezTo>
                    <a:pt x="84" y="81"/>
                    <a:pt x="91" y="66"/>
                    <a:pt x="94" y="49"/>
                  </a:cubicBezTo>
                  <a:cubicBezTo>
                    <a:pt x="98" y="33"/>
                    <a:pt x="97" y="17"/>
                    <a:pt x="101" y="0"/>
                  </a:cubicBezTo>
                  <a:cubicBezTo>
                    <a:pt x="102" y="7"/>
                    <a:pt x="105" y="14"/>
                    <a:pt x="105" y="21"/>
                  </a:cubicBezTo>
                  <a:cubicBezTo>
                    <a:pt x="105" y="66"/>
                    <a:pt x="96" y="108"/>
                    <a:pt x="75" y="147"/>
                  </a:cubicBezTo>
                  <a:cubicBezTo>
                    <a:pt x="69" y="159"/>
                    <a:pt x="56" y="169"/>
                    <a:pt x="44" y="175"/>
                  </a:cubicBezTo>
                  <a:cubicBezTo>
                    <a:pt x="20" y="189"/>
                    <a:pt x="0" y="174"/>
                    <a:pt x="2" y="146"/>
                  </a:cubicBezTo>
                  <a:cubicBezTo>
                    <a:pt x="2" y="141"/>
                    <a:pt x="4" y="135"/>
                    <a:pt x="5" y="130"/>
                  </a:cubicBezTo>
                  <a:cubicBezTo>
                    <a:pt x="14" y="97"/>
                    <a:pt x="23" y="65"/>
                    <a:pt x="32" y="32"/>
                  </a:cubicBezTo>
                  <a:cubicBezTo>
                    <a:pt x="34" y="25"/>
                    <a:pt x="38" y="18"/>
                    <a:pt x="41" y="11"/>
                  </a:cubicBezTo>
                  <a:cubicBezTo>
                    <a:pt x="42" y="11"/>
                    <a:pt x="43" y="11"/>
                    <a:pt x="4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27" name="Freeform 40">
              <a:extLst>
                <a:ext uri="{FF2B5EF4-FFF2-40B4-BE49-F238E27FC236}">
                  <a16:creationId xmlns:a16="http://schemas.microsoft.com/office/drawing/2014/main" id="{5F611D87-1ABA-44DB-B4C5-C9C61C489879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438" y="9998075"/>
              <a:ext cx="515938" cy="619125"/>
            </a:xfrm>
            <a:custGeom>
              <a:avLst/>
              <a:gdLst>
                <a:gd name="T0" fmla="*/ 159 w 159"/>
                <a:gd name="T1" fmla="*/ 191 h 191"/>
                <a:gd name="T2" fmla="*/ 0 w 159"/>
                <a:gd name="T3" fmla="*/ 0 h 191"/>
                <a:gd name="T4" fmla="*/ 159 w 159"/>
                <a:gd name="T5" fmla="*/ 191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9" h="191">
                  <a:moveTo>
                    <a:pt x="159" y="191"/>
                  </a:moveTo>
                  <a:cubicBezTo>
                    <a:pt x="123" y="158"/>
                    <a:pt x="12" y="25"/>
                    <a:pt x="0" y="0"/>
                  </a:cubicBezTo>
                  <a:cubicBezTo>
                    <a:pt x="21" y="14"/>
                    <a:pt x="140" y="156"/>
                    <a:pt x="159" y="19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</p:grp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B24150D-167F-4FF3-AFA0-D2AD8886D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6C455-D181-459A-8014-67AAEFFCA7C2}" type="datetimeFigureOut">
              <a:rPr lang="zh-CN" altLang="en-US" smtClean="0"/>
              <a:t>2021/6/2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C38B913-F1F6-46A4-92A7-C5E8148D2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F12C1FB-8265-4B75-B0B6-371CC4773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21020-7931-4610-B95E-80A53469F59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图片占位符 9">
            <a:extLst>
              <a:ext uri="{FF2B5EF4-FFF2-40B4-BE49-F238E27FC236}">
                <a16:creationId xmlns:a16="http://schemas.microsoft.com/office/drawing/2014/main" id="{59544942-28C7-4EC4-992A-EBFD2EC64BE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61988" y="1139750"/>
            <a:ext cx="3517900" cy="2725813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1" name="图片占位符 9">
            <a:extLst>
              <a:ext uri="{FF2B5EF4-FFF2-40B4-BE49-F238E27FC236}">
                <a16:creationId xmlns:a16="http://schemas.microsoft.com/office/drawing/2014/main" id="{2BF7BACF-A877-469E-B987-945A47ABB19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330561" y="1139750"/>
            <a:ext cx="3517900" cy="2725813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2" name="图片占位符 9">
            <a:extLst>
              <a:ext uri="{FF2B5EF4-FFF2-40B4-BE49-F238E27FC236}">
                <a16:creationId xmlns:a16="http://schemas.microsoft.com/office/drawing/2014/main" id="{E825FDC7-97B6-4EFC-ACA3-DB310312009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999134" y="1139750"/>
            <a:ext cx="3517900" cy="2725813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84682D3A-D243-4629-8961-3E3D31C79201}"/>
              </a:ext>
            </a:extLst>
          </p:cNvPr>
          <p:cNvSpPr txBox="1"/>
          <p:nvPr userDrawn="1"/>
        </p:nvSpPr>
        <p:spPr>
          <a:xfrm>
            <a:off x="645615" y="6156880"/>
            <a:ext cx="2821002" cy="338554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zh-CN" altLang="en-US" sz="1600" spc="300" dirty="0">
                <a:solidFill>
                  <a:schemeClr val="accent1">
                    <a:alpha val="25000"/>
                  </a:schemeClr>
                </a:solidFill>
                <a:latin typeface="管峻楷书简体" panose="02010600010101010101" pitchFamily="2" charset="-122"/>
                <a:ea typeface="管峻楷书简体" panose="02010600010101010101" pitchFamily="2" charset="-122"/>
              </a:rPr>
              <a:t>含弘光大  继往开来</a:t>
            </a:r>
          </a:p>
        </p:txBody>
      </p:sp>
      <p:sp>
        <p:nvSpPr>
          <p:cNvPr id="120" name="矩形: 圆角 119">
            <a:extLst>
              <a:ext uri="{FF2B5EF4-FFF2-40B4-BE49-F238E27FC236}">
                <a16:creationId xmlns:a16="http://schemas.microsoft.com/office/drawing/2014/main" id="{87FC8088-E3FF-4ACA-953F-2C6C615618F5}"/>
              </a:ext>
            </a:extLst>
          </p:cNvPr>
          <p:cNvSpPr/>
          <p:nvPr userDrawn="1"/>
        </p:nvSpPr>
        <p:spPr>
          <a:xfrm>
            <a:off x="-431984" y="253874"/>
            <a:ext cx="2400992" cy="60590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1" name="组合 120">
            <a:extLst>
              <a:ext uri="{FF2B5EF4-FFF2-40B4-BE49-F238E27FC236}">
                <a16:creationId xmlns:a16="http://schemas.microsoft.com/office/drawing/2014/main" id="{B9D37719-AAC9-4D4A-9266-AEF9E38F45CD}"/>
              </a:ext>
            </a:extLst>
          </p:cNvPr>
          <p:cNvGrpSpPr/>
          <p:nvPr userDrawn="1"/>
        </p:nvGrpSpPr>
        <p:grpSpPr>
          <a:xfrm>
            <a:off x="237423" y="135299"/>
            <a:ext cx="847682" cy="847682"/>
            <a:chOff x="237423" y="135299"/>
            <a:chExt cx="847682" cy="847682"/>
          </a:xfrm>
        </p:grpSpPr>
        <p:sp>
          <p:nvSpPr>
            <p:cNvPr id="122" name="椭圆 121">
              <a:extLst>
                <a:ext uri="{FF2B5EF4-FFF2-40B4-BE49-F238E27FC236}">
                  <a16:creationId xmlns:a16="http://schemas.microsoft.com/office/drawing/2014/main" id="{11D4931B-5A18-4340-9051-07E721124343}"/>
                </a:ext>
              </a:extLst>
            </p:cNvPr>
            <p:cNvSpPr/>
            <p:nvPr/>
          </p:nvSpPr>
          <p:spPr>
            <a:xfrm>
              <a:off x="237423" y="135299"/>
              <a:ext cx="847682" cy="847682"/>
            </a:xfrm>
            <a:prstGeom prst="ellipse">
              <a:avLst/>
            </a:prstGeom>
            <a:pattFill prst="dkUpDiag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23" name="组合 122">
              <a:extLst>
                <a:ext uri="{FF2B5EF4-FFF2-40B4-BE49-F238E27FC236}">
                  <a16:creationId xmlns:a16="http://schemas.microsoft.com/office/drawing/2014/main" id="{726E3FAA-71D2-4B32-9821-BDA519E913CC}"/>
                </a:ext>
              </a:extLst>
            </p:cNvPr>
            <p:cNvGrpSpPr/>
            <p:nvPr/>
          </p:nvGrpSpPr>
          <p:grpSpPr>
            <a:xfrm>
              <a:off x="293735" y="191234"/>
              <a:ext cx="735058" cy="735811"/>
              <a:chOff x="3497262" y="849313"/>
              <a:chExt cx="4651376" cy="4656138"/>
            </a:xfrm>
            <a:solidFill>
              <a:schemeClr val="accent1"/>
            </a:solidFill>
          </p:grpSpPr>
          <p:sp>
            <p:nvSpPr>
              <p:cNvPr id="124" name="Freeform 7">
                <a:extLst>
                  <a:ext uri="{FF2B5EF4-FFF2-40B4-BE49-F238E27FC236}">
                    <a16:creationId xmlns:a16="http://schemas.microsoft.com/office/drawing/2014/main" id="{57A8D168-738F-4955-9653-BF8B780A5FC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497262" y="849313"/>
                <a:ext cx="4651376" cy="4656138"/>
              </a:xfrm>
              <a:custGeom>
                <a:avLst/>
                <a:gdLst>
                  <a:gd name="T0" fmla="*/ 1839 w 1839"/>
                  <a:gd name="T1" fmla="*/ 954 h 1840"/>
                  <a:gd name="T2" fmla="*/ 1836 w 1839"/>
                  <a:gd name="T3" fmla="*/ 991 h 1840"/>
                  <a:gd name="T4" fmla="*/ 1539 w 1839"/>
                  <a:gd name="T5" fmla="*/ 1599 h 1840"/>
                  <a:gd name="T6" fmla="*/ 1101 w 1839"/>
                  <a:gd name="T7" fmla="*/ 1821 h 1840"/>
                  <a:gd name="T8" fmla="*/ 965 w 1839"/>
                  <a:gd name="T9" fmla="*/ 1838 h 1840"/>
                  <a:gd name="T10" fmla="*/ 955 w 1839"/>
                  <a:gd name="T11" fmla="*/ 1840 h 1840"/>
                  <a:gd name="T12" fmla="*/ 887 w 1839"/>
                  <a:gd name="T13" fmla="*/ 1840 h 1840"/>
                  <a:gd name="T14" fmla="*/ 850 w 1839"/>
                  <a:gd name="T15" fmla="*/ 1836 h 1840"/>
                  <a:gd name="T16" fmla="*/ 210 w 1839"/>
                  <a:gd name="T17" fmla="*/ 1500 h 1840"/>
                  <a:gd name="T18" fmla="*/ 21 w 1839"/>
                  <a:gd name="T19" fmla="*/ 1101 h 1840"/>
                  <a:gd name="T20" fmla="*/ 5 w 1839"/>
                  <a:gd name="T21" fmla="*/ 866 h 1840"/>
                  <a:gd name="T22" fmla="*/ 285 w 1839"/>
                  <a:gd name="T23" fmla="*/ 262 h 1840"/>
                  <a:gd name="T24" fmla="*/ 714 w 1839"/>
                  <a:gd name="T25" fmla="*/ 28 h 1840"/>
                  <a:gd name="T26" fmla="*/ 976 w 1839"/>
                  <a:gd name="T27" fmla="*/ 6 h 1840"/>
                  <a:gd name="T28" fmla="*/ 1757 w 1839"/>
                  <a:gd name="T29" fmla="*/ 544 h 1840"/>
                  <a:gd name="T30" fmla="*/ 1834 w 1839"/>
                  <a:gd name="T31" fmla="*/ 832 h 1840"/>
                  <a:gd name="T32" fmla="*/ 1837 w 1839"/>
                  <a:gd name="T33" fmla="*/ 879 h 1840"/>
                  <a:gd name="T34" fmla="*/ 1839 w 1839"/>
                  <a:gd name="T35" fmla="*/ 889 h 1840"/>
                  <a:gd name="T36" fmla="*/ 1839 w 1839"/>
                  <a:gd name="T37" fmla="*/ 954 h 1840"/>
                  <a:gd name="T38" fmla="*/ 920 w 1839"/>
                  <a:gd name="T39" fmla="*/ 1808 h 1840"/>
                  <a:gd name="T40" fmla="*/ 1807 w 1839"/>
                  <a:gd name="T41" fmla="*/ 923 h 1840"/>
                  <a:gd name="T42" fmla="*/ 923 w 1839"/>
                  <a:gd name="T43" fmla="*/ 36 h 1840"/>
                  <a:gd name="T44" fmla="*/ 35 w 1839"/>
                  <a:gd name="T45" fmla="*/ 920 h 1840"/>
                  <a:gd name="T46" fmla="*/ 920 w 1839"/>
                  <a:gd name="T47" fmla="*/ 1808 h 18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839" h="1840">
                    <a:moveTo>
                      <a:pt x="1839" y="954"/>
                    </a:moveTo>
                    <a:cubicBezTo>
                      <a:pt x="1838" y="966"/>
                      <a:pt x="1837" y="979"/>
                      <a:pt x="1836" y="991"/>
                    </a:cubicBezTo>
                    <a:cubicBezTo>
                      <a:pt x="1815" y="1232"/>
                      <a:pt x="1716" y="1435"/>
                      <a:pt x="1539" y="1599"/>
                    </a:cubicBezTo>
                    <a:cubicBezTo>
                      <a:pt x="1414" y="1714"/>
                      <a:pt x="1268" y="1787"/>
                      <a:pt x="1101" y="1821"/>
                    </a:cubicBezTo>
                    <a:cubicBezTo>
                      <a:pt x="1056" y="1830"/>
                      <a:pt x="1011" y="1836"/>
                      <a:pt x="965" y="1838"/>
                    </a:cubicBezTo>
                    <a:cubicBezTo>
                      <a:pt x="962" y="1838"/>
                      <a:pt x="958" y="1839"/>
                      <a:pt x="955" y="1840"/>
                    </a:cubicBezTo>
                    <a:cubicBezTo>
                      <a:pt x="932" y="1840"/>
                      <a:pt x="909" y="1840"/>
                      <a:pt x="887" y="1840"/>
                    </a:cubicBezTo>
                    <a:cubicBezTo>
                      <a:pt x="875" y="1838"/>
                      <a:pt x="862" y="1837"/>
                      <a:pt x="850" y="1836"/>
                    </a:cubicBezTo>
                    <a:cubicBezTo>
                      <a:pt x="590" y="1814"/>
                      <a:pt x="377" y="1701"/>
                      <a:pt x="210" y="1500"/>
                    </a:cubicBezTo>
                    <a:cubicBezTo>
                      <a:pt x="113" y="1384"/>
                      <a:pt x="51" y="1250"/>
                      <a:pt x="21" y="1101"/>
                    </a:cubicBezTo>
                    <a:cubicBezTo>
                      <a:pt x="6" y="1023"/>
                      <a:pt x="0" y="945"/>
                      <a:pt x="5" y="866"/>
                    </a:cubicBezTo>
                    <a:cubicBezTo>
                      <a:pt x="22" y="630"/>
                      <a:pt x="115" y="428"/>
                      <a:pt x="285" y="262"/>
                    </a:cubicBezTo>
                    <a:cubicBezTo>
                      <a:pt x="406" y="144"/>
                      <a:pt x="549" y="67"/>
                      <a:pt x="714" y="28"/>
                    </a:cubicBezTo>
                    <a:cubicBezTo>
                      <a:pt x="800" y="8"/>
                      <a:pt x="887" y="0"/>
                      <a:pt x="976" y="6"/>
                    </a:cubicBezTo>
                    <a:cubicBezTo>
                      <a:pt x="1317" y="27"/>
                      <a:pt x="1615" y="233"/>
                      <a:pt x="1757" y="544"/>
                    </a:cubicBezTo>
                    <a:cubicBezTo>
                      <a:pt x="1798" y="636"/>
                      <a:pt x="1824" y="731"/>
                      <a:pt x="1834" y="832"/>
                    </a:cubicBezTo>
                    <a:cubicBezTo>
                      <a:pt x="1835" y="847"/>
                      <a:pt x="1836" y="863"/>
                      <a:pt x="1837" y="879"/>
                    </a:cubicBezTo>
                    <a:cubicBezTo>
                      <a:pt x="1837" y="882"/>
                      <a:pt x="1838" y="886"/>
                      <a:pt x="1839" y="889"/>
                    </a:cubicBezTo>
                    <a:cubicBezTo>
                      <a:pt x="1839" y="911"/>
                      <a:pt x="1839" y="932"/>
                      <a:pt x="1839" y="954"/>
                    </a:cubicBezTo>
                    <a:close/>
                    <a:moveTo>
                      <a:pt x="920" y="1808"/>
                    </a:moveTo>
                    <a:cubicBezTo>
                      <a:pt x="1408" y="1808"/>
                      <a:pt x="1806" y="1411"/>
                      <a:pt x="1807" y="923"/>
                    </a:cubicBezTo>
                    <a:cubicBezTo>
                      <a:pt x="1807" y="435"/>
                      <a:pt x="1410" y="36"/>
                      <a:pt x="923" y="36"/>
                    </a:cubicBezTo>
                    <a:cubicBezTo>
                      <a:pt x="434" y="35"/>
                      <a:pt x="35" y="433"/>
                      <a:pt x="35" y="920"/>
                    </a:cubicBezTo>
                    <a:cubicBezTo>
                      <a:pt x="35" y="1409"/>
                      <a:pt x="432" y="1807"/>
                      <a:pt x="920" y="180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5" name="Freeform 9">
                <a:extLst>
                  <a:ext uri="{FF2B5EF4-FFF2-40B4-BE49-F238E27FC236}">
                    <a16:creationId xmlns:a16="http://schemas.microsoft.com/office/drawing/2014/main" id="{EDEDD3F5-D737-4850-BFB8-4857F966AD4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164013" y="1536700"/>
                <a:ext cx="3333750" cy="3371850"/>
              </a:xfrm>
              <a:custGeom>
                <a:avLst/>
                <a:gdLst>
                  <a:gd name="T0" fmla="*/ 426 w 1318"/>
                  <a:gd name="T1" fmla="*/ 1249 h 1332"/>
                  <a:gd name="T2" fmla="*/ 40 w 1318"/>
                  <a:gd name="T3" fmla="*/ 476 h 1332"/>
                  <a:gd name="T4" fmla="*/ 1280 w 1318"/>
                  <a:gd name="T5" fmla="*/ 499 h 1332"/>
                  <a:gd name="T6" fmla="*/ 886 w 1318"/>
                  <a:gd name="T7" fmla="*/ 1249 h 1332"/>
                  <a:gd name="T8" fmla="*/ 625 w 1318"/>
                  <a:gd name="T9" fmla="*/ 1329 h 1332"/>
                  <a:gd name="T10" fmla="*/ 876 w 1318"/>
                  <a:gd name="T11" fmla="*/ 1229 h 1332"/>
                  <a:gd name="T12" fmla="*/ 643 w 1318"/>
                  <a:gd name="T13" fmla="*/ 29 h 1332"/>
                  <a:gd name="T14" fmla="*/ 436 w 1318"/>
                  <a:gd name="T15" fmla="*/ 1228 h 1332"/>
                  <a:gd name="T16" fmla="*/ 316 w 1318"/>
                  <a:gd name="T17" fmla="*/ 1131 h 1332"/>
                  <a:gd name="T18" fmla="*/ 365 w 1318"/>
                  <a:gd name="T19" fmla="*/ 1074 h 1332"/>
                  <a:gd name="T20" fmla="*/ 410 w 1318"/>
                  <a:gd name="T21" fmla="*/ 650 h 1332"/>
                  <a:gd name="T22" fmla="*/ 450 w 1318"/>
                  <a:gd name="T23" fmla="*/ 607 h 1332"/>
                  <a:gd name="T24" fmla="*/ 608 w 1318"/>
                  <a:gd name="T25" fmla="*/ 676 h 1332"/>
                  <a:gd name="T26" fmla="*/ 536 w 1318"/>
                  <a:gd name="T27" fmla="*/ 748 h 1332"/>
                  <a:gd name="T28" fmla="*/ 528 w 1318"/>
                  <a:gd name="T29" fmla="*/ 1091 h 1332"/>
                  <a:gd name="T30" fmla="*/ 546 w 1318"/>
                  <a:gd name="T31" fmla="*/ 1115 h 1332"/>
                  <a:gd name="T32" fmla="*/ 564 w 1318"/>
                  <a:gd name="T33" fmla="*/ 1037 h 1332"/>
                  <a:gd name="T34" fmla="*/ 656 w 1318"/>
                  <a:gd name="T35" fmla="*/ 701 h 1332"/>
                  <a:gd name="T36" fmla="*/ 726 w 1318"/>
                  <a:gd name="T37" fmla="*/ 737 h 1332"/>
                  <a:gd name="T38" fmla="*/ 762 w 1318"/>
                  <a:gd name="T39" fmla="*/ 1087 h 1332"/>
                  <a:gd name="T40" fmla="*/ 780 w 1318"/>
                  <a:gd name="T41" fmla="*/ 1114 h 1332"/>
                  <a:gd name="T42" fmla="*/ 800 w 1318"/>
                  <a:gd name="T43" fmla="*/ 1079 h 1332"/>
                  <a:gd name="T44" fmla="*/ 799 w 1318"/>
                  <a:gd name="T45" fmla="*/ 793 h 1332"/>
                  <a:gd name="T46" fmla="*/ 718 w 1318"/>
                  <a:gd name="T47" fmla="*/ 677 h 1332"/>
                  <a:gd name="T48" fmla="*/ 778 w 1318"/>
                  <a:gd name="T49" fmla="*/ 637 h 1332"/>
                  <a:gd name="T50" fmla="*/ 842 w 1318"/>
                  <a:gd name="T51" fmla="*/ 586 h 1332"/>
                  <a:gd name="T52" fmla="*/ 917 w 1318"/>
                  <a:gd name="T53" fmla="*/ 643 h 1332"/>
                  <a:gd name="T54" fmla="*/ 935 w 1318"/>
                  <a:gd name="T55" fmla="*/ 977 h 1332"/>
                  <a:gd name="T56" fmla="*/ 986 w 1318"/>
                  <a:gd name="T57" fmla="*/ 1141 h 1332"/>
                  <a:gd name="T58" fmla="*/ 876 w 1318"/>
                  <a:gd name="T59" fmla="*/ 1229 h 1332"/>
                  <a:gd name="T60" fmla="*/ 723 w 1318"/>
                  <a:gd name="T61" fmla="*/ 882 h 1332"/>
                  <a:gd name="T62" fmla="*/ 707 w 1318"/>
                  <a:gd name="T63" fmla="*/ 882 h 1332"/>
                  <a:gd name="T64" fmla="*/ 690 w 1318"/>
                  <a:gd name="T65" fmla="*/ 939 h 1332"/>
                  <a:gd name="T66" fmla="*/ 668 w 1318"/>
                  <a:gd name="T67" fmla="*/ 861 h 1332"/>
                  <a:gd name="T68" fmla="*/ 627 w 1318"/>
                  <a:gd name="T69" fmla="*/ 849 h 1332"/>
                  <a:gd name="T70" fmla="*/ 660 w 1318"/>
                  <a:gd name="T71" fmla="*/ 840 h 1332"/>
                  <a:gd name="T72" fmla="*/ 743 w 1318"/>
                  <a:gd name="T73" fmla="*/ 798 h 1332"/>
                  <a:gd name="T74" fmla="*/ 661 w 1318"/>
                  <a:gd name="T75" fmla="*/ 765 h 1332"/>
                  <a:gd name="T76" fmla="*/ 632 w 1318"/>
                  <a:gd name="T77" fmla="*/ 752 h 1332"/>
                  <a:gd name="T78" fmla="*/ 609 w 1318"/>
                  <a:gd name="T79" fmla="*/ 746 h 1332"/>
                  <a:gd name="T80" fmla="*/ 612 w 1318"/>
                  <a:gd name="T81" fmla="*/ 790 h 1332"/>
                  <a:gd name="T82" fmla="*/ 655 w 1318"/>
                  <a:gd name="T83" fmla="*/ 796 h 1332"/>
                  <a:gd name="T84" fmla="*/ 606 w 1318"/>
                  <a:gd name="T85" fmla="*/ 833 h 1332"/>
                  <a:gd name="T86" fmla="*/ 619 w 1318"/>
                  <a:gd name="T87" fmla="*/ 871 h 1332"/>
                  <a:gd name="T88" fmla="*/ 611 w 1318"/>
                  <a:gd name="T89" fmla="*/ 928 h 1332"/>
                  <a:gd name="T90" fmla="*/ 647 w 1318"/>
                  <a:gd name="T91" fmla="*/ 971 h 1332"/>
                  <a:gd name="T92" fmla="*/ 651 w 1318"/>
                  <a:gd name="T93" fmla="*/ 1048 h 1332"/>
                  <a:gd name="T94" fmla="*/ 628 w 1318"/>
                  <a:gd name="T95" fmla="*/ 997 h 1332"/>
                  <a:gd name="T96" fmla="*/ 615 w 1318"/>
                  <a:gd name="T97" fmla="*/ 960 h 1332"/>
                  <a:gd name="T98" fmla="*/ 597 w 1318"/>
                  <a:gd name="T99" fmla="*/ 978 h 1332"/>
                  <a:gd name="T100" fmla="*/ 645 w 1318"/>
                  <a:gd name="T101" fmla="*/ 1079 h 1332"/>
                  <a:gd name="T102" fmla="*/ 649 w 1318"/>
                  <a:gd name="T103" fmla="*/ 1180 h 1332"/>
                  <a:gd name="T104" fmla="*/ 682 w 1318"/>
                  <a:gd name="T105" fmla="*/ 1189 h 1332"/>
                  <a:gd name="T106" fmla="*/ 696 w 1318"/>
                  <a:gd name="T107" fmla="*/ 1080 h 1332"/>
                  <a:gd name="T108" fmla="*/ 740 w 1318"/>
                  <a:gd name="T109" fmla="*/ 960 h 1332"/>
                  <a:gd name="T110" fmla="*/ 715 w 1318"/>
                  <a:gd name="T111" fmla="*/ 957 h 1332"/>
                  <a:gd name="T112" fmla="*/ 867 w 1318"/>
                  <a:gd name="T113" fmla="*/ 1275 h 1332"/>
                  <a:gd name="T114" fmla="*/ 475 w 1318"/>
                  <a:gd name="T115" fmla="*/ 1212 h 1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318" h="1332">
                    <a:moveTo>
                      <a:pt x="410" y="1281"/>
                    </a:moveTo>
                    <a:cubicBezTo>
                      <a:pt x="415" y="1271"/>
                      <a:pt x="420" y="1260"/>
                      <a:pt x="426" y="1249"/>
                    </a:cubicBezTo>
                    <a:cubicBezTo>
                      <a:pt x="254" y="1177"/>
                      <a:pt x="130" y="1058"/>
                      <a:pt x="61" y="885"/>
                    </a:cubicBezTo>
                    <a:cubicBezTo>
                      <a:pt x="7" y="752"/>
                      <a:pt x="0" y="614"/>
                      <a:pt x="40" y="476"/>
                    </a:cubicBezTo>
                    <a:cubicBezTo>
                      <a:pt x="122" y="192"/>
                      <a:pt x="382" y="0"/>
                      <a:pt x="672" y="8"/>
                    </a:cubicBezTo>
                    <a:cubicBezTo>
                      <a:pt x="972" y="17"/>
                      <a:pt x="1215" y="227"/>
                      <a:pt x="1280" y="499"/>
                    </a:cubicBezTo>
                    <a:cubicBezTo>
                      <a:pt x="1318" y="655"/>
                      <a:pt x="1299" y="805"/>
                      <a:pt x="1224" y="947"/>
                    </a:cubicBezTo>
                    <a:cubicBezTo>
                      <a:pt x="1150" y="1089"/>
                      <a:pt x="1036" y="1189"/>
                      <a:pt x="886" y="1249"/>
                    </a:cubicBezTo>
                    <a:cubicBezTo>
                      <a:pt x="892" y="1260"/>
                      <a:pt x="897" y="1271"/>
                      <a:pt x="903" y="1283"/>
                    </a:cubicBezTo>
                    <a:cubicBezTo>
                      <a:pt x="813" y="1318"/>
                      <a:pt x="720" y="1332"/>
                      <a:pt x="625" y="1329"/>
                    </a:cubicBezTo>
                    <a:cubicBezTo>
                      <a:pt x="559" y="1326"/>
                      <a:pt x="444" y="1301"/>
                      <a:pt x="410" y="1281"/>
                    </a:cubicBezTo>
                    <a:close/>
                    <a:moveTo>
                      <a:pt x="876" y="1229"/>
                    </a:moveTo>
                    <a:cubicBezTo>
                      <a:pt x="1097" y="1152"/>
                      <a:pt x="1310" y="903"/>
                      <a:pt x="1273" y="578"/>
                    </a:cubicBezTo>
                    <a:cubicBezTo>
                      <a:pt x="1238" y="266"/>
                      <a:pt x="968" y="22"/>
                      <a:pt x="643" y="29"/>
                    </a:cubicBezTo>
                    <a:cubicBezTo>
                      <a:pt x="319" y="36"/>
                      <a:pt x="54" y="295"/>
                      <a:pt x="37" y="617"/>
                    </a:cubicBezTo>
                    <a:cubicBezTo>
                      <a:pt x="21" y="923"/>
                      <a:pt x="227" y="1156"/>
                      <a:pt x="436" y="1228"/>
                    </a:cubicBezTo>
                    <a:cubicBezTo>
                      <a:pt x="440" y="1220"/>
                      <a:pt x="444" y="1212"/>
                      <a:pt x="449" y="1203"/>
                    </a:cubicBezTo>
                    <a:cubicBezTo>
                      <a:pt x="401" y="1184"/>
                      <a:pt x="357" y="1161"/>
                      <a:pt x="316" y="1131"/>
                    </a:cubicBezTo>
                    <a:cubicBezTo>
                      <a:pt x="335" y="1132"/>
                      <a:pt x="346" y="1122"/>
                      <a:pt x="353" y="1106"/>
                    </a:cubicBezTo>
                    <a:cubicBezTo>
                      <a:pt x="357" y="1095"/>
                      <a:pt x="362" y="1085"/>
                      <a:pt x="365" y="1074"/>
                    </a:cubicBezTo>
                    <a:cubicBezTo>
                      <a:pt x="389" y="985"/>
                      <a:pt x="401" y="895"/>
                      <a:pt x="406" y="804"/>
                    </a:cubicBezTo>
                    <a:cubicBezTo>
                      <a:pt x="408" y="752"/>
                      <a:pt x="409" y="701"/>
                      <a:pt x="410" y="650"/>
                    </a:cubicBezTo>
                    <a:cubicBezTo>
                      <a:pt x="410" y="646"/>
                      <a:pt x="412" y="642"/>
                      <a:pt x="415" y="640"/>
                    </a:cubicBezTo>
                    <a:cubicBezTo>
                      <a:pt x="426" y="628"/>
                      <a:pt x="437" y="616"/>
                      <a:pt x="450" y="607"/>
                    </a:cubicBezTo>
                    <a:cubicBezTo>
                      <a:pt x="465" y="596"/>
                      <a:pt x="482" y="588"/>
                      <a:pt x="500" y="577"/>
                    </a:cubicBezTo>
                    <a:cubicBezTo>
                      <a:pt x="523" y="626"/>
                      <a:pt x="560" y="656"/>
                      <a:pt x="608" y="676"/>
                    </a:cubicBezTo>
                    <a:cubicBezTo>
                      <a:pt x="597" y="684"/>
                      <a:pt x="587" y="691"/>
                      <a:pt x="578" y="697"/>
                    </a:cubicBezTo>
                    <a:cubicBezTo>
                      <a:pt x="558" y="710"/>
                      <a:pt x="545" y="727"/>
                      <a:pt x="536" y="748"/>
                    </a:cubicBezTo>
                    <a:cubicBezTo>
                      <a:pt x="524" y="774"/>
                      <a:pt x="518" y="802"/>
                      <a:pt x="519" y="831"/>
                    </a:cubicBezTo>
                    <a:cubicBezTo>
                      <a:pt x="522" y="918"/>
                      <a:pt x="525" y="1004"/>
                      <a:pt x="528" y="1091"/>
                    </a:cubicBezTo>
                    <a:cubicBezTo>
                      <a:pt x="528" y="1096"/>
                      <a:pt x="529" y="1101"/>
                      <a:pt x="530" y="1106"/>
                    </a:cubicBezTo>
                    <a:cubicBezTo>
                      <a:pt x="531" y="1116"/>
                      <a:pt x="537" y="1119"/>
                      <a:pt x="546" y="1115"/>
                    </a:cubicBezTo>
                    <a:cubicBezTo>
                      <a:pt x="556" y="1111"/>
                      <a:pt x="562" y="1104"/>
                      <a:pt x="562" y="1094"/>
                    </a:cubicBezTo>
                    <a:cubicBezTo>
                      <a:pt x="563" y="1075"/>
                      <a:pt x="564" y="1056"/>
                      <a:pt x="564" y="1037"/>
                    </a:cubicBezTo>
                    <a:cubicBezTo>
                      <a:pt x="565" y="971"/>
                      <a:pt x="564" y="905"/>
                      <a:pt x="566" y="839"/>
                    </a:cubicBezTo>
                    <a:cubicBezTo>
                      <a:pt x="567" y="775"/>
                      <a:pt x="597" y="728"/>
                      <a:pt x="656" y="701"/>
                    </a:cubicBezTo>
                    <a:cubicBezTo>
                      <a:pt x="659" y="700"/>
                      <a:pt x="662" y="698"/>
                      <a:pt x="665" y="699"/>
                    </a:cubicBezTo>
                    <a:cubicBezTo>
                      <a:pt x="690" y="705"/>
                      <a:pt x="712" y="714"/>
                      <a:pt x="726" y="737"/>
                    </a:cubicBezTo>
                    <a:cubicBezTo>
                      <a:pt x="747" y="772"/>
                      <a:pt x="760" y="810"/>
                      <a:pt x="761" y="851"/>
                    </a:cubicBezTo>
                    <a:cubicBezTo>
                      <a:pt x="762" y="929"/>
                      <a:pt x="762" y="1008"/>
                      <a:pt x="762" y="1087"/>
                    </a:cubicBezTo>
                    <a:cubicBezTo>
                      <a:pt x="762" y="1091"/>
                      <a:pt x="762" y="1094"/>
                      <a:pt x="763" y="1098"/>
                    </a:cubicBezTo>
                    <a:cubicBezTo>
                      <a:pt x="764" y="1108"/>
                      <a:pt x="771" y="1114"/>
                      <a:pt x="780" y="1114"/>
                    </a:cubicBezTo>
                    <a:cubicBezTo>
                      <a:pt x="790" y="1114"/>
                      <a:pt x="797" y="1108"/>
                      <a:pt x="799" y="1099"/>
                    </a:cubicBezTo>
                    <a:cubicBezTo>
                      <a:pt x="800" y="1092"/>
                      <a:pt x="800" y="1085"/>
                      <a:pt x="800" y="1079"/>
                    </a:cubicBezTo>
                    <a:cubicBezTo>
                      <a:pt x="801" y="1051"/>
                      <a:pt x="801" y="1024"/>
                      <a:pt x="801" y="996"/>
                    </a:cubicBezTo>
                    <a:cubicBezTo>
                      <a:pt x="803" y="929"/>
                      <a:pt x="805" y="861"/>
                      <a:pt x="799" y="793"/>
                    </a:cubicBezTo>
                    <a:cubicBezTo>
                      <a:pt x="795" y="742"/>
                      <a:pt x="772" y="705"/>
                      <a:pt x="727" y="682"/>
                    </a:cubicBezTo>
                    <a:cubicBezTo>
                      <a:pt x="724" y="680"/>
                      <a:pt x="721" y="679"/>
                      <a:pt x="718" y="677"/>
                    </a:cubicBezTo>
                    <a:cubicBezTo>
                      <a:pt x="716" y="676"/>
                      <a:pt x="714" y="675"/>
                      <a:pt x="712" y="674"/>
                    </a:cubicBezTo>
                    <a:cubicBezTo>
                      <a:pt x="736" y="664"/>
                      <a:pt x="760" y="655"/>
                      <a:pt x="778" y="637"/>
                    </a:cubicBezTo>
                    <a:cubicBezTo>
                      <a:pt x="796" y="619"/>
                      <a:pt x="811" y="599"/>
                      <a:pt x="827" y="580"/>
                    </a:cubicBezTo>
                    <a:cubicBezTo>
                      <a:pt x="831" y="582"/>
                      <a:pt x="836" y="584"/>
                      <a:pt x="842" y="586"/>
                    </a:cubicBezTo>
                    <a:cubicBezTo>
                      <a:pt x="869" y="597"/>
                      <a:pt x="891" y="615"/>
                      <a:pt x="912" y="634"/>
                    </a:cubicBezTo>
                    <a:cubicBezTo>
                      <a:pt x="915" y="636"/>
                      <a:pt x="917" y="640"/>
                      <a:pt x="917" y="643"/>
                    </a:cubicBezTo>
                    <a:cubicBezTo>
                      <a:pt x="918" y="676"/>
                      <a:pt x="917" y="709"/>
                      <a:pt x="919" y="742"/>
                    </a:cubicBezTo>
                    <a:cubicBezTo>
                      <a:pt x="924" y="820"/>
                      <a:pt x="929" y="898"/>
                      <a:pt x="935" y="977"/>
                    </a:cubicBezTo>
                    <a:cubicBezTo>
                      <a:pt x="938" y="1014"/>
                      <a:pt x="942" y="1052"/>
                      <a:pt x="958" y="1087"/>
                    </a:cubicBezTo>
                    <a:cubicBezTo>
                      <a:pt x="966" y="1105"/>
                      <a:pt x="976" y="1123"/>
                      <a:pt x="986" y="1141"/>
                    </a:cubicBezTo>
                    <a:cubicBezTo>
                      <a:pt x="948" y="1166"/>
                      <a:pt x="907" y="1187"/>
                      <a:pt x="863" y="1204"/>
                    </a:cubicBezTo>
                    <a:cubicBezTo>
                      <a:pt x="868" y="1213"/>
                      <a:pt x="872" y="1221"/>
                      <a:pt x="876" y="1229"/>
                    </a:cubicBezTo>
                    <a:close/>
                    <a:moveTo>
                      <a:pt x="715" y="957"/>
                    </a:moveTo>
                    <a:cubicBezTo>
                      <a:pt x="734" y="933"/>
                      <a:pt x="731" y="908"/>
                      <a:pt x="723" y="882"/>
                    </a:cubicBezTo>
                    <a:cubicBezTo>
                      <a:pt x="722" y="879"/>
                      <a:pt x="717" y="876"/>
                      <a:pt x="714" y="873"/>
                    </a:cubicBezTo>
                    <a:cubicBezTo>
                      <a:pt x="712" y="876"/>
                      <a:pt x="708" y="879"/>
                      <a:pt x="707" y="882"/>
                    </a:cubicBezTo>
                    <a:cubicBezTo>
                      <a:pt x="704" y="893"/>
                      <a:pt x="702" y="905"/>
                      <a:pt x="699" y="916"/>
                    </a:cubicBezTo>
                    <a:cubicBezTo>
                      <a:pt x="697" y="924"/>
                      <a:pt x="693" y="931"/>
                      <a:pt x="690" y="939"/>
                    </a:cubicBezTo>
                    <a:cubicBezTo>
                      <a:pt x="688" y="921"/>
                      <a:pt x="688" y="904"/>
                      <a:pt x="687" y="887"/>
                    </a:cubicBezTo>
                    <a:cubicBezTo>
                      <a:pt x="687" y="871"/>
                      <a:pt x="683" y="866"/>
                      <a:pt x="668" y="861"/>
                    </a:cubicBezTo>
                    <a:cubicBezTo>
                      <a:pt x="659" y="858"/>
                      <a:pt x="650" y="856"/>
                      <a:pt x="641" y="854"/>
                    </a:cubicBezTo>
                    <a:cubicBezTo>
                      <a:pt x="636" y="852"/>
                      <a:pt x="631" y="850"/>
                      <a:pt x="627" y="849"/>
                    </a:cubicBezTo>
                    <a:cubicBezTo>
                      <a:pt x="627" y="847"/>
                      <a:pt x="627" y="846"/>
                      <a:pt x="627" y="845"/>
                    </a:cubicBezTo>
                    <a:cubicBezTo>
                      <a:pt x="638" y="843"/>
                      <a:pt x="649" y="841"/>
                      <a:pt x="660" y="840"/>
                    </a:cubicBezTo>
                    <a:cubicBezTo>
                      <a:pt x="677" y="838"/>
                      <a:pt x="695" y="837"/>
                      <a:pt x="712" y="837"/>
                    </a:cubicBezTo>
                    <a:cubicBezTo>
                      <a:pt x="735" y="836"/>
                      <a:pt x="741" y="814"/>
                      <a:pt x="743" y="798"/>
                    </a:cubicBezTo>
                    <a:cubicBezTo>
                      <a:pt x="744" y="783"/>
                      <a:pt x="736" y="773"/>
                      <a:pt x="716" y="770"/>
                    </a:cubicBezTo>
                    <a:cubicBezTo>
                      <a:pt x="698" y="767"/>
                      <a:pt x="679" y="766"/>
                      <a:pt x="661" y="765"/>
                    </a:cubicBezTo>
                    <a:cubicBezTo>
                      <a:pt x="654" y="764"/>
                      <a:pt x="647" y="764"/>
                      <a:pt x="640" y="763"/>
                    </a:cubicBezTo>
                    <a:cubicBezTo>
                      <a:pt x="633" y="762"/>
                      <a:pt x="630" y="759"/>
                      <a:pt x="632" y="752"/>
                    </a:cubicBezTo>
                    <a:cubicBezTo>
                      <a:pt x="633" y="750"/>
                      <a:pt x="632" y="746"/>
                      <a:pt x="631" y="745"/>
                    </a:cubicBezTo>
                    <a:cubicBezTo>
                      <a:pt x="626" y="740"/>
                      <a:pt x="613" y="740"/>
                      <a:pt x="609" y="746"/>
                    </a:cubicBezTo>
                    <a:cubicBezTo>
                      <a:pt x="605" y="754"/>
                      <a:pt x="601" y="763"/>
                      <a:pt x="599" y="771"/>
                    </a:cubicBezTo>
                    <a:cubicBezTo>
                      <a:pt x="597" y="782"/>
                      <a:pt x="602" y="788"/>
                      <a:pt x="612" y="790"/>
                    </a:cubicBezTo>
                    <a:cubicBezTo>
                      <a:pt x="624" y="791"/>
                      <a:pt x="635" y="791"/>
                      <a:pt x="646" y="790"/>
                    </a:cubicBezTo>
                    <a:cubicBezTo>
                      <a:pt x="652" y="790"/>
                      <a:pt x="654" y="791"/>
                      <a:pt x="655" y="796"/>
                    </a:cubicBezTo>
                    <a:cubicBezTo>
                      <a:pt x="657" y="806"/>
                      <a:pt x="653" y="811"/>
                      <a:pt x="642" y="815"/>
                    </a:cubicBezTo>
                    <a:cubicBezTo>
                      <a:pt x="630" y="820"/>
                      <a:pt x="617" y="826"/>
                      <a:pt x="606" y="833"/>
                    </a:cubicBezTo>
                    <a:cubicBezTo>
                      <a:pt x="596" y="840"/>
                      <a:pt x="597" y="848"/>
                      <a:pt x="604" y="856"/>
                    </a:cubicBezTo>
                    <a:cubicBezTo>
                      <a:pt x="609" y="862"/>
                      <a:pt x="614" y="867"/>
                      <a:pt x="619" y="871"/>
                    </a:cubicBezTo>
                    <a:cubicBezTo>
                      <a:pt x="623" y="875"/>
                      <a:pt x="624" y="878"/>
                      <a:pt x="621" y="884"/>
                    </a:cubicBezTo>
                    <a:cubicBezTo>
                      <a:pt x="614" y="897"/>
                      <a:pt x="610" y="912"/>
                      <a:pt x="611" y="928"/>
                    </a:cubicBezTo>
                    <a:cubicBezTo>
                      <a:pt x="612" y="938"/>
                      <a:pt x="616" y="945"/>
                      <a:pt x="624" y="951"/>
                    </a:cubicBezTo>
                    <a:cubicBezTo>
                      <a:pt x="632" y="957"/>
                      <a:pt x="640" y="964"/>
                      <a:pt x="647" y="971"/>
                    </a:cubicBezTo>
                    <a:cubicBezTo>
                      <a:pt x="649" y="973"/>
                      <a:pt x="651" y="976"/>
                      <a:pt x="651" y="979"/>
                    </a:cubicBezTo>
                    <a:cubicBezTo>
                      <a:pt x="651" y="1001"/>
                      <a:pt x="651" y="1024"/>
                      <a:pt x="651" y="1048"/>
                    </a:cubicBezTo>
                    <a:cubicBezTo>
                      <a:pt x="648" y="1044"/>
                      <a:pt x="645" y="1040"/>
                      <a:pt x="641" y="1036"/>
                    </a:cubicBezTo>
                    <a:cubicBezTo>
                      <a:pt x="633" y="1024"/>
                      <a:pt x="627" y="1012"/>
                      <a:pt x="628" y="997"/>
                    </a:cubicBezTo>
                    <a:cubicBezTo>
                      <a:pt x="628" y="988"/>
                      <a:pt x="626" y="979"/>
                      <a:pt x="624" y="971"/>
                    </a:cubicBezTo>
                    <a:cubicBezTo>
                      <a:pt x="622" y="966"/>
                      <a:pt x="617" y="960"/>
                      <a:pt x="615" y="960"/>
                    </a:cubicBezTo>
                    <a:cubicBezTo>
                      <a:pt x="610" y="961"/>
                      <a:pt x="605" y="965"/>
                      <a:pt x="600" y="969"/>
                    </a:cubicBezTo>
                    <a:cubicBezTo>
                      <a:pt x="598" y="971"/>
                      <a:pt x="597" y="975"/>
                      <a:pt x="597" y="978"/>
                    </a:cubicBezTo>
                    <a:cubicBezTo>
                      <a:pt x="598" y="991"/>
                      <a:pt x="598" y="1004"/>
                      <a:pt x="599" y="1017"/>
                    </a:cubicBezTo>
                    <a:cubicBezTo>
                      <a:pt x="602" y="1047"/>
                      <a:pt x="616" y="1069"/>
                      <a:pt x="645" y="1079"/>
                    </a:cubicBezTo>
                    <a:cubicBezTo>
                      <a:pt x="651" y="1081"/>
                      <a:pt x="651" y="1085"/>
                      <a:pt x="651" y="1090"/>
                    </a:cubicBezTo>
                    <a:cubicBezTo>
                      <a:pt x="651" y="1120"/>
                      <a:pt x="651" y="1150"/>
                      <a:pt x="649" y="1180"/>
                    </a:cubicBezTo>
                    <a:cubicBezTo>
                      <a:pt x="649" y="1191"/>
                      <a:pt x="653" y="1196"/>
                      <a:pt x="662" y="1200"/>
                    </a:cubicBezTo>
                    <a:cubicBezTo>
                      <a:pt x="676" y="1207"/>
                      <a:pt x="681" y="1204"/>
                      <a:pt x="682" y="1189"/>
                    </a:cubicBezTo>
                    <a:cubicBezTo>
                      <a:pt x="684" y="1158"/>
                      <a:pt x="685" y="1127"/>
                      <a:pt x="686" y="1096"/>
                    </a:cubicBezTo>
                    <a:cubicBezTo>
                      <a:pt x="686" y="1088"/>
                      <a:pt x="689" y="1084"/>
                      <a:pt x="696" y="1080"/>
                    </a:cubicBezTo>
                    <a:cubicBezTo>
                      <a:pt x="711" y="1072"/>
                      <a:pt x="725" y="1062"/>
                      <a:pt x="731" y="1044"/>
                    </a:cubicBezTo>
                    <a:cubicBezTo>
                      <a:pt x="739" y="1017"/>
                      <a:pt x="739" y="989"/>
                      <a:pt x="740" y="960"/>
                    </a:cubicBezTo>
                    <a:cubicBezTo>
                      <a:pt x="737" y="959"/>
                      <a:pt x="735" y="958"/>
                      <a:pt x="732" y="958"/>
                    </a:cubicBezTo>
                    <a:cubicBezTo>
                      <a:pt x="727" y="958"/>
                      <a:pt x="722" y="958"/>
                      <a:pt x="715" y="957"/>
                    </a:cubicBezTo>
                    <a:close/>
                    <a:moveTo>
                      <a:pt x="445" y="1274"/>
                    </a:moveTo>
                    <a:cubicBezTo>
                      <a:pt x="586" y="1320"/>
                      <a:pt x="726" y="1321"/>
                      <a:pt x="867" y="1275"/>
                    </a:cubicBezTo>
                    <a:cubicBezTo>
                      <a:pt x="857" y="1253"/>
                      <a:pt x="847" y="1233"/>
                      <a:pt x="837" y="1213"/>
                    </a:cubicBezTo>
                    <a:cubicBezTo>
                      <a:pt x="716" y="1251"/>
                      <a:pt x="596" y="1250"/>
                      <a:pt x="475" y="1212"/>
                    </a:cubicBezTo>
                    <a:cubicBezTo>
                      <a:pt x="465" y="1233"/>
                      <a:pt x="455" y="1253"/>
                      <a:pt x="445" y="127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6" name="Freeform 10">
                <a:extLst>
                  <a:ext uri="{FF2B5EF4-FFF2-40B4-BE49-F238E27FC236}">
                    <a16:creationId xmlns:a16="http://schemas.microsoft.com/office/drawing/2014/main" id="{5AE02355-EAF5-47B6-808E-5FBB8D555CF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932238" y="2098675"/>
                <a:ext cx="374650" cy="471488"/>
              </a:xfrm>
              <a:custGeom>
                <a:avLst/>
                <a:gdLst>
                  <a:gd name="T0" fmla="*/ 129 w 148"/>
                  <a:gd name="T1" fmla="*/ 97 h 186"/>
                  <a:gd name="T2" fmla="*/ 138 w 148"/>
                  <a:gd name="T3" fmla="*/ 90 h 186"/>
                  <a:gd name="T4" fmla="*/ 148 w 148"/>
                  <a:gd name="T5" fmla="*/ 88 h 186"/>
                  <a:gd name="T6" fmla="*/ 147 w 148"/>
                  <a:gd name="T7" fmla="*/ 97 h 186"/>
                  <a:gd name="T8" fmla="*/ 142 w 148"/>
                  <a:gd name="T9" fmla="*/ 106 h 186"/>
                  <a:gd name="T10" fmla="*/ 114 w 148"/>
                  <a:gd name="T11" fmla="*/ 150 h 186"/>
                  <a:gd name="T12" fmla="*/ 62 w 148"/>
                  <a:gd name="T13" fmla="*/ 185 h 186"/>
                  <a:gd name="T14" fmla="*/ 31 w 148"/>
                  <a:gd name="T15" fmla="*/ 185 h 186"/>
                  <a:gd name="T16" fmla="*/ 10 w 148"/>
                  <a:gd name="T17" fmla="*/ 147 h 186"/>
                  <a:gd name="T18" fmla="*/ 21 w 148"/>
                  <a:gd name="T19" fmla="*/ 147 h 186"/>
                  <a:gd name="T20" fmla="*/ 36 w 148"/>
                  <a:gd name="T21" fmla="*/ 154 h 186"/>
                  <a:gd name="T22" fmla="*/ 47 w 148"/>
                  <a:gd name="T23" fmla="*/ 140 h 186"/>
                  <a:gd name="T24" fmla="*/ 49 w 148"/>
                  <a:gd name="T25" fmla="*/ 134 h 186"/>
                  <a:gd name="T26" fmla="*/ 43 w 148"/>
                  <a:gd name="T27" fmla="*/ 107 h 186"/>
                  <a:gd name="T28" fmla="*/ 36 w 148"/>
                  <a:gd name="T29" fmla="*/ 101 h 186"/>
                  <a:gd name="T30" fmla="*/ 10 w 148"/>
                  <a:gd name="T31" fmla="*/ 102 h 186"/>
                  <a:gd name="T32" fmla="*/ 4 w 148"/>
                  <a:gd name="T33" fmla="*/ 105 h 186"/>
                  <a:gd name="T34" fmla="*/ 0 w 148"/>
                  <a:gd name="T35" fmla="*/ 95 h 186"/>
                  <a:gd name="T36" fmla="*/ 5 w 148"/>
                  <a:gd name="T37" fmla="*/ 84 h 186"/>
                  <a:gd name="T38" fmla="*/ 33 w 148"/>
                  <a:gd name="T39" fmla="*/ 25 h 186"/>
                  <a:gd name="T40" fmla="*/ 43 w 148"/>
                  <a:gd name="T41" fmla="*/ 8 h 186"/>
                  <a:gd name="T42" fmla="*/ 61 w 148"/>
                  <a:gd name="T43" fmla="*/ 1 h 186"/>
                  <a:gd name="T44" fmla="*/ 69 w 148"/>
                  <a:gd name="T45" fmla="*/ 14 h 186"/>
                  <a:gd name="T46" fmla="*/ 67 w 148"/>
                  <a:gd name="T47" fmla="*/ 42 h 186"/>
                  <a:gd name="T48" fmla="*/ 79 w 148"/>
                  <a:gd name="T49" fmla="*/ 48 h 186"/>
                  <a:gd name="T50" fmla="*/ 85 w 148"/>
                  <a:gd name="T51" fmla="*/ 36 h 186"/>
                  <a:gd name="T52" fmla="*/ 126 w 148"/>
                  <a:gd name="T53" fmla="*/ 17 h 186"/>
                  <a:gd name="T54" fmla="*/ 138 w 148"/>
                  <a:gd name="T55" fmla="*/ 40 h 186"/>
                  <a:gd name="T56" fmla="*/ 127 w 148"/>
                  <a:gd name="T57" fmla="*/ 92 h 186"/>
                  <a:gd name="T58" fmla="*/ 127 w 148"/>
                  <a:gd name="T59" fmla="*/ 95 h 186"/>
                  <a:gd name="T60" fmla="*/ 129 w 148"/>
                  <a:gd name="T61" fmla="*/ 97 h 186"/>
                  <a:gd name="T62" fmla="*/ 72 w 148"/>
                  <a:gd name="T63" fmla="*/ 131 h 186"/>
                  <a:gd name="T64" fmla="*/ 69 w 148"/>
                  <a:gd name="T65" fmla="*/ 133 h 186"/>
                  <a:gd name="T66" fmla="*/ 78 w 148"/>
                  <a:gd name="T67" fmla="*/ 142 h 186"/>
                  <a:gd name="T68" fmla="*/ 97 w 148"/>
                  <a:gd name="T69" fmla="*/ 139 h 186"/>
                  <a:gd name="T70" fmla="*/ 110 w 148"/>
                  <a:gd name="T71" fmla="*/ 118 h 186"/>
                  <a:gd name="T72" fmla="*/ 130 w 148"/>
                  <a:gd name="T73" fmla="*/ 37 h 186"/>
                  <a:gd name="T74" fmla="*/ 118 w 148"/>
                  <a:gd name="T75" fmla="*/ 23 h 186"/>
                  <a:gd name="T76" fmla="*/ 91 w 148"/>
                  <a:gd name="T77" fmla="*/ 41 h 186"/>
                  <a:gd name="T78" fmla="*/ 92 w 148"/>
                  <a:gd name="T79" fmla="*/ 65 h 186"/>
                  <a:gd name="T80" fmla="*/ 109 w 148"/>
                  <a:gd name="T81" fmla="*/ 97 h 186"/>
                  <a:gd name="T82" fmla="*/ 107 w 148"/>
                  <a:gd name="T83" fmla="*/ 109 h 186"/>
                  <a:gd name="T84" fmla="*/ 96 w 148"/>
                  <a:gd name="T85" fmla="*/ 104 h 186"/>
                  <a:gd name="T86" fmla="*/ 85 w 148"/>
                  <a:gd name="T87" fmla="*/ 92 h 186"/>
                  <a:gd name="T88" fmla="*/ 80 w 148"/>
                  <a:gd name="T89" fmla="*/ 88 h 186"/>
                  <a:gd name="T90" fmla="*/ 78 w 148"/>
                  <a:gd name="T91" fmla="*/ 89 h 186"/>
                  <a:gd name="T92" fmla="*/ 79 w 148"/>
                  <a:gd name="T93" fmla="*/ 99 h 186"/>
                  <a:gd name="T94" fmla="*/ 87 w 148"/>
                  <a:gd name="T95" fmla="*/ 113 h 186"/>
                  <a:gd name="T96" fmla="*/ 89 w 148"/>
                  <a:gd name="T97" fmla="*/ 126 h 186"/>
                  <a:gd name="T98" fmla="*/ 77 w 148"/>
                  <a:gd name="T99" fmla="*/ 131 h 186"/>
                  <a:gd name="T100" fmla="*/ 72 w 148"/>
                  <a:gd name="T101" fmla="*/ 131 h 186"/>
                  <a:gd name="T102" fmla="*/ 40 w 148"/>
                  <a:gd name="T103" fmla="*/ 71 h 186"/>
                  <a:gd name="T104" fmla="*/ 62 w 148"/>
                  <a:gd name="T105" fmla="*/ 82 h 186"/>
                  <a:gd name="T106" fmla="*/ 68 w 148"/>
                  <a:gd name="T107" fmla="*/ 81 h 186"/>
                  <a:gd name="T108" fmla="*/ 69 w 148"/>
                  <a:gd name="T109" fmla="*/ 73 h 186"/>
                  <a:gd name="T110" fmla="*/ 54 w 148"/>
                  <a:gd name="T111" fmla="*/ 61 h 186"/>
                  <a:gd name="T112" fmla="*/ 40 w 148"/>
                  <a:gd name="T113" fmla="*/ 71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48" h="186">
                    <a:moveTo>
                      <a:pt x="129" y="97"/>
                    </a:moveTo>
                    <a:cubicBezTo>
                      <a:pt x="132" y="94"/>
                      <a:pt x="134" y="91"/>
                      <a:pt x="138" y="90"/>
                    </a:cubicBezTo>
                    <a:cubicBezTo>
                      <a:pt x="141" y="88"/>
                      <a:pt x="144" y="88"/>
                      <a:pt x="148" y="88"/>
                    </a:cubicBezTo>
                    <a:cubicBezTo>
                      <a:pt x="148" y="91"/>
                      <a:pt x="148" y="94"/>
                      <a:pt x="147" y="97"/>
                    </a:cubicBezTo>
                    <a:cubicBezTo>
                      <a:pt x="146" y="100"/>
                      <a:pt x="144" y="104"/>
                      <a:pt x="142" y="106"/>
                    </a:cubicBezTo>
                    <a:cubicBezTo>
                      <a:pt x="127" y="118"/>
                      <a:pt x="120" y="134"/>
                      <a:pt x="114" y="150"/>
                    </a:cubicBezTo>
                    <a:cubicBezTo>
                      <a:pt x="104" y="175"/>
                      <a:pt x="89" y="185"/>
                      <a:pt x="62" y="185"/>
                    </a:cubicBezTo>
                    <a:cubicBezTo>
                      <a:pt x="52" y="185"/>
                      <a:pt x="42" y="186"/>
                      <a:pt x="31" y="185"/>
                    </a:cubicBezTo>
                    <a:cubicBezTo>
                      <a:pt x="12" y="184"/>
                      <a:pt x="1" y="164"/>
                      <a:pt x="10" y="147"/>
                    </a:cubicBezTo>
                    <a:cubicBezTo>
                      <a:pt x="14" y="140"/>
                      <a:pt x="18" y="143"/>
                      <a:pt x="21" y="147"/>
                    </a:cubicBezTo>
                    <a:cubicBezTo>
                      <a:pt x="24" y="153"/>
                      <a:pt x="29" y="155"/>
                      <a:pt x="36" y="154"/>
                    </a:cubicBezTo>
                    <a:cubicBezTo>
                      <a:pt x="44" y="152"/>
                      <a:pt x="46" y="147"/>
                      <a:pt x="47" y="140"/>
                    </a:cubicBezTo>
                    <a:cubicBezTo>
                      <a:pt x="47" y="138"/>
                      <a:pt x="48" y="136"/>
                      <a:pt x="49" y="134"/>
                    </a:cubicBezTo>
                    <a:cubicBezTo>
                      <a:pt x="55" y="118"/>
                      <a:pt x="55" y="118"/>
                      <a:pt x="43" y="107"/>
                    </a:cubicBezTo>
                    <a:cubicBezTo>
                      <a:pt x="41" y="105"/>
                      <a:pt x="38" y="103"/>
                      <a:pt x="36" y="101"/>
                    </a:cubicBezTo>
                    <a:cubicBezTo>
                      <a:pt x="23" y="89"/>
                      <a:pt x="23" y="89"/>
                      <a:pt x="10" y="102"/>
                    </a:cubicBezTo>
                    <a:cubicBezTo>
                      <a:pt x="9" y="103"/>
                      <a:pt x="6" y="104"/>
                      <a:pt x="4" y="105"/>
                    </a:cubicBezTo>
                    <a:cubicBezTo>
                      <a:pt x="3" y="101"/>
                      <a:pt x="0" y="98"/>
                      <a:pt x="0" y="95"/>
                    </a:cubicBezTo>
                    <a:cubicBezTo>
                      <a:pt x="0" y="91"/>
                      <a:pt x="3" y="87"/>
                      <a:pt x="5" y="84"/>
                    </a:cubicBezTo>
                    <a:cubicBezTo>
                      <a:pt x="16" y="65"/>
                      <a:pt x="28" y="48"/>
                      <a:pt x="33" y="25"/>
                    </a:cubicBezTo>
                    <a:cubicBezTo>
                      <a:pt x="34" y="19"/>
                      <a:pt x="39" y="13"/>
                      <a:pt x="43" y="8"/>
                    </a:cubicBezTo>
                    <a:cubicBezTo>
                      <a:pt x="47" y="1"/>
                      <a:pt x="54" y="0"/>
                      <a:pt x="61" y="1"/>
                    </a:cubicBezTo>
                    <a:cubicBezTo>
                      <a:pt x="67" y="3"/>
                      <a:pt x="70" y="8"/>
                      <a:pt x="69" y="14"/>
                    </a:cubicBezTo>
                    <a:cubicBezTo>
                      <a:pt x="69" y="23"/>
                      <a:pt x="68" y="32"/>
                      <a:pt x="67" y="42"/>
                    </a:cubicBezTo>
                    <a:cubicBezTo>
                      <a:pt x="70" y="43"/>
                      <a:pt x="74" y="45"/>
                      <a:pt x="79" y="48"/>
                    </a:cubicBezTo>
                    <a:cubicBezTo>
                      <a:pt x="81" y="44"/>
                      <a:pt x="83" y="40"/>
                      <a:pt x="85" y="36"/>
                    </a:cubicBezTo>
                    <a:cubicBezTo>
                      <a:pt x="92" y="22"/>
                      <a:pt x="111" y="14"/>
                      <a:pt x="126" y="17"/>
                    </a:cubicBezTo>
                    <a:cubicBezTo>
                      <a:pt x="135" y="20"/>
                      <a:pt x="140" y="29"/>
                      <a:pt x="138" y="40"/>
                    </a:cubicBezTo>
                    <a:cubicBezTo>
                      <a:pt x="135" y="58"/>
                      <a:pt x="131" y="75"/>
                      <a:pt x="127" y="92"/>
                    </a:cubicBezTo>
                    <a:cubicBezTo>
                      <a:pt x="127" y="93"/>
                      <a:pt x="127" y="94"/>
                      <a:pt x="127" y="95"/>
                    </a:cubicBezTo>
                    <a:cubicBezTo>
                      <a:pt x="127" y="96"/>
                      <a:pt x="128" y="96"/>
                      <a:pt x="129" y="97"/>
                    </a:cubicBezTo>
                    <a:close/>
                    <a:moveTo>
                      <a:pt x="72" y="131"/>
                    </a:moveTo>
                    <a:cubicBezTo>
                      <a:pt x="71" y="132"/>
                      <a:pt x="70" y="132"/>
                      <a:pt x="69" y="133"/>
                    </a:cubicBezTo>
                    <a:cubicBezTo>
                      <a:pt x="72" y="136"/>
                      <a:pt x="75" y="142"/>
                      <a:pt x="78" y="142"/>
                    </a:cubicBezTo>
                    <a:cubicBezTo>
                      <a:pt x="84" y="143"/>
                      <a:pt x="93" y="143"/>
                      <a:pt x="97" y="139"/>
                    </a:cubicBezTo>
                    <a:cubicBezTo>
                      <a:pt x="103" y="134"/>
                      <a:pt x="108" y="126"/>
                      <a:pt x="110" y="118"/>
                    </a:cubicBezTo>
                    <a:cubicBezTo>
                      <a:pt x="118" y="92"/>
                      <a:pt x="124" y="64"/>
                      <a:pt x="130" y="37"/>
                    </a:cubicBezTo>
                    <a:cubicBezTo>
                      <a:pt x="131" y="30"/>
                      <a:pt x="125" y="23"/>
                      <a:pt x="118" y="23"/>
                    </a:cubicBezTo>
                    <a:cubicBezTo>
                      <a:pt x="105" y="24"/>
                      <a:pt x="97" y="31"/>
                      <a:pt x="91" y="41"/>
                    </a:cubicBezTo>
                    <a:cubicBezTo>
                      <a:pt x="86" y="50"/>
                      <a:pt x="87" y="57"/>
                      <a:pt x="92" y="65"/>
                    </a:cubicBezTo>
                    <a:cubicBezTo>
                      <a:pt x="99" y="75"/>
                      <a:pt x="104" y="86"/>
                      <a:pt x="109" y="97"/>
                    </a:cubicBezTo>
                    <a:cubicBezTo>
                      <a:pt x="110" y="100"/>
                      <a:pt x="108" y="105"/>
                      <a:pt x="107" y="109"/>
                    </a:cubicBezTo>
                    <a:cubicBezTo>
                      <a:pt x="103" y="107"/>
                      <a:pt x="99" y="107"/>
                      <a:pt x="96" y="104"/>
                    </a:cubicBezTo>
                    <a:cubicBezTo>
                      <a:pt x="91" y="101"/>
                      <a:pt x="88" y="96"/>
                      <a:pt x="85" y="92"/>
                    </a:cubicBezTo>
                    <a:cubicBezTo>
                      <a:pt x="83" y="91"/>
                      <a:pt x="82" y="89"/>
                      <a:pt x="80" y="88"/>
                    </a:cubicBezTo>
                    <a:cubicBezTo>
                      <a:pt x="79" y="88"/>
                      <a:pt x="78" y="89"/>
                      <a:pt x="78" y="89"/>
                    </a:cubicBezTo>
                    <a:cubicBezTo>
                      <a:pt x="78" y="92"/>
                      <a:pt x="78" y="96"/>
                      <a:pt x="79" y="99"/>
                    </a:cubicBezTo>
                    <a:cubicBezTo>
                      <a:pt x="82" y="104"/>
                      <a:pt x="85" y="108"/>
                      <a:pt x="87" y="113"/>
                    </a:cubicBezTo>
                    <a:cubicBezTo>
                      <a:pt x="89" y="117"/>
                      <a:pt x="91" y="123"/>
                      <a:pt x="89" y="126"/>
                    </a:cubicBezTo>
                    <a:cubicBezTo>
                      <a:pt x="87" y="129"/>
                      <a:pt x="81" y="130"/>
                      <a:pt x="77" y="131"/>
                    </a:cubicBezTo>
                    <a:cubicBezTo>
                      <a:pt x="75" y="132"/>
                      <a:pt x="74" y="131"/>
                      <a:pt x="72" y="131"/>
                    </a:cubicBezTo>
                    <a:close/>
                    <a:moveTo>
                      <a:pt x="40" y="71"/>
                    </a:moveTo>
                    <a:cubicBezTo>
                      <a:pt x="49" y="75"/>
                      <a:pt x="55" y="79"/>
                      <a:pt x="62" y="82"/>
                    </a:cubicBezTo>
                    <a:cubicBezTo>
                      <a:pt x="64" y="83"/>
                      <a:pt x="68" y="82"/>
                      <a:pt x="68" y="81"/>
                    </a:cubicBezTo>
                    <a:cubicBezTo>
                      <a:pt x="69" y="79"/>
                      <a:pt x="70" y="75"/>
                      <a:pt x="69" y="73"/>
                    </a:cubicBezTo>
                    <a:cubicBezTo>
                      <a:pt x="64" y="68"/>
                      <a:pt x="60" y="63"/>
                      <a:pt x="54" y="61"/>
                    </a:cubicBezTo>
                    <a:cubicBezTo>
                      <a:pt x="51" y="60"/>
                      <a:pt x="46" y="66"/>
                      <a:pt x="40" y="7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7" name="Freeform 11">
                <a:extLst>
                  <a:ext uri="{FF2B5EF4-FFF2-40B4-BE49-F238E27FC236}">
                    <a16:creationId xmlns:a16="http://schemas.microsoft.com/office/drawing/2014/main" id="{54FF0350-166C-4D91-9C32-1457E0B3C75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860925" y="1165225"/>
                <a:ext cx="396875" cy="512763"/>
              </a:xfrm>
              <a:custGeom>
                <a:avLst/>
                <a:gdLst>
                  <a:gd name="T0" fmla="*/ 117 w 157"/>
                  <a:gd name="T1" fmla="*/ 182 h 203"/>
                  <a:gd name="T2" fmla="*/ 105 w 157"/>
                  <a:gd name="T3" fmla="*/ 203 h 203"/>
                  <a:gd name="T4" fmla="*/ 95 w 157"/>
                  <a:gd name="T5" fmla="*/ 182 h 203"/>
                  <a:gd name="T6" fmla="*/ 70 w 157"/>
                  <a:gd name="T7" fmla="*/ 170 h 203"/>
                  <a:gd name="T8" fmla="*/ 52 w 157"/>
                  <a:gd name="T9" fmla="*/ 167 h 203"/>
                  <a:gd name="T10" fmla="*/ 26 w 157"/>
                  <a:gd name="T11" fmla="*/ 179 h 203"/>
                  <a:gd name="T12" fmla="*/ 25 w 157"/>
                  <a:gd name="T13" fmla="*/ 115 h 203"/>
                  <a:gd name="T14" fmla="*/ 45 w 157"/>
                  <a:gd name="T15" fmla="*/ 104 h 203"/>
                  <a:gd name="T16" fmla="*/ 38 w 157"/>
                  <a:gd name="T17" fmla="*/ 76 h 203"/>
                  <a:gd name="T18" fmla="*/ 11 w 157"/>
                  <a:gd name="T19" fmla="*/ 56 h 203"/>
                  <a:gd name="T20" fmla="*/ 39 w 157"/>
                  <a:gd name="T21" fmla="*/ 40 h 203"/>
                  <a:gd name="T22" fmla="*/ 47 w 157"/>
                  <a:gd name="T23" fmla="*/ 8 h 203"/>
                  <a:gd name="T24" fmla="*/ 59 w 157"/>
                  <a:gd name="T25" fmla="*/ 31 h 203"/>
                  <a:gd name="T26" fmla="*/ 68 w 157"/>
                  <a:gd name="T27" fmla="*/ 1 h 203"/>
                  <a:gd name="T28" fmla="*/ 86 w 157"/>
                  <a:gd name="T29" fmla="*/ 33 h 203"/>
                  <a:gd name="T30" fmla="*/ 69 w 157"/>
                  <a:gd name="T31" fmla="*/ 64 h 203"/>
                  <a:gd name="T32" fmla="*/ 82 w 157"/>
                  <a:gd name="T33" fmla="*/ 72 h 203"/>
                  <a:gd name="T34" fmla="*/ 146 w 157"/>
                  <a:gd name="T35" fmla="*/ 60 h 203"/>
                  <a:gd name="T36" fmla="*/ 151 w 157"/>
                  <a:gd name="T37" fmla="*/ 150 h 203"/>
                  <a:gd name="T38" fmla="*/ 112 w 157"/>
                  <a:gd name="T39" fmla="*/ 167 h 203"/>
                  <a:gd name="T40" fmla="*/ 117 w 157"/>
                  <a:gd name="T41" fmla="*/ 145 h 203"/>
                  <a:gd name="T42" fmla="*/ 144 w 157"/>
                  <a:gd name="T43" fmla="*/ 140 h 203"/>
                  <a:gd name="T44" fmla="*/ 110 w 157"/>
                  <a:gd name="T45" fmla="*/ 61 h 203"/>
                  <a:gd name="T46" fmla="*/ 69 w 157"/>
                  <a:gd name="T47" fmla="*/ 117 h 203"/>
                  <a:gd name="T48" fmla="*/ 84 w 157"/>
                  <a:gd name="T49" fmla="*/ 95 h 203"/>
                  <a:gd name="T50" fmla="*/ 101 w 157"/>
                  <a:gd name="T51" fmla="*/ 106 h 203"/>
                  <a:gd name="T52" fmla="*/ 106 w 157"/>
                  <a:gd name="T53" fmla="*/ 130 h 203"/>
                  <a:gd name="T54" fmla="*/ 47 w 157"/>
                  <a:gd name="T55" fmla="*/ 149 h 203"/>
                  <a:gd name="T56" fmla="*/ 74 w 157"/>
                  <a:gd name="T57" fmla="*/ 142 h 203"/>
                  <a:gd name="T58" fmla="*/ 72 w 157"/>
                  <a:gd name="T59" fmla="*/ 133 h 203"/>
                  <a:gd name="T60" fmla="*/ 52 w 157"/>
                  <a:gd name="T61" fmla="*/ 130 h 203"/>
                  <a:gd name="T62" fmla="*/ 89 w 157"/>
                  <a:gd name="T63" fmla="*/ 158 h 203"/>
                  <a:gd name="T64" fmla="*/ 77 w 157"/>
                  <a:gd name="T65" fmla="*/ 160 h 203"/>
                  <a:gd name="T66" fmla="*/ 89 w 157"/>
                  <a:gd name="T67" fmla="*/ 158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57" h="203">
                    <a:moveTo>
                      <a:pt x="112" y="167"/>
                    </a:moveTo>
                    <a:cubicBezTo>
                      <a:pt x="114" y="174"/>
                      <a:pt x="116" y="178"/>
                      <a:pt x="117" y="182"/>
                    </a:cubicBezTo>
                    <a:cubicBezTo>
                      <a:pt x="117" y="185"/>
                      <a:pt x="119" y="189"/>
                      <a:pt x="117" y="191"/>
                    </a:cubicBezTo>
                    <a:cubicBezTo>
                      <a:pt x="114" y="196"/>
                      <a:pt x="109" y="202"/>
                      <a:pt x="105" y="203"/>
                    </a:cubicBezTo>
                    <a:cubicBezTo>
                      <a:pt x="98" y="203"/>
                      <a:pt x="97" y="195"/>
                      <a:pt x="96" y="189"/>
                    </a:cubicBezTo>
                    <a:cubicBezTo>
                      <a:pt x="96" y="187"/>
                      <a:pt x="96" y="185"/>
                      <a:pt x="95" y="182"/>
                    </a:cubicBezTo>
                    <a:cubicBezTo>
                      <a:pt x="93" y="182"/>
                      <a:pt x="92" y="182"/>
                      <a:pt x="91" y="182"/>
                    </a:cubicBezTo>
                    <a:cubicBezTo>
                      <a:pt x="75" y="187"/>
                      <a:pt x="73" y="186"/>
                      <a:pt x="70" y="170"/>
                    </a:cubicBezTo>
                    <a:cubicBezTo>
                      <a:pt x="69" y="163"/>
                      <a:pt x="63" y="158"/>
                      <a:pt x="56" y="160"/>
                    </a:cubicBezTo>
                    <a:cubicBezTo>
                      <a:pt x="54" y="161"/>
                      <a:pt x="53" y="164"/>
                      <a:pt x="52" y="167"/>
                    </a:cubicBezTo>
                    <a:cubicBezTo>
                      <a:pt x="51" y="172"/>
                      <a:pt x="50" y="181"/>
                      <a:pt x="49" y="181"/>
                    </a:cubicBezTo>
                    <a:cubicBezTo>
                      <a:pt x="41" y="182"/>
                      <a:pt x="33" y="183"/>
                      <a:pt x="26" y="179"/>
                    </a:cubicBezTo>
                    <a:cubicBezTo>
                      <a:pt x="9" y="171"/>
                      <a:pt x="0" y="136"/>
                      <a:pt x="10" y="119"/>
                    </a:cubicBezTo>
                    <a:cubicBezTo>
                      <a:pt x="14" y="111"/>
                      <a:pt x="18" y="110"/>
                      <a:pt x="25" y="115"/>
                    </a:cubicBezTo>
                    <a:cubicBezTo>
                      <a:pt x="30" y="118"/>
                      <a:pt x="33" y="117"/>
                      <a:pt x="36" y="114"/>
                    </a:cubicBezTo>
                    <a:cubicBezTo>
                      <a:pt x="39" y="110"/>
                      <a:pt x="42" y="107"/>
                      <a:pt x="45" y="104"/>
                    </a:cubicBezTo>
                    <a:cubicBezTo>
                      <a:pt x="52" y="98"/>
                      <a:pt x="53" y="91"/>
                      <a:pt x="49" y="82"/>
                    </a:cubicBezTo>
                    <a:cubicBezTo>
                      <a:pt x="46" y="78"/>
                      <a:pt x="44" y="75"/>
                      <a:pt x="38" y="76"/>
                    </a:cubicBezTo>
                    <a:cubicBezTo>
                      <a:pt x="26" y="77"/>
                      <a:pt x="16" y="71"/>
                      <a:pt x="12" y="61"/>
                    </a:cubicBezTo>
                    <a:cubicBezTo>
                      <a:pt x="11" y="59"/>
                      <a:pt x="11" y="57"/>
                      <a:pt x="11" y="56"/>
                    </a:cubicBezTo>
                    <a:cubicBezTo>
                      <a:pt x="18" y="55"/>
                      <a:pt x="25" y="56"/>
                      <a:pt x="31" y="54"/>
                    </a:cubicBezTo>
                    <a:cubicBezTo>
                      <a:pt x="37" y="52"/>
                      <a:pt x="39" y="48"/>
                      <a:pt x="39" y="40"/>
                    </a:cubicBezTo>
                    <a:cubicBezTo>
                      <a:pt x="38" y="32"/>
                      <a:pt x="39" y="23"/>
                      <a:pt x="41" y="15"/>
                    </a:cubicBezTo>
                    <a:cubicBezTo>
                      <a:pt x="41" y="12"/>
                      <a:pt x="45" y="10"/>
                      <a:pt x="47" y="8"/>
                    </a:cubicBezTo>
                    <a:cubicBezTo>
                      <a:pt x="48" y="10"/>
                      <a:pt x="51" y="12"/>
                      <a:pt x="52" y="14"/>
                    </a:cubicBezTo>
                    <a:cubicBezTo>
                      <a:pt x="54" y="19"/>
                      <a:pt x="56" y="25"/>
                      <a:pt x="59" y="31"/>
                    </a:cubicBezTo>
                    <a:cubicBezTo>
                      <a:pt x="70" y="24"/>
                      <a:pt x="72" y="19"/>
                      <a:pt x="68" y="8"/>
                    </a:cubicBezTo>
                    <a:cubicBezTo>
                      <a:pt x="67" y="6"/>
                      <a:pt x="68" y="3"/>
                      <a:pt x="68" y="1"/>
                    </a:cubicBezTo>
                    <a:cubicBezTo>
                      <a:pt x="70" y="1"/>
                      <a:pt x="73" y="0"/>
                      <a:pt x="75" y="1"/>
                    </a:cubicBezTo>
                    <a:cubicBezTo>
                      <a:pt x="88" y="6"/>
                      <a:pt x="93" y="21"/>
                      <a:pt x="86" y="33"/>
                    </a:cubicBezTo>
                    <a:cubicBezTo>
                      <a:pt x="82" y="40"/>
                      <a:pt x="77" y="46"/>
                      <a:pt x="73" y="52"/>
                    </a:cubicBezTo>
                    <a:cubicBezTo>
                      <a:pt x="71" y="56"/>
                      <a:pt x="69" y="60"/>
                      <a:pt x="69" y="64"/>
                    </a:cubicBezTo>
                    <a:cubicBezTo>
                      <a:pt x="69" y="67"/>
                      <a:pt x="70" y="72"/>
                      <a:pt x="72" y="74"/>
                    </a:cubicBezTo>
                    <a:cubicBezTo>
                      <a:pt x="73" y="75"/>
                      <a:pt x="79" y="73"/>
                      <a:pt x="82" y="72"/>
                    </a:cubicBezTo>
                    <a:cubicBezTo>
                      <a:pt x="93" y="66"/>
                      <a:pt x="104" y="59"/>
                      <a:pt x="115" y="54"/>
                    </a:cubicBezTo>
                    <a:cubicBezTo>
                      <a:pt x="126" y="50"/>
                      <a:pt x="136" y="54"/>
                      <a:pt x="146" y="60"/>
                    </a:cubicBezTo>
                    <a:cubicBezTo>
                      <a:pt x="149" y="62"/>
                      <a:pt x="152" y="66"/>
                      <a:pt x="152" y="69"/>
                    </a:cubicBezTo>
                    <a:cubicBezTo>
                      <a:pt x="155" y="96"/>
                      <a:pt x="157" y="123"/>
                      <a:pt x="151" y="150"/>
                    </a:cubicBezTo>
                    <a:cubicBezTo>
                      <a:pt x="148" y="166"/>
                      <a:pt x="139" y="171"/>
                      <a:pt x="123" y="169"/>
                    </a:cubicBezTo>
                    <a:cubicBezTo>
                      <a:pt x="120" y="168"/>
                      <a:pt x="117" y="168"/>
                      <a:pt x="112" y="167"/>
                    </a:cubicBezTo>
                    <a:close/>
                    <a:moveTo>
                      <a:pt x="106" y="130"/>
                    </a:moveTo>
                    <a:cubicBezTo>
                      <a:pt x="111" y="136"/>
                      <a:pt x="116" y="140"/>
                      <a:pt x="117" y="145"/>
                    </a:cubicBezTo>
                    <a:cubicBezTo>
                      <a:pt x="118" y="154"/>
                      <a:pt x="119" y="155"/>
                      <a:pt x="127" y="154"/>
                    </a:cubicBezTo>
                    <a:cubicBezTo>
                      <a:pt x="136" y="154"/>
                      <a:pt x="141" y="149"/>
                      <a:pt x="144" y="140"/>
                    </a:cubicBezTo>
                    <a:cubicBezTo>
                      <a:pt x="150" y="120"/>
                      <a:pt x="146" y="99"/>
                      <a:pt x="144" y="79"/>
                    </a:cubicBezTo>
                    <a:cubicBezTo>
                      <a:pt x="142" y="61"/>
                      <a:pt x="126" y="53"/>
                      <a:pt x="110" y="61"/>
                    </a:cubicBezTo>
                    <a:cubicBezTo>
                      <a:pt x="93" y="70"/>
                      <a:pt x="77" y="80"/>
                      <a:pt x="66" y="96"/>
                    </a:cubicBezTo>
                    <a:cubicBezTo>
                      <a:pt x="59" y="105"/>
                      <a:pt x="59" y="108"/>
                      <a:pt x="69" y="117"/>
                    </a:cubicBezTo>
                    <a:cubicBezTo>
                      <a:pt x="71" y="114"/>
                      <a:pt x="74" y="111"/>
                      <a:pt x="76" y="108"/>
                    </a:cubicBezTo>
                    <a:cubicBezTo>
                      <a:pt x="79" y="104"/>
                      <a:pt x="81" y="99"/>
                      <a:pt x="84" y="95"/>
                    </a:cubicBezTo>
                    <a:cubicBezTo>
                      <a:pt x="89" y="89"/>
                      <a:pt x="99" y="88"/>
                      <a:pt x="104" y="93"/>
                    </a:cubicBezTo>
                    <a:cubicBezTo>
                      <a:pt x="109" y="99"/>
                      <a:pt x="103" y="102"/>
                      <a:pt x="101" y="106"/>
                    </a:cubicBezTo>
                    <a:cubicBezTo>
                      <a:pt x="99" y="108"/>
                      <a:pt x="98" y="111"/>
                      <a:pt x="96" y="114"/>
                    </a:cubicBezTo>
                    <a:cubicBezTo>
                      <a:pt x="106" y="117"/>
                      <a:pt x="112" y="122"/>
                      <a:pt x="106" y="130"/>
                    </a:cubicBezTo>
                    <a:close/>
                    <a:moveTo>
                      <a:pt x="50" y="122"/>
                    </a:moveTo>
                    <a:cubicBezTo>
                      <a:pt x="41" y="131"/>
                      <a:pt x="40" y="139"/>
                      <a:pt x="47" y="149"/>
                    </a:cubicBezTo>
                    <a:cubicBezTo>
                      <a:pt x="52" y="157"/>
                      <a:pt x="58" y="150"/>
                      <a:pt x="63" y="148"/>
                    </a:cubicBezTo>
                    <a:cubicBezTo>
                      <a:pt x="67" y="147"/>
                      <a:pt x="71" y="145"/>
                      <a:pt x="74" y="142"/>
                    </a:cubicBezTo>
                    <a:cubicBezTo>
                      <a:pt x="83" y="135"/>
                      <a:pt x="87" y="125"/>
                      <a:pt x="86" y="113"/>
                    </a:cubicBezTo>
                    <a:cubicBezTo>
                      <a:pt x="80" y="119"/>
                      <a:pt x="75" y="126"/>
                      <a:pt x="72" y="133"/>
                    </a:cubicBezTo>
                    <a:cubicBezTo>
                      <a:pt x="69" y="138"/>
                      <a:pt x="68" y="143"/>
                      <a:pt x="62" y="142"/>
                    </a:cubicBezTo>
                    <a:cubicBezTo>
                      <a:pt x="55" y="141"/>
                      <a:pt x="53" y="137"/>
                      <a:pt x="52" y="130"/>
                    </a:cubicBezTo>
                    <a:cubicBezTo>
                      <a:pt x="52" y="128"/>
                      <a:pt x="51" y="125"/>
                      <a:pt x="50" y="122"/>
                    </a:cubicBezTo>
                    <a:close/>
                    <a:moveTo>
                      <a:pt x="89" y="158"/>
                    </a:moveTo>
                    <a:cubicBezTo>
                      <a:pt x="86" y="155"/>
                      <a:pt x="84" y="153"/>
                      <a:pt x="82" y="151"/>
                    </a:cubicBezTo>
                    <a:cubicBezTo>
                      <a:pt x="80" y="154"/>
                      <a:pt x="77" y="157"/>
                      <a:pt x="77" y="160"/>
                    </a:cubicBezTo>
                    <a:cubicBezTo>
                      <a:pt x="76" y="162"/>
                      <a:pt x="80" y="165"/>
                      <a:pt x="82" y="167"/>
                    </a:cubicBezTo>
                    <a:cubicBezTo>
                      <a:pt x="84" y="164"/>
                      <a:pt x="86" y="162"/>
                      <a:pt x="89" y="1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8" name="Freeform 12">
                <a:extLst>
                  <a:ext uri="{FF2B5EF4-FFF2-40B4-BE49-F238E27FC236}">
                    <a16:creationId xmlns:a16="http://schemas.microsoft.com/office/drawing/2014/main" id="{CD70937F-73A1-4E4F-BCB7-72F4FAA7566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315200" y="2152650"/>
                <a:ext cx="554038" cy="392113"/>
              </a:xfrm>
              <a:custGeom>
                <a:avLst/>
                <a:gdLst>
                  <a:gd name="T0" fmla="*/ 151 w 219"/>
                  <a:gd name="T1" fmla="*/ 35 h 155"/>
                  <a:gd name="T2" fmla="*/ 185 w 219"/>
                  <a:gd name="T3" fmla="*/ 42 h 155"/>
                  <a:gd name="T4" fmla="*/ 203 w 219"/>
                  <a:gd name="T5" fmla="*/ 42 h 155"/>
                  <a:gd name="T6" fmla="*/ 209 w 219"/>
                  <a:gd name="T7" fmla="*/ 48 h 155"/>
                  <a:gd name="T8" fmla="*/ 202 w 219"/>
                  <a:gd name="T9" fmla="*/ 53 h 155"/>
                  <a:gd name="T10" fmla="*/ 190 w 219"/>
                  <a:gd name="T11" fmla="*/ 54 h 155"/>
                  <a:gd name="T12" fmla="*/ 169 w 219"/>
                  <a:gd name="T13" fmla="*/ 64 h 155"/>
                  <a:gd name="T14" fmla="*/ 194 w 219"/>
                  <a:gd name="T15" fmla="*/ 69 h 155"/>
                  <a:gd name="T16" fmla="*/ 219 w 219"/>
                  <a:gd name="T17" fmla="*/ 70 h 155"/>
                  <a:gd name="T18" fmla="*/ 193 w 219"/>
                  <a:gd name="T19" fmla="*/ 82 h 155"/>
                  <a:gd name="T20" fmla="*/ 145 w 219"/>
                  <a:gd name="T21" fmla="*/ 92 h 155"/>
                  <a:gd name="T22" fmla="*/ 144 w 219"/>
                  <a:gd name="T23" fmla="*/ 104 h 155"/>
                  <a:gd name="T24" fmla="*/ 157 w 219"/>
                  <a:gd name="T25" fmla="*/ 142 h 155"/>
                  <a:gd name="T26" fmla="*/ 153 w 219"/>
                  <a:gd name="T27" fmla="*/ 154 h 155"/>
                  <a:gd name="T28" fmla="*/ 140 w 219"/>
                  <a:gd name="T29" fmla="*/ 151 h 155"/>
                  <a:gd name="T30" fmla="*/ 126 w 219"/>
                  <a:gd name="T31" fmla="*/ 136 h 155"/>
                  <a:gd name="T32" fmla="*/ 115 w 219"/>
                  <a:gd name="T33" fmla="*/ 106 h 155"/>
                  <a:gd name="T34" fmla="*/ 118 w 219"/>
                  <a:gd name="T35" fmla="*/ 105 h 155"/>
                  <a:gd name="T36" fmla="*/ 131 w 219"/>
                  <a:gd name="T37" fmla="*/ 125 h 155"/>
                  <a:gd name="T38" fmla="*/ 142 w 219"/>
                  <a:gd name="T39" fmla="*/ 134 h 155"/>
                  <a:gd name="T40" fmla="*/ 142 w 219"/>
                  <a:gd name="T41" fmla="*/ 119 h 155"/>
                  <a:gd name="T42" fmla="*/ 123 w 219"/>
                  <a:gd name="T43" fmla="*/ 97 h 155"/>
                  <a:gd name="T44" fmla="*/ 120 w 219"/>
                  <a:gd name="T45" fmla="*/ 94 h 155"/>
                  <a:gd name="T46" fmla="*/ 99 w 219"/>
                  <a:gd name="T47" fmla="*/ 66 h 155"/>
                  <a:gd name="T48" fmla="*/ 61 w 219"/>
                  <a:gd name="T49" fmla="*/ 43 h 155"/>
                  <a:gd name="T50" fmla="*/ 19 w 219"/>
                  <a:gd name="T51" fmla="*/ 36 h 155"/>
                  <a:gd name="T52" fmla="*/ 3 w 219"/>
                  <a:gd name="T53" fmla="*/ 33 h 155"/>
                  <a:gd name="T54" fmla="*/ 4 w 219"/>
                  <a:gd name="T55" fmla="*/ 17 h 155"/>
                  <a:gd name="T56" fmla="*/ 31 w 219"/>
                  <a:gd name="T57" fmla="*/ 3 h 155"/>
                  <a:gd name="T58" fmla="*/ 46 w 219"/>
                  <a:gd name="T59" fmla="*/ 4 h 155"/>
                  <a:gd name="T60" fmla="*/ 38 w 219"/>
                  <a:gd name="T61" fmla="*/ 24 h 155"/>
                  <a:gd name="T62" fmla="*/ 57 w 219"/>
                  <a:gd name="T63" fmla="*/ 34 h 155"/>
                  <a:gd name="T64" fmla="*/ 109 w 219"/>
                  <a:gd name="T65" fmla="*/ 66 h 155"/>
                  <a:gd name="T66" fmla="*/ 124 w 219"/>
                  <a:gd name="T67" fmla="*/ 61 h 155"/>
                  <a:gd name="T68" fmla="*/ 113 w 219"/>
                  <a:gd name="T69" fmla="*/ 59 h 155"/>
                  <a:gd name="T70" fmla="*/ 112 w 219"/>
                  <a:gd name="T71" fmla="*/ 57 h 155"/>
                  <a:gd name="T72" fmla="*/ 142 w 219"/>
                  <a:gd name="T73" fmla="*/ 48 h 155"/>
                  <a:gd name="T74" fmla="*/ 168 w 219"/>
                  <a:gd name="T75" fmla="*/ 51 h 155"/>
                  <a:gd name="T76" fmla="*/ 129 w 219"/>
                  <a:gd name="T77" fmla="*/ 45 h 155"/>
                  <a:gd name="T78" fmla="*/ 111 w 219"/>
                  <a:gd name="T79" fmla="*/ 52 h 155"/>
                  <a:gd name="T80" fmla="*/ 102 w 219"/>
                  <a:gd name="T81" fmla="*/ 53 h 155"/>
                  <a:gd name="T82" fmla="*/ 100 w 219"/>
                  <a:gd name="T83" fmla="*/ 50 h 155"/>
                  <a:gd name="T84" fmla="*/ 113 w 219"/>
                  <a:gd name="T85" fmla="*/ 43 h 155"/>
                  <a:gd name="T86" fmla="*/ 110 w 219"/>
                  <a:gd name="T87" fmla="*/ 40 h 155"/>
                  <a:gd name="T88" fmla="*/ 101 w 219"/>
                  <a:gd name="T89" fmla="*/ 41 h 155"/>
                  <a:gd name="T90" fmla="*/ 91 w 219"/>
                  <a:gd name="T91" fmla="*/ 37 h 155"/>
                  <a:gd name="T92" fmla="*/ 97 w 219"/>
                  <a:gd name="T93" fmla="*/ 24 h 155"/>
                  <a:gd name="T94" fmla="*/ 119 w 219"/>
                  <a:gd name="T95" fmla="*/ 19 h 155"/>
                  <a:gd name="T96" fmla="*/ 115 w 219"/>
                  <a:gd name="T97" fmla="*/ 29 h 155"/>
                  <a:gd name="T98" fmla="*/ 136 w 219"/>
                  <a:gd name="T99" fmla="*/ 28 h 155"/>
                  <a:gd name="T100" fmla="*/ 156 w 219"/>
                  <a:gd name="T101" fmla="*/ 13 h 155"/>
                  <a:gd name="T102" fmla="*/ 168 w 219"/>
                  <a:gd name="T103" fmla="*/ 13 h 155"/>
                  <a:gd name="T104" fmla="*/ 164 w 219"/>
                  <a:gd name="T105" fmla="*/ 27 h 155"/>
                  <a:gd name="T106" fmla="*/ 152 w 219"/>
                  <a:gd name="T107" fmla="*/ 33 h 155"/>
                  <a:gd name="T108" fmla="*/ 151 w 219"/>
                  <a:gd name="T109" fmla="*/ 35 h 155"/>
                  <a:gd name="T110" fmla="*/ 126 w 219"/>
                  <a:gd name="T111" fmla="*/ 76 h 155"/>
                  <a:gd name="T112" fmla="*/ 124 w 219"/>
                  <a:gd name="T113" fmla="*/ 80 h 155"/>
                  <a:gd name="T114" fmla="*/ 137 w 219"/>
                  <a:gd name="T115" fmla="*/ 86 h 155"/>
                  <a:gd name="T116" fmla="*/ 138 w 219"/>
                  <a:gd name="T117" fmla="*/ 79 h 155"/>
                  <a:gd name="T118" fmla="*/ 126 w 219"/>
                  <a:gd name="T119" fmla="*/ 76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219" h="155">
                    <a:moveTo>
                      <a:pt x="151" y="35"/>
                    </a:moveTo>
                    <a:cubicBezTo>
                      <a:pt x="162" y="39"/>
                      <a:pt x="172" y="45"/>
                      <a:pt x="185" y="42"/>
                    </a:cubicBezTo>
                    <a:cubicBezTo>
                      <a:pt x="191" y="41"/>
                      <a:pt x="197" y="41"/>
                      <a:pt x="203" y="42"/>
                    </a:cubicBezTo>
                    <a:cubicBezTo>
                      <a:pt x="205" y="42"/>
                      <a:pt x="207" y="46"/>
                      <a:pt x="209" y="48"/>
                    </a:cubicBezTo>
                    <a:cubicBezTo>
                      <a:pt x="207" y="50"/>
                      <a:pt x="205" y="53"/>
                      <a:pt x="202" y="53"/>
                    </a:cubicBezTo>
                    <a:cubicBezTo>
                      <a:pt x="198" y="54"/>
                      <a:pt x="194" y="54"/>
                      <a:pt x="190" y="54"/>
                    </a:cubicBezTo>
                    <a:cubicBezTo>
                      <a:pt x="181" y="53"/>
                      <a:pt x="175" y="57"/>
                      <a:pt x="169" y="64"/>
                    </a:cubicBezTo>
                    <a:cubicBezTo>
                      <a:pt x="177" y="70"/>
                      <a:pt x="185" y="72"/>
                      <a:pt x="194" y="69"/>
                    </a:cubicBezTo>
                    <a:cubicBezTo>
                      <a:pt x="203" y="66"/>
                      <a:pt x="211" y="64"/>
                      <a:pt x="219" y="70"/>
                    </a:cubicBezTo>
                    <a:cubicBezTo>
                      <a:pt x="213" y="82"/>
                      <a:pt x="204" y="86"/>
                      <a:pt x="193" y="82"/>
                    </a:cubicBezTo>
                    <a:cubicBezTo>
                      <a:pt x="175" y="77"/>
                      <a:pt x="159" y="82"/>
                      <a:pt x="145" y="92"/>
                    </a:cubicBezTo>
                    <a:cubicBezTo>
                      <a:pt x="139" y="96"/>
                      <a:pt x="142" y="100"/>
                      <a:pt x="144" y="104"/>
                    </a:cubicBezTo>
                    <a:cubicBezTo>
                      <a:pt x="153" y="115"/>
                      <a:pt x="157" y="128"/>
                      <a:pt x="157" y="142"/>
                    </a:cubicBezTo>
                    <a:cubicBezTo>
                      <a:pt x="157" y="146"/>
                      <a:pt x="155" y="153"/>
                      <a:pt x="153" y="154"/>
                    </a:cubicBezTo>
                    <a:cubicBezTo>
                      <a:pt x="149" y="155"/>
                      <a:pt x="143" y="153"/>
                      <a:pt x="140" y="151"/>
                    </a:cubicBezTo>
                    <a:cubicBezTo>
                      <a:pt x="134" y="147"/>
                      <a:pt x="129" y="142"/>
                      <a:pt x="126" y="136"/>
                    </a:cubicBezTo>
                    <a:cubicBezTo>
                      <a:pt x="121" y="126"/>
                      <a:pt x="119" y="116"/>
                      <a:pt x="115" y="106"/>
                    </a:cubicBezTo>
                    <a:cubicBezTo>
                      <a:pt x="116" y="106"/>
                      <a:pt x="117" y="105"/>
                      <a:pt x="118" y="105"/>
                    </a:cubicBezTo>
                    <a:cubicBezTo>
                      <a:pt x="122" y="111"/>
                      <a:pt x="126" y="118"/>
                      <a:pt x="131" y="125"/>
                    </a:cubicBezTo>
                    <a:cubicBezTo>
                      <a:pt x="134" y="128"/>
                      <a:pt x="138" y="131"/>
                      <a:pt x="142" y="134"/>
                    </a:cubicBezTo>
                    <a:cubicBezTo>
                      <a:pt x="142" y="129"/>
                      <a:pt x="144" y="124"/>
                      <a:pt x="142" y="119"/>
                    </a:cubicBezTo>
                    <a:cubicBezTo>
                      <a:pt x="138" y="110"/>
                      <a:pt x="135" y="99"/>
                      <a:pt x="123" y="97"/>
                    </a:cubicBezTo>
                    <a:cubicBezTo>
                      <a:pt x="122" y="97"/>
                      <a:pt x="120" y="95"/>
                      <a:pt x="120" y="94"/>
                    </a:cubicBezTo>
                    <a:cubicBezTo>
                      <a:pt x="119" y="80"/>
                      <a:pt x="108" y="73"/>
                      <a:pt x="99" y="66"/>
                    </a:cubicBezTo>
                    <a:cubicBezTo>
                      <a:pt x="87" y="58"/>
                      <a:pt x="74" y="50"/>
                      <a:pt x="61" y="43"/>
                    </a:cubicBezTo>
                    <a:cubicBezTo>
                      <a:pt x="48" y="36"/>
                      <a:pt x="34" y="34"/>
                      <a:pt x="19" y="36"/>
                    </a:cubicBezTo>
                    <a:cubicBezTo>
                      <a:pt x="14" y="37"/>
                      <a:pt x="5" y="37"/>
                      <a:pt x="3" y="33"/>
                    </a:cubicBezTo>
                    <a:cubicBezTo>
                      <a:pt x="0" y="30"/>
                      <a:pt x="2" y="22"/>
                      <a:pt x="4" y="17"/>
                    </a:cubicBezTo>
                    <a:cubicBezTo>
                      <a:pt x="10" y="3"/>
                      <a:pt x="17" y="0"/>
                      <a:pt x="31" y="3"/>
                    </a:cubicBezTo>
                    <a:cubicBezTo>
                      <a:pt x="36" y="3"/>
                      <a:pt x="40" y="4"/>
                      <a:pt x="46" y="4"/>
                    </a:cubicBezTo>
                    <a:cubicBezTo>
                      <a:pt x="43" y="11"/>
                      <a:pt x="41" y="17"/>
                      <a:pt x="38" y="24"/>
                    </a:cubicBezTo>
                    <a:cubicBezTo>
                      <a:pt x="44" y="27"/>
                      <a:pt x="51" y="31"/>
                      <a:pt x="57" y="34"/>
                    </a:cubicBezTo>
                    <a:cubicBezTo>
                      <a:pt x="75" y="45"/>
                      <a:pt x="92" y="55"/>
                      <a:pt x="109" y="66"/>
                    </a:cubicBezTo>
                    <a:cubicBezTo>
                      <a:pt x="117" y="71"/>
                      <a:pt x="120" y="69"/>
                      <a:pt x="124" y="61"/>
                    </a:cubicBezTo>
                    <a:cubicBezTo>
                      <a:pt x="120" y="61"/>
                      <a:pt x="116" y="60"/>
                      <a:pt x="113" y="59"/>
                    </a:cubicBezTo>
                    <a:cubicBezTo>
                      <a:pt x="113" y="58"/>
                      <a:pt x="112" y="58"/>
                      <a:pt x="112" y="57"/>
                    </a:cubicBezTo>
                    <a:cubicBezTo>
                      <a:pt x="122" y="54"/>
                      <a:pt x="132" y="51"/>
                      <a:pt x="142" y="48"/>
                    </a:cubicBezTo>
                    <a:cubicBezTo>
                      <a:pt x="147" y="60"/>
                      <a:pt x="157" y="61"/>
                      <a:pt x="168" y="51"/>
                    </a:cubicBezTo>
                    <a:cubicBezTo>
                      <a:pt x="160" y="42"/>
                      <a:pt x="142" y="39"/>
                      <a:pt x="129" y="45"/>
                    </a:cubicBezTo>
                    <a:cubicBezTo>
                      <a:pt x="123" y="47"/>
                      <a:pt x="117" y="50"/>
                      <a:pt x="111" y="52"/>
                    </a:cubicBezTo>
                    <a:cubicBezTo>
                      <a:pt x="109" y="53"/>
                      <a:pt x="105" y="52"/>
                      <a:pt x="102" y="53"/>
                    </a:cubicBezTo>
                    <a:cubicBezTo>
                      <a:pt x="102" y="52"/>
                      <a:pt x="101" y="51"/>
                      <a:pt x="100" y="50"/>
                    </a:cubicBezTo>
                    <a:cubicBezTo>
                      <a:pt x="104" y="47"/>
                      <a:pt x="109" y="45"/>
                      <a:pt x="113" y="43"/>
                    </a:cubicBezTo>
                    <a:cubicBezTo>
                      <a:pt x="112" y="42"/>
                      <a:pt x="111" y="41"/>
                      <a:pt x="110" y="40"/>
                    </a:cubicBezTo>
                    <a:cubicBezTo>
                      <a:pt x="107" y="40"/>
                      <a:pt x="104" y="41"/>
                      <a:pt x="101" y="41"/>
                    </a:cubicBezTo>
                    <a:cubicBezTo>
                      <a:pt x="98" y="40"/>
                      <a:pt x="92" y="39"/>
                      <a:pt x="91" y="37"/>
                    </a:cubicBezTo>
                    <a:cubicBezTo>
                      <a:pt x="89" y="31"/>
                      <a:pt x="91" y="26"/>
                      <a:pt x="97" y="24"/>
                    </a:cubicBezTo>
                    <a:cubicBezTo>
                      <a:pt x="104" y="22"/>
                      <a:pt x="111" y="21"/>
                      <a:pt x="119" y="19"/>
                    </a:cubicBezTo>
                    <a:cubicBezTo>
                      <a:pt x="117" y="23"/>
                      <a:pt x="116" y="26"/>
                      <a:pt x="115" y="29"/>
                    </a:cubicBezTo>
                    <a:cubicBezTo>
                      <a:pt x="123" y="34"/>
                      <a:pt x="130" y="32"/>
                      <a:pt x="136" y="28"/>
                    </a:cubicBezTo>
                    <a:cubicBezTo>
                      <a:pt x="143" y="23"/>
                      <a:pt x="149" y="17"/>
                      <a:pt x="156" y="13"/>
                    </a:cubicBezTo>
                    <a:cubicBezTo>
                      <a:pt x="159" y="11"/>
                      <a:pt x="165" y="11"/>
                      <a:pt x="168" y="13"/>
                    </a:cubicBezTo>
                    <a:cubicBezTo>
                      <a:pt x="172" y="15"/>
                      <a:pt x="169" y="25"/>
                      <a:pt x="164" y="27"/>
                    </a:cubicBezTo>
                    <a:cubicBezTo>
                      <a:pt x="160" y="29"/>
                      <a:pt x="156" y="31"/>
                      <a:pt x="152" y="33"/>
                    </a:cubicBezTo>
                    <a:cubicBezTo>
                      <a:pt x="151" y="34"/>
                      <a:pt x="151" y="34"/>
                      <a:pt x="151" y="35"/>
                    </a:cubicBezTo>
                    <a:close/>
                    <a:moveTo>
                      <a:pt x="126" y="76"/>
                    </a:moveTo>
                    <a:cubicBezTo>
                      <a:pt x="125" y="77"/>
                      <a:pt x="125" y="78"/>
                      <a:pt x="124" y="80"/>
                    </a:cubicBezTo>
                    <a:cubicBezTo>
                      <a:pt x="128" y="82"/>
                      <a:pt x="132" y="84"/>
                      <a:pt x="137" y="86"/>
                    </a:cubicBezTo>
                    <a:cubicBezTo>
                      <a:pt x="137" y="83"/>
                      <a:pt x="139" y="81"/>
                      <a:pt x="138" y="79"/>
                    </a:cubicBezTo>
                    <a:cubicBezTo>
                      <a:pt x="135" y="72"/>
                      <a:pt x="130" y="74"/>
                      <a:pt x="126" y="7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9" name="Freeform 13">
                <a:extLst>
                  <a:ext uri="{FF2B5EF4-FFF2-40B4-BE49-F238E27FC236}">
                    <a16:creationId xmlns:a16="http://schemas.microsoft.com/office/drawing/2014/main" id="{1AFA1B34-C9CD-4D8E-A4CE-4933FBD747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57725" y="4679950"/>
                <a:ext cx="366713" cy="349250"/>
              </a:xfrm>
              <a:custGeom>
                <a:avLst/>
                <a:gdLst>
                  <a:gd name="T0" fmla="*/ 59 w 145"/>
                  <a:gd name="T1" fmla="*/ 69 h 138"/>
                  <a:gd name="T2" fmla="*/ 18 w 145"/>
                  <a:gd name="T3" fmla="*/ 105 h 138"/>
                  <a:gd name="T4" fmla="*/ 0 w 145"/>
                  <a:gd name="T5" fmla="*/ 104 h 138"/>
                  <a:gd name="T6" fmla="*/ 18 w 145"/>
                  <a:gd name="T7" fmla="*/ 38 h 138"/>
                  <a:gd name="T8" fmla="*/ 23 w 145"/>
                  <a:gd name="T9" fmla="*/ 21 h 138"/>
                  <a:gd name="T10" fmla="*/ 21 w 145"/>
                  <a:gd name="T11" fmla="*/ 5 h 138"/>
                  <a:gd name="T12" fmla="*/ 20 w 145"/>
                  <a:gd name="T13" fmla="*/ 1 h 138"/>
                  <a:gd name="T14" fmla="*/ 24 w 145"/>
                  <a:gd name="T15" fmla="*/ 0 h 138"/>
                  <a:gd name="T16" fmla="*/ 62 w 145"/>
                  <a:gd name="T17" fmla="*/ 23 h 138"/>
                  <a:gd name="T18" fmla="*/ 56 w 145"/>
                  <a:gd name="T19" fmla="*/ 25 h 138"/>
                  <a:gd name="T20" fmla="*/ 43 w 145"/>
                  <a:gd name="T21" fmla="*/ 33 h 138"/>
                  <a:gd name="T22" fmla="*/ 31 w 145"/>
                  <a:gd name="T23" fmla="*/ 84 h 138"/>
                  <a:gd name="T24" fmla="*/ 63 w 145"/>
                  <a:gd name="T25" fmla="*/ 56 h 138"/>
                  <a:gd name="T26" fmla="*/ 66 w 145"/>
                  <a:gd name="T27" fmla="*/ 33 h 138"/>
                  <a:gd name="T28" fmla="*/ 64 w 145"/>
                  <a:gd name="T29" fmla="*/ 28 h 138"/>
                  <a:gd name="T30" fmla="*/ 66 w 145"/>
                  <a:gd name="T31" fmla="*/ 26 h 138"/>
                  <a:gd name="T32" fmla="*/ 106 w 145"/>
                  <a:gd name="T33" fmla="*/ 50 h 138"/>
                  <a:gd name="T34" fmla="*/ 106 w 145"/>
                  <a:gd name="T35" fmla="*/ 52 h 138"/>
                  <a:gd name="T36" fmla="*/ 100 w 145"/>
                  <a:gd name="T37" fmla="*/ 52 h 138"/>
                  <a:gd name="T38" fmla="*/ 88 w 145"/>
                  <a:gd name="T39" fmla="*/ 58 h 138"/>
                  <a:gd name="T40" fmla="*/ 76 w 145"/>
                  <a:gd name="T41" fmla="*/ 110 h 138"/>
                  <a:gd name="T42" fmla="*/ 96 w 145"/>
                  <a:gd name="T43" fmla="*/ 93 h 138"/>
                  <a:gd name="T44" fmla="*/ 113 w 145"/>
                  <a:gd name="T45" fmla="*/ 79 h 138"/>
                  <a:gd name="T46" fmla="*/ 113 w 145"/>
                  <a:gd name="T47" fmla="*/ 60 h 138"/>
                  <a:gd name="T48" fmla="*/ 112 w 145"/>
                  <a:gd name="T49" fmla="*/ 56 h 138"/>
                  <a:gd name="T50" fmla="*/ 145 w 145"/>
                  <a:gd name="T51" fmla="*/ 73 h 138"/>
                  <a:gd name="T52" fmla="*/ 139 w 145"/>
                  <a:gd name="T53" fmla="*/ 76 h 138"/>
                  <a:gd name="T54" fmla="*/ 123 w 145"/>
                  <a:gd name="T55" fmla="*/ 80 h 138"/>
                  <a:gd name="T56" fmla="*/ 62 w 145"/>
                  <a:gd name="T57" fmla="*/ 132 h 138"/>
                  <a:gd name="T58" fmla="*/ 44 w 145"/>
                  <a:gd name="T59" fmla="*/ 131 h 138"/>
                  <a:gd name="T60" fmla="*/ 61 w 145"/>
                  <a:gd name="T61" fmla="*/ 70 h 138"/>
                  <a:gd name="T62" fmla="*/ 59 w 145"/>
                  <a:gd name="T63" fmla="*/ 69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45" h="138">
                    <a:moveTo>
                      <a:pt x="59" y="69"/>
                    </a:moveTo>
                    <a:cubicBezTo>
                      <a:pt x="45" y="81"/>
                      <a:pt x="31" y="92"/>
                      <a:pt x="18" y="105"/>
                    </a:cubicBezTo>
                    <a:cubicBezTo>
                      <a:pt x="11" y="110"/>
                      <a:pt x="6" y="112"/>
                      <a:pt x="0" y="104"/>
                    </a:cubicBezTo>
                    <a:cubicBezTo>
                      <a:pt x="6" y="83"/>
                      <a:pt x="12" y="61"/>
                      <a:pt x="18" y="38"/>
                    </a:cubicBezTo>
                    <a:cubicBezTo>
                      <a:pt x="19" y="33"/>
                      <a:pt x="22" y="27"/>
                      <a:pt x="23" y="21"/>
                    </a:cubicBezTo>
                    <a:cubicBezTo>
                      <a:pt x="23" y="16"/>
                      <a:pt x="21" y="10"/>
                      <a:pt x="21" y="5"/>
                    </a:cubicBezTo>
                    <a:cubicBezTo>
                      <a:pt x="21" y="4"/>
                      <a:pt x="20" y="2"/>
                      <a:pt x="20" y="1"/>
                    </a:cubicBezTo>
                    <a:cubicBezTo>
                      <a:pt x="21" y="0"/>
                      <a:pt x="23" y="0"/>
                      <a:pt x="24" y="0"/>
                    </a:cubicBezTo>
                    <a:cubicBezTo>
                      <a:pt x="36" y="8"/>
                      <a:pt x="48" y="15"/>
                      <a:pt x="62" y="23"/>
                    </a:cubicBezTo>
                    <a:cubicBezTo>
                      <a:pt x="59" y="24"/>
                      <a:pt x="57" y="26"/>
                      <a:pt x="56" y="25"/>
                    </a:cubicBezTo>
                    <a:cubicBezTo>
                      <a:pt x="48" y="21"/>
                      <a:pt x="45" y="26"/>
                      <a:pt x="43" y="33"/>
                    </a:cubicBezTo>
                    <a:cubicBezTo>
                      <a:pt x="39" y="50"/>
                      <a:pt x="34" y="66"/>
                      <a:pt x="31" y="84"/>
                    </a:cubicBezTo>
                    <a:cubicBezTo>
                      <a:pt x="42" y="75"/>
                      <a:pt x="53" y="66"/>
                      <a:pt x="63" y="56"/>
                    </a:cubicBezTo>
                    <a:cubicBezTo>
                      <a:pt x="69" y="50"/>
                      <a:pt x="70" y="41"/>
                      <a:pt x="66" y="33"/>
                    </a:cubicBezTo>
                    <a:cubicBezTo>
                      <a:pt x="66" y="31"/>
                      <a:pt x="65" y="29"/>
                      <a:pt x="64" y="28"/>
                    </a:cubicBezTo>
                    <a:cubicBezTo>
                      <a:pt x="65" y="27"/>
                      <a:pt x="65" y="26"/>
                      <a:pt x="66" y="26"/>
                    </a:cubicBezTo>
                    <a:cubicBezTo>
                      <a:pt x="79" y="34"/>
                      <a:pt x="93" y="42"/>
                      <a:pt x="106" y="50"/>
                    </a:cubicBezTo>
                    <a:cubicBezTo>
                      <a:pt x="106" y="50"/>
                      <a:pt x="106" y="51"/>
                      <a:pt x="106" y="52"/>
                    </a:cubicBezTo>
                    <a:cubicBezTo>
                      <a:pt x="104" y="52"/>
                      <a:pt x="102" y="53"/>
                      <a:pt x="100" y="52"/>
                    </a:cubicBezTo>
                    <a:cubicBezTo>
                      <a:pt x="94" y="49"/>
                      <a:pt x="90" y="51"/>
                      <a:pt x="88" y="58"/>
                    </a:cubicBezTo>
                    <a:cubicBezTo>
                      <a:pt x="84" y="75"/>
                      <a:pt x="79" y="92"/>
                      <a:pt x="76" y="110"/>
                    </a:cubicBezTo>
                    <a:cubicBezTo>
                      <a:pt x="83" y="104"/>
                      <a:pt x="89" y="98"/>
                      <a:pt x="96" y="93"/>
                    </a:cubicBezTo>
                    <a:cubicBezTo>
                      <a:pt x="102" y="88"/>
                      <a:pt x="107" y="83"/>
                      <a:pt x="113" y="79"/>
                    </a:cubicBezTo>
                    <a:cubicBezTo>
                      <a:pt x="122" y="71"/>
                      <a:pt x="122" y="68"/>
                      <a:pt x="113" y="60"/>
                    </a:cubicBezTo>
                    <a:cubicBezTo>
                      <a:pt x="113" y="59"/>
                      <a:pt x="112" y="58"/>
                      <a:pt x="112" y="56"/>
                    </a:cubicBezTo>
                    <a:cubicBezTo>
                      <a:pt x="124" y="59"/>
                      <a:pt x="133" y="67"/>
                      <a:pt x="145" y="73"/>
                    </a:cubicBezTo>
                    <a:cubicBezTo>
                      <a:pt x="142" y="74"/>
                      <a:pt x="140" y="76"/>
                      <a:pt x="139" y="76"/>
                    </a:cubicBezTo>
                    <a:cubicBezTo>
                      <a:pt x="132" y="72"/>
                      <a:pt x="127" y="76"/>
                      <a:pt x="123" y="80"/>
                    </a:cubicBezTo>
                    <a:cubicBezTo>
                      <a:pt x="102" y="97"/>
                      <a:pt x="82" y="114"/>
                      <a:pt x="62" y="132"/>
                    </a:cubicBezTo>
                    <a:cubicBezTo>
                      <a:pt x="56" y="137"/>
                      <a:pt x="51" y="138"/>
                      <a:pt x="44" y="131"/>
                    </a:cubicBezTo>
                    <a:cubicBezTo>
                      <a:pt x="50" y="111"/>
                      <a:pt x="55" y="91"/>
                      <a:pt x="61" y="70"/>
                    </a:cubicBezTo>
                    <a:cubicBezTo>
                      <a:pt x="60" y="70"/>
                      <a:pt x="60" y="70"/>
                      <a:pt x="59" y="6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0" name="Freeform 14">
                <a:extLst>
                  <a:ext uri="{FF2B5EF4-FFF2-40B4-BE49-F238E27FC236}">
                    <a16:creationId xmlns:a16="http://schemas.microsoft.com/office/drawing/2014/main" id="{F7DFDBE0-1942-4EA5-ADDC-ACC4DDB3EB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88100" y="1263650"/>
                <a:ext cx="366713" cy="339725"/>
              </a:xfrm>
              <a:custGeom>
                <a:avLst/>
                <a:gdLst>
                  <a:gd name="T0" fmla="*/ 66 w 145"/>
                  <a:gd name="T1" fmla="*/ 79 h 134"/>
                  <a:gd name="T2" fmla="*/ 45 w 145"/>
                  <a:gd name="T3" fmla="*/ 79 h 134"/>
                  <a:gd name="T4" fmla="*/ 23 w 145"/>
                  <a:gd name="T5" fmla="*/ 48 h 134"/>
                  <a:gd name="T6" fmla="*/ 28 w 145"/>
                  <a:gd name="T7" fmla="*/ 42 h 134"/>
                  <a:gd name="T8" fmla="*/ 33 w 145"/>
                  <a:gd name="T9" fmla="*/ 46 h 134"/>
                  <a:gd name="T10" fmla="*/ 77 w 145"/>
                  <a:gd name="T11" fmla="*/ 56 h 134"/>
                  <a:gd name="T12" fmla="*/ 81 w 145"/>
                  <a:gd name="T13" fmla="*/ 53 h 134"/>
                  <a:gd name="T14" fmla="*/ 93 w 145"/>
                  <a:gd name="T15" fmla="*/ 10 h 134"/>
                  <a:gd name="T16" fmla="*/ 96 w 145"/>
                  <a:gd name="T17" fmla="*/ 0 h 134"/>
                  <a:gd name="T18" fmla="*/ 106 w 145"/>
                  <a:gd name="T19" fmla="*/ 4 h 134"/>
                  <a:gd name="T20" fmla="*/ 116 w 145"/>
                  <a:gd name="T21" fmla="*/ 44 h 134"/>
                  <a:gd name="T22" fmla="*/ 124 w 145"/>
                  <a:gd name="T23" fmla="*/ 58 h 134"/>
                  <a:gd name="T24" fmla="*/ 143 w 145"/>
                  <a:gd name="T25" fmla="*/ 69 h 134"/>
                  <a:gd name="T26" fmla="*/ 136 w 145"/>
                  <a:gd name="T27" fmla="*/ 79 h 134"/>
                  <a:gd name="T28" fmla="*/ 124 w 145"/>
                  <a:gd name="T29" fmla="*/ 77 h 134"/>
                  <a:gd name="T30" fmla="*/ 90 w 145"/>
                  <a:gd name="T31" fmla="*/ 86 h 134"/>
                  <a:gd name="T32" fmla="*/ 52 w 145"/>
                  <a:gd name="T33" fmla="*/ 121 h 134"/>
                  <a:gd name="T34" fmla="*/ 10 w 145"/>
                  <a:gd name="T35" fmla="*/ 131 h 134"/>
                  <a:gd name="T36" fmla="*/ 2 w 145"/>
                  <a:gd name="T37" fmla="*/ 117 h 134"/>
                  <a:gd name="T38" fmla="*/ 14 w 145"/>
                  <a:gd name="T39" fmla="*/ 109 h 134"/>
                  <a:gd name="T40" fmla="*/ 33 w 145"/>
                  <a:gd name="T41" fmla="*/ 105 h 134"/>
                  <a:gd name="T42" fmla="*/ 66 w 145"/>
                  <a:gd name="T43" fmla="*/ 79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45" h="134">
                    <a:moveTo>
                      <a:pt x="66" y="79"/>
                    </a:moveTo>
                    <a:cubicBezTo>
                      <a:pt x="58" y="79"/>
                      <a:pt x="51" y="79"/>
                      <a:pt x="45" y="79"/>
                    </a:cubicBezTo>
                    <a:cubicBezTo>
                      <a:pt x="23" y="78"/>
                      <a:pt x="20" y="64"/>
                      <a:pt x="23" y="48"/>
                    </a:cubicBezTo>
                    <a:cubicBezTo>
                      <a:pt x="23" y="45"/>
                      <a:pt x="26" y="43"/>
                      <a:pt x="28" y="42"/>
                    </a:cubicBezTo>
                    <a:cubicBezTo>
                      <a:pt x="29" y="42"/>
                      <a:pt x="32" y="44"/>
                      <a:pt x="33" y="46"/>
                    </a:cubicBezTo>
                    <a:cubicBezTo>
                      <a:pt x="41" y="56"/>
                      <a:pt x="66" y="62"/>
                      <a:pt x="77" y="56"/>
                    </a:cubicBezTo>
                    <a:cubicBezTo>
                      <a:pt x="79" y="55"/>
                      <a:pt x="80" y="54"/>
                      <a:pt x="81" y="53"/>
                    </a:cubicBezTo>
                    <a:cubicBezTo>
                      <a:pt x="88" y="40"/>
                      <a:pt x="94" y="26"/>
                      <a:pt x="93" y="10"/>
                    </a:cubicBezTo>
                    <a:cubicBezTo>
                      <a:pt x="93" y="7"/>
                      <a:pt x="95" y="3"/>
                      <a:pt x="96" y="0"/>
                    </a:cubicBezTo>
                    <a:cubicBezTo>
                      <a:pt x="99" y="1"/>
                      <a:pt x="104" y="1"/>
                      <a:pt x="106" y="4"/>
                    </a:cubicBezTo>
                    <a:cubicBezTo>
                      <a:pt x="119" y="19"/>
                      <a:pt x="124" y="27"/>
                      <a:pt x="116" y="44"/>
                    </a:cubicBezTo>
                    <a:cubicBezTo>
                      <a:pt x="110" y="55"/>
                      <a:pt x="112" y="57"/>
                      <a:pt x="124" y="58"/>
                    </a:cubicBezTo>
                    <a:cubicBezTo>
                      <a:pt x="132" y="59"/>
                      <a:pt x="140" y="61"/>
                      <a:pt x="143" y="69"/>
                    </a:cubicBezTo>
                    <a:cubicBezTo>
                      <a:pt x="145" y="76"/>
                      <a:pt x="142" y="79"/>
                      <a:pt x="136" y="79"/>
                    </a:cubicBezTo>
                    <a:cubicBezTo>
                      <a:pt x="132" y="78"/>
                      <a:pt x="128" y="78"/>
                      <a:pt x="124" y="77"/>
                    </a:cubicBezTo>
                    <a:cubicBezTo>
                      <a:pt x="111" y="72"/>
                      <a:pt x="100" y="75"/>
                      <a:pt x="90" y="86"/>
                    </a:cubicBezTo>
                    <a:cubicBezTo>
                      <a:pt x="78" y="98"/>
                      <a:pt x="65" y="109"/>
                      <a:pt x="52" y="121"/>
                    </a:cubicBezTo>
                    <a:cubicBezTo>
                      <a:pt x="40" y="134"/>
                      <a:pt x="25" y="133"/>
                      <a:pt x="10" y="131"/>
                    </a:cubicBezTo>
                    <a:cubicBezTo>
                      <a:pt x="3" y="130"/>
                      <a:pt x="0" y="124"/>
                      <a:pt x="2" y="117"/>
                    </a:cubicBezTo>
                    <a:cubicBezTo>
                      <a:pt x="3" y="111"/>
                      <a:pt x="7" y="108"/>
                      <a:pt x="14" y="109"/>
                    </a:cubicBezTo>
                    <a:cubicBezTo>
                      <a:pt x="20" y="109"/>
                      <a:pt x="27" y="108"/>
                      <a:pt x="33" y="105"/>
                    </a:cubicBezTo>
                    <a:cubicBezTo>
                      <a:pt x="45" y="99"/>
                      <a:pt x="57" y="92"/>
                      <a:pt x="66" y="7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1" name="Freeform 15">
                <a:extLst>
                  <a:ext uri="{FF2B5EF4-FFF2-40B4-BE49-F238E27FC236}">
                    <a16:creationId xmlns:a16="http://schemas.microsoft.com/office/drawing/2014/main" id="{41039EE5-041E-45CF-9BC0-83475120DF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6413" y="4483100"/>
                <a:ext cx="387350" cy="379413"/>
              </a:xfrm>
              <a:custGeom>
                <a:avLst/>
                <a:gdLst>
                  <a:gd name="T0" fmla="*/ 66 w 153"/>
                  <a:gd name="T1" fmla="*/ 60 h 150"/>
                  <a:gd name="T2" fmla="*/ 92 w 153"/>
                  <a:gd name="T3" fmla="*/ 82 h 150"/>
                  <a:gd name="T4" fmla="*/ 112 w 153"/>
                  <a:gd name="T5" fmla="*/ 58 h 150"/>
                  <a:gd name="T6" fmla="*/ 112 w 153"/>
                  <a:gd name="T7" fmla="*/ 41 h 150"/>
                  <a:gd name="T8" fmla="*/ 153 w 153"/>
                  <a:gd name="T9" fmla="*/ 76 h 150"/>
                  <a:gd name="T10" fmla="*/ 143 w 153"/>
                  <a:gd name="T11" fmla="*/ 73 h 150"/>
                  <a:gd name="T12" fmla="*/ 130 w 153"/>
                  <a:gd name="T13" fmla="*/ 75 h 150"/>
                  <a:gd name="T14" fmla="*/ 84 w 153"/>
                  <a:gd name="T15" fmla="*/ 129 h 150"/>
                  <a:gd name="T16" fmla="*/ 84 w 153"/>
                  <a:gd name="T17" fmla="*/ 143 h 150"/>
                  <a:gd name="T18" fmla="*/ 86 w 153"/>
                  <a:gd name="T19" fmla="*/ 150 h 150"/>
                  <a:gd name="T20" fmla="*/ 47 w 153"/>
                  <a:gd name="T21" fmla="*/ 114 h 150"/>
                  <a:gd name="T22" fmla="*/ 71 w 153"/>
                  <a:gd name="T23" fmla="*/ 108 h 150"/>
                  <a:gd name="T24" fmla="*/ 88 w 153"/>
                  <a:gd name="T25" fmla="*/ 87 h 150"/>
                  <a:gd name="T26" fmla="*/ 62 w 153"/>
                  <a:gd name="T27" fmla="*/ 64 h 150"/>
                  <a:gd name="T28" fmla="*/ 39 w 153"/>
                  <a:gd name="T29" fmla="*/ 93 h 150"/>
                  <a:gd name="T30" fmla="*/ 39 w 153"/>
                  <a:gd name="T31" fmla="*/ 104 h 150"/>
                  <a:gd name="T32" fmla="*/ 41 w 153"/>
                  <a:gd name="T33" fmla="*/ 110 h 150"/>
                  <a:gd name="T34" fmla="*/ 39 w 153"/>
                  <a:gd name="T35" fmla="*/ 112 h 150"/>
                  <a:gd name="T36" fmla="*/ 0 w 153"/>
                  <a:gd name="T37" fmla="*/ 78 h 150"/>
                  <a:gd name="T38" fmla="*/ 1 w 153"/>
                  <a:gd name="T39" fmla="*/ 76 h 150"/>
                  <a:gd name="T40" fmla="*/ 6 w 153"/>
                  <a:gd name="T41" fmla="*/ 77 h 150"/>
                  <a:gd name="T42" fmla="*/ 22 w 153"/>
                  <a:gd name="T43" fmla="*/ 74 h 150"/>
                  <a:gd name="T44" fmla="*/ 65 w 153"/>
                  <a:gd name="T45" fmla="*/ 24 h 150"/>
                  <a:gd name="T46" fmla="*/ 66 w 153"/>
                  <a:gd name="T47" fmla="*/ 6 h 150"/>
                  <a:gd name="T48" fmla="*/ 67 w 153"/>
                  <a:gd name="T49" fmla="*/ 0 h 150"/>
                  <a:gd name="T50" fmla="*/ 107 w 153"/>
                  <a:gd name="T51" fmla="*/ 35 h 150"/>
                  <a:gd name="T52" fmla="*/ 99 w 153"/>
                  <a:gd name="T53" fmla="*/ 35 h 150"/>
                  <a:gd name="T54" fmla="*/ 85 w 153"/>
                  <a:gd name="T55" fmla="*/ 38 h 150"/>
                  <a:gd name="T56" fmla="*/ 66 w 153"/>
                  <a:gd name="T57" fmla="*/ 60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53" h="150">
                    <a:moveTo>
                      <a:pt x="66" y="60"/>
                    </a:moveTo>
                    <a:cubicBezTo>
                      <a:pt x="75" y="68"/>
                      <a:pt x="83" y="75"/>
                      <a:pt x="92" y="82"/>
                    </a:cubicBezTo>
                    <a:cubicBezTo>
                      <a:pt x="99" y="74"/>
                      <a:pt x="107" y="66"/>
                      <a:pt x="112" y="58"/>
                    </a:cubicBezTo>
                    <a:cubicBezTo>
                      <a:pt x="115" y="54"/>
                      <a:pt x="112" y="47"/>
                      <a:pt x="112" y="41"/>
                    </a:cubicBezTo>
                    <a:cubicBezTo>
                      <a:pt x="115" y="41"/>
                      <a:pt x="141" y="61"/>
                      <a:pt x="153" y="76"/>
                    </a:cubicBezTo>
                    <a:cubicBezTo>
                      <a:pt x="148" y="74"/>
                      <a:pt x="146" y="74"/>
                      <a:pt x="143" y="73"/>
                    </a:cubicBezTo>
                    <a:cubicBezTo>
                      <a:pt x="138" y="70"/>
                      <a:pt x="134" y="71"/>
                      <a:pt x="130" y="75"/>
                    </a:cubicBezTo>
                    <a:cubicBezTo>
                      <a:pt x="115" y="93"/>
                      <a:pt x="100" y="111"/>
                      <a:pt x="84" y="129"/>
                    </a:cubicBezTo>
                    <a:cubicBezTo>
                      <a:pt x="80" y="134"/>
                      <a:pt x="80" y="138"/>
                      <a:pt x="84" y="143"/>
                    </a:cubicBezTo>
                    <a:cubicBezTo>
                      <a:pt x="85" y="145"/>
                      <a:pt x="86" y="147"/>
                      <a:pt x="86" y="150"/>
                    </a:cubicBezTo>
                    <a:cubicBezTo>
                      <a:pt x="72" y="139"/>
                      <a:pt x="58" y="129"/>
                      <a:pt x="47" y="114"/>
                    </a:cubicBezTo>
                    <a:cubicBezTo>
                      <a:pt x="59" y="123"/>
                      <a:pt x="65" y="115"/>
                      <a:pt x="71" y="108"/>
                    </a:cubicBezTo>
                    <a:cubicBezTo>
                      <a:pt x="76" y="101"/>
                      <a:pt x="82" y="94"/>
                      <a:pt x="88" y="87"/>
                    </a:cubicBezTo>
                    <a:cubicBezTo>
                      <a:pt x="80" y="79"/>
                      <a:pt x="71" y="72"/>
                      <a:pt x="62" y="64"/>
                    </a:cubicBezTo>
                    <a:cubicBezTo>
                      <a:pt x="54" y="74"/>
                      <a:pt x="46" y="83"/>
                      <a:pt x="39" y="93"/>
                    </a:cubicBezTo>
                    <a:cubicBezTo>
                      <a:pt x="37" y="95"/>
                      <a:pt x="38" y="100"/>
                      <a:pt x="39" y="104"/>
                    </a:cubicBezTo>
                    <a:cubicBezTo>
                      <a:pt x="39" y="106"/>
                      <a:pt x="40" y="108"/>
                      <a:pt x="41" y="110"/>
                    </a:cubicBezTo>
                    <a:cubicBezTo>
                      <a:pt x="41" y="110"/>
                      <a:pt x="40" y="111"/>
                      <a:pt x="39" y="112"/>
                    </a:cubicBezTo>
                    <a:cubicBezTo>
                      <a:pt x="26" y="100"/>
                      <a:pt x="13" y="89"/>
                      <a:pt x="0" y="78"/>
                    </a:cubicBezTo>
                    <a:cubicBezTo>
                      <a:pt x="0" y="78"/>
                      <a:pt x="1" y="77"/>
                      <a:pt x="1" y="76"/>
                    </a:cubicBezTo>
                    <a:cubicBezTo>
                      <a:pt x="3" y="76"/>
                      <a:pt x="5" y="76"/>
                      <a:pt x="6" y="77"/>
                    </a:cubicBezTo>
                    <a:cubicBezTo>
                      <a:pt x="13" y="82"/>
                      <a:pt x="18" y="79"/>
                      <a:pt x="22" y="74"/>
                    </a:cubicBezTo>
                    <a:cubicBezTo>
                      <a:pt x="36" y="57"/>
                      <a:pt x="50" y="40"/>
                      <a:pt x="65" y="24"/>
                    </a:cubicBezTo>
                    <a:cubicBezTo>
                      <a:pt x="70" y="18"/>
                      <a:pt x="72" y="12"/>
                      <a:pt x="66" y="6"/>
                    </a:cubicBezTo>
                    <a:cubicBezTo>
                      <a:pt x="65" y="5"/>
                      <a:pt x="65" y="3"/>
                      <a:pt x="67" y="0"/>
                    </a:cubicBezTo>
                    <a:cubicBezTo>
                      <a:pt x="80" y="11"/>
                      <a:pt x="92" y="22"/>
                      <a:pt x="107" y="35"/>
                    </a:cubicBezTo>
                    <a:cubicBezTo>
                      <a:pt x="103" y="35"/>
                      <a:pt x="101" y="36"/>
                      <a:pt x="99" y="35"/>
                    </a:cubicBezTo>
                    <a:cubicBezTo>
                      <a:pt x="93" y="31"/>
                      <a:pt x="89" y="33"/>
                      <a:pt x="85" y="38"/>
                    </a:cubicBezTo>
                    <a:cubicBezTo>
                      <a:pt x="79" y="45"/>
                      <a:pt x="73" y="52"/>
                      <a:pt x="66" y="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2" name="Freeform 16">
                <a:extLst>
                  <a:ext uri="{FF2B5EF4-FFF2-40B4-BE49-F238E27FC236}">
                    <a16:creationId xmlns:a16="http://schemas.microsoft.com/office/drawing/2014/main" id="{0E6BE068-7937-4960-8682-F691DE58AB2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073900" y="4445000"/>
                <a:ext cx="347663" cy="314325"/>
              </a:xfrm>
              <a:custGeom>
                <a:avLst/>
                <a:gdLst>
                  <a:gd name="T0" fmla="*/ 109 w 138"/>
                  <a:gd name="T1" fmla="*/ 88 h 124"/>
                  <a:gd name="T2" fmla="*/ 72 w 138"/>
                  <a:gd name="T3" fmla="*/ 124 h 124"/>
                  <a:gd name="T4" fmla="*/ 70 w 138"/>
                  <a:gd name="T5" fmla="*/ 123 h 124"/>
                  <a:gd name="T6" fmla="*/ 72 w 138"/>
                  <a:gd name="T7" fmla="*/ 117 h 124"/>
                  <a:gd name="T8" fmla="*/ 70 w 138"/>
                  <a:gd name="T9" fmla="*/ 102 h 124"/>
                  <a:gd name="T10" fmla="*/ 25 w 138"/>
                  <a:gd name="T11" fmla="*/ 57 h 124"/>
                  <a:gd name="T12" fmla="*/ 4 w 138"/>
                  <a:gd name="T13" fmla="*/ 54 h 124"/>
                  <a:gd name="T14" fmla="*/ 0 w 138"/>
                  <a:gd name="T15" fmla="*/ 55 h 124"/>
                  <a:gd name="T16" fmla="*/ 1 w 138"/>
                  <a:gd name="T17" fmla="*/ 50 h 124"/>
                  <a:gd name="T18" fmla="*/ 42 w 138"/>
                  <a:gd name="T19" fmla="*/ 10 h 124"/>
                  <a:gd name="T20" fmla="*/ 66 w 138"/>
                  <a:gd name="T21" fmla="*/ 0 h 124"/>
                  <a:gd name="T22" fmla="*/ 86 w 138"/>
                  <a:gd name="T23" fmla="*/ 32 h 124"/>
                  <a:gd name="T24" fmla="*/ 75 w 138"/>
                  <a:gd name="T25" fmla="*/ 51 h 124"/>
                  <a:gd name="T26" fmla="*/ 116 w 138"/>
                  <a:gd name="T27" fmla="*/ 52 h 124"/>
                  <a:gd name="T28" fmla="*/ 127 w 138"/>
                  <a:gd name="T29" fmla="*/ 53 h 124"/>
                  <a:gd name="T30" fmla="*/ 125 w 138"/>
                  <a:gd name="T31" fmla="*/ 44 h 124"/>
                  <a:gd name="T32" fmla="*/ 126 w 138"/>
                  <a:gd name="T33" fmla="*/ 38 h 124"/>
                  <a:gd name="T34" fmla="*/ 130 w 138"/>
                  <a:gd name="T35" fmla="*/ 67 h 124"/>
                  <a:gd name="T36" fmla="*/ 100 w 138"/>
                  <a:gd name="T37" fmla="*/ 72 h 124"/>
                  <a:gd name="T38" fmla="*/ 88 w 138"/>
                  <a:gd name="T39" fmla="*/ 60 h 124"/>
                  <a:gd name="T40" fmla="*/ 64 w 138"/>
                  <a:gd name="T41" fmla="*/ 63 h 124"/>
                  <a:gd name="T42" fmla="*/ 90 w 138"/>
                  <a:gd name="T43" fmla="*/ 88 h 124"/>
                  <a:gd name="T44" fmla="*/ 101 w 138"/>
                  <a:gd name="T45" fmla="*/ 87 h 124"/>
                  <a:gd name="T46" fmla="*/ 108 w 138"/>
                  <a:gd name="T47" fmla="*/ 85 h 124"/>
                  <a:gd name="T48" fmla="*/ 109 w 138"/>
                  <a:gd name="T49" fmla="*/ 88 h 124"/>
                  <a:gd name="T50" fmla="*/ 58 w 138"/>
                  <a:gd name="T51" fmla="*/ 61 h 124"/>
                  <a:gd name="T52" fmla="*/ 71 w 138"/>
                  <a:gd name="T53" fmla="*/ 36 h 124"/>
                  <a:gd name="T54" fmla="*/ 53 w 138"/>
                  <a:gd name="T55" fmla="*/ 19 h 124"/>
                  <a:gd name="T56" fmla="*/ 35 w 138"/>
                  <a:gd name="T57" fmla="*/ 26 h 124"/>
                  <a:gd name="T58" fmla="*/ 40 w 138"/>
                  <a:gd name="T59" fmla="*/ 39 h 124"/>
                  <a:gd name="T60" fmla="*/ 58 w 138"/>
                  <a:gd name="T61" fmla="*/ 61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38" h="124">
                    <a:moveTo>
                      <a:pt x="109" y="88"/>
                    </a:moveTo>
                    <a:cubicBezTo>
                      <a:pt x="97" y="100"/>
                      <a:pt x="85" y="112"/>
                      <a:pt x="72" y="124"/>
                    </a:cubicBezTo>
                    <a:cubicBezTo>
                      <a:pt x="72" y="124"/>
                      <a:pt x="71" y="124"/>
                      <a:pt x="70" y="123"/>
                    </a:cubicBezTo>
                    <a:cubicBezTo>
                      <a:pt x="71" y="121"/>
                      <a:pt x="71" y="119"/>
                      <a:pt x="72" y="117"/>
                    </a:cubicBezTo>
                    <a:cubicBezTo>
                      <a:pt x="76" y="112"/>
                      <a:pt x="75" y="107"/>
                      <a:pt x="70" y="102"/>
                    </a:cubicBezTo>
                    <a:cubicBezTo>
                      <a:pt x="55" y="87"/>
                      <a:pt x="40" y="72"/>
                      <a:pt x="25" y="57"/>
                    </a:cubicBezTo>
                    <a:cubicBezTo>
                      <a:pt x="18" y="50"/>
                      <a:pt x="12" y="46"/>
                      <a:pt x="4" y="54"/>
                    </a:cubicBezTo>
                    <a:cubicBezTo>
                      <a:pt x="4" y="55"/>
                      <a:pt x="2" y="55"/>
                      <a:pt x="0" y="55"/>
                    </a:cubicBezTo>
                    <a:cubicBezTo>
                      <a:pt x="1" y="53"/>
                      <a:pt x="1" y="51"/>
                      <a:pt x="1" y="50"/>
                    </a:cubicBezTo>
                    <a:cubicBezTo>
                      <a:pt x="15" y="37"/>
                      <a:pt x="28" y="23"/>
                      <a:pt x="42" y="10"/>
                    </a:cubicBezTo>
                    <a:cubicBezTo>
                      <a:pt x="49" y="5"/>
                      <a:pt x="58" y="1"/>
                      <a:pt x="66" y="0"/>
                    </a:cubicBezTo>
                    <a:cubicBezTo>
                      <a:pt x="83" y="0"/>
                      <a:pt x="93" y="17"/>
                      <a:pt x="86" y="32"/>
                    </a:cubicBezTo>
                    <a:cubicBezTo>
                      <a:pt x="84" y="38"/>
                      <a:pt x="79" y="43"/>
                      <a:pt x="75" y="51"/>
                    </a:cubicBezTo>
                    <a:cubicBezTo>
                      <a:pt x="90" y="39"/>
                      <a:pt x="103" y="44"/>
                      <a:pt x="116" y="52"/>
                    </a:cubicBezTo>
                    <a:cubicBezTo>
                      <a:pt x="119" y="53"/>
                      <a:pt x="123" y="53"/>
                      <a:pt x="127" y="53"/>
                    </a:cubicBezTo>
                    <a:cubicBezTo>
                      <a:pt x="126" y="50"/>
                      <a:pt x="126" y="47"/>
                      <a:pt x="125" y="44"/>
                    </a:cubicBezTo>
                    <a:cubicBezTo>
                      <a:pt x="125" y="42"/>
                      <a:pt x="125" y="40"/>
                      <a:pt x="126" y="38"/>
                    </a:cubicBezTo>
                    <a:cubicBezTo>
                      <a:pt x="136" y="47"/>
                      <a:pt x="138" y="57"/>
                      <a:pt x="130" y="67"/>
                    </a:cubicBezTo>
                    <a:cubicBezTo>
                      <a:pt x="121" y="78"/>
                      <a:pt x="110" y="79"/>
                      <a:pt x="100" y="72"/>
                    </a:cubicBezTo>
                    <a:cubicBezTo>
                      <a:pt x="96" y="68"/>
                      <a:pt x="92" y="64"/>
                      <a:pt x="88" y="60"/>
                    </a:cubicBezTo>
                    <a:cubicBezTo>
                      <a:pt x="79" y="54"/>
                      <a:pt x="73" y="55"/>
                      <a:pt x="64" y="63"/>
                    </a:cubicBezTo>
                    <a:cubicBezTo>
                      <a:pt x="73" y="71"/>
                      <a:pt x="81" y="80"/>
                      <a:pt x="90" y="88"/>
                    </a:cubicBezTo>
                    <a:cubicBezTo>
                      <a:pt x="92" y="90"/>
                      <a:pt x="97" y="88"/>
                      <a:pt x="101" y="87"/>
                    </a:cubicBezTo>
                    <a:cubicBezTo>
                      <a:pt x="104" y="87"/>
                      <a:pt x="106" y="86"/>
                      <a:pt x="108" y="85"/>
                    </a:cubicBezTo>
                    <a:cubicBezTo>
                      <a:pt x="108" y="86"/>
                      <a:pt x="108" y="87"/>
                      <a:pt x="109" y="88"/>
                    </a:cubicBezTo>
                    <a:close/>
                    <a:moveTo>
                      <a:pt x="58" y="61"/>
                    </a:moveTo>
                    <a:cubicBezTo>
                      <a:pt x="67" y="52"/>
                      <a:pt x="73" y="46"/>
                      <a:pt x="71" y="36"/>
                    </a:cubicBezTo>
                    <a:cubicBezTo>
                      <a:pt x="69" y="27"/>
                      <a:pt x="62" y="21"/>
                      <a:pt x="53" y="19"/>
                    </a:cubicBezTo>
                    <a:cubicBezTo>
                      <a:pt x="46" y="16"/>
                      <a:pt x="39" y="19"/>
                      <a:pt x="35" y="26"/>
                    </a:cubicBezTo>
                    <a:cubicBezTo>
                      <a:pt x="31" y="32"/>
                      <a:pt x="36" y="35"/>
                      <a:pt x="40" y="39"/>
                    </a:cubicBezTo>
                    <a:cubicBezTo>
                      <a:pt x="46" y="46"/>
                      <a:pt x="52" y="53"/>
                      <a:pt x="58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3" name="Freeform 17">
                <a:extLst>
                  <a:ext uri="{FF2B5EF4-FFF2-40B4-BE49-F238E27FC236}">
                    <a16:creationId xmlns:a16="http://schemas.microsoft.com/office/drawing/2014/main" id="{30973B98-C00F-4716-9311-5574068317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73875" y="4589463"/>
                <a:ext cx="346075" cy="346075"/>
              </a:xfrm>
              <a:custGeom>
                <a:avLst/>
                <a:gdLst>
                  <a:gd name="T0" fmla="*/ 0 w 137"/>
                  <a:gd name="T1" fmla="*/ 55 h 137"/>
                  <a:gd name="T2" fmla="*/ 73 w 137"/>
                  <a:gd name="T3" fmla="*/ 0 h 137"/>
                  <a:gd name="T4" fmla="*/ 95 w 137"/>
                  <a:gd name="T5" fmla="*/ 27 h 137"/>
                  <a:gd name="T6" fmla="*/ 94 w 137"/>
                  <a:gd name="T7" fmla="*/ 30 h 137"/>
                  <a:gd name="T8" fmla="*/ 87 w 137"/>
                  <a:gd name="T9" fmla="*/ 28 h 137"/>
                  <a:gd name="T10" fmla="*/ 43 w 137"/>
                  <a:gd name="T11" fmla="*/ 31 h 137"/>
                  <a:gd name="T12" fmla="*/ 41 w 137"/>
                  <a:gd name="T13" fmla="*/ 45 h 137"/>
                  <a:gd name="T14" fmla="*/ 60 w 137"/>
                  <a:gd name="T15" fmla="*/ 70 h 137"/>
                  <a:gd name="T16" fmla="*/ 69 w 137"/>
                  <a:gd name="T17" fmla="*/ 54 h 137"/>
                  <a:gd name="T18" fmla="*/ 69 w 137"/>
                  <a:gd name="T19" fmla="*/ 38 h 137"/>
                  <a:gd name="T20" fmla="*/ 71 w 137"/>
                  <a:gd name="T21" fmla="*/ 37 h 137"/>
                  <a:gd name="T22" fmla="*/ 96 w 137"/>
                  <a:gd name="T23" fmla="*/ 69 h 137"/>
                  <a:gd name="T24" fmla="*/ 96 w 137"/>
                  <a:gd name="T25" fmla="*/ 72 h 137"/>
                  <a:gd name="T26" fmla="*/ 63 w 137"/>
                  <a:gd name="T27" fmla="*/ 74 h 137"/>
                  <a:gd name="T28" fmla="*/ 84 w 137"/>
                  <a:gd name="T29" fmla="*/ 101 h 137"/>
                  <a:gd name="T30" fmla="*/ 98 w 137"/>
                  <a:gd name="T31" fmla="*/ 102 h 137"/>
                  <a:gd name="T32" fmla="*/ 112 w 137"/>
                  <a:gd name="T33" fmla="*/ 59 h 137"/>
                  <a:gd name="T34" fmla="*/ 112 w 137"/>
                  <a:gd name="T35" fmla="*/ 50 h 137"/>
                  <a:gd name="T36" fmla="*/ 115 w 137"/>
                  <a:gd name="T37" fmla="*/ 50 h 137"/>
                  <a:gd name="T38" fmla="*/ 116 w 137"/>
                  <a:gd name="T39" fmla="*/ 51 h 137"/>
                  <a:gd name="T40" fmla="*/ 137 w 137"/>
                  <a:gd name="T41" fmla="*/ 80 h 137"/>
                  <a:gd name="T42" fmla="*/ 62 w 137"/>
                  <a:gd name="T43" fmla="*/ 137 h 137"/>
                  <a:gd name="T44" fmla="*/ 60 w 137"/>
                  <a:gd name="T45" fmla="*/ 136 h 137"/>
                  <a:gd name="T46" fmla="*/ 62 w 137"/>
                  <a:gd name="T47" fmla="*/ 131 h 137"/>
                  <a:gd name="T48" fmla="*/ 63 w 137"/>
                  <a:gd name="T49" fmla="*/ 114 h 137"/>
                  <a:gd name="T50" fmla="*/ 23 w 137"/>
                  <a:gd name="T51" fmla="*/ 62 h 137"/>
                  <a:gd name="T52" fmla="*/ 6 w 137"/>
                  <a:gd name="T53" fmla="*/ 57 h 137"/>
                  <a:gd name="T54" fmla="*/ 1 w 137"/>
                  <a:gd name="T55" fmla="*/ 58 h 137"/>
                  <a:gd name="T56" fmla="*/ 0 w 137"/>
                  <a:gd name="T57" fmla="*/ 55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7" h="137">
                    <a:moveTo>
                      <a:pt x="0" y="55"/>
                    </a:moveTo>
                    <a:cubicBezTo>
                      <a:pt x="24" y="37"/>
                      <a:pt x="48" y="19"/>
                      <a:pt x="73" y="0"/>
                    </a:cubicBezTo>
                    <a:cubicBezTo>
                      <a:pt x="81" y="9"/>
                      <a:pt x="88" y="18"/>
                      <a:pt x="95" y="27"/>
                    </a:cubicBezTo>
                    <a:cubicBezTo>
                      <a:pt x="95" y="28"/>
                      <a:pt x="95" y="29"/>
                      <a:pt x="94" y="30"/>
                    </a:cubicBezTo>
                    <a:cubicBezTo>
                      <a:pt x="92" y="29"/>
                      <a:pt x="89" y="29"/>
                      <a:pt x="87" y="28"/>
                    </a:cubicBezTo>
                    <a:cubicBezTo>
                      <a:pt x="70" y="19"/>
                      <a:pt x="56" y="20"/>
                      <a:pt x="43" y="31"/>
                    </a:cubicBezTo>
                    <a:cubicBezTo>
                      <a:pt x="38" y="35"/>
                      <a:pt x="36" y="39"/>
                      <a:pt x="41" y="45"/>
                    </a:cubicBezTo>
                    <a:cubicBezTo>
                      <a:pt x="47" y="52"/>
                      <a:pt x="52" y="60"/>
                      <a:pt x="60" y="70"/>
                    </a:cubicBezTo>
                    <a:cubicBezTo>
                      <a:pt x="64" y="64"/>
                      <a:pt x="68" y="59"/>
                      <a:pt x="69" y="54"/>
                    </a:cubicBezTo>
                    <a:cubicBezTo>
                      <a:pt x="71" y="49"/>
                      <a:pt x="69" y="43"/>
                      <a:pt x="69" y="38"/>
                    </a:cubicBezTo>
                    <a:cubicBezTo>
                      <a:pt x="70" y="37"/>
                      <a:pt x="71" y="37"/>
                      <a:pt x="71" y="37"/>
                    </a:cubicBezTo>
                    <a:cubicBezTo>
                      <a:pt x="80" y="47"/>
                      <a:pt x="88" y="58"/>
                      <a:pt x="96" y="69"/>
                    </a:cubicBezTo>
                    <a:cubicBezTo>
                      <a:pt x="96" y="70"/>
                      <a:pt x="96" y="71"/>
                      <a:pt x="96" y="72"/>
                    </a:cubicBezTo>
                    <a:cubicBezTo>
                      <a:pt x="84" y="68"/>
                      <a:pt x="72" y="61"/>
                      <a:pt x="63" y="74"/>
                    </a:cubicBezTo>
                    <a:cubicBezTo>
                      <a:pt x="69" y="83"/>
                      <a:pt x="77" y="92"/>
                      <a:pt x="84" y="101"/>
                    </a:cubicBezTo>
                    <a:cubicBezTo>
                      <a:pt x="88" y="107"/>
                      <a:pt x="92" y="106"/>
                      <a:pt x="98" y="102"/>
                    </a:cubicBezTo>
                    <a:cubicBezTo>
                      <a:pt x="112" y="93"/>
                      <a:pt x="117" y="77"/>
                      <a:pt x="112" y="59"/>
                    </a:cubicBezTo>
                    <a:cubicBezTo>
                      <a:pt x="112" y="56"/>
                      <a:pt x="112" y="53"/>
                      <a:pt x="112" y="50"/>
                    </a:cubicBezTo>
                    <a:cubicBezTo>
                      <a:pt x="113" y="50"/>
                      <a:pt x="114" y="50"/>
                      <a:pt x="115" y="50"/>
                    </a:cubicBezTo>
                    <a:cubicBezTo>
                      <a:pt x="115" y="50"/>
                      <a:pt x="116" y="51"/>
                      <a:pt x="116" y="51"/>
                    </a:cubicBezTo>
                    <a:cubicBezTo>
                      <a:pt x="123" y="61"/>
                      <a:pt x="130" y="70"/>
                      <a:pt x="137" y="80"/>
                    </a:cubicBezTo>
                    <a:cubicBezTo>
                      <a:pt x="112" y="99"/>
                      <a:pt x="87" y="118"/>
                      <a:pt x="62" y="137"/>
                    </a:cubicBezTo>
                    <a:cubicBezTo>
                      <a:pt x="62" y="137"/>
                      <a:pt x="61" y="136"/>
                      <a:pt x="60" y="136"/>
                    </a:cubicBezTo>
                    <a:cubicBezTo>
                      <a:pt x="61" y="134"/>
                      <a:pt x="61" y="132"/>
                      <a:pt x="62" y="131"/>
                    </a:cubicBezTo>
                    <a:cubicBezTo>
                      <a:pt x="68" y="125"/>
                      <a:pt x="67" y="120"/>
                      <a:pt x="63" y="114"/>
                    </a:cubicBezTo>
                    <a:cubicBezTo>
                      <a:pt x="49" y="97"/>
                      <a:pt x="36" y="79"/>
                      <a:pt x="23" y="62"/>
                    </a:cubicBezTo>
                    <a:cubicBezTo>
                      <a:pt x="18" y="55"/>
                      <a:pt x="13" y="53"/>
                      <a:pt x="6" y="57"/>
                    </a:cubicBezTo>
                    <a:cubicBezTo>
                      <a:pt x="5" y="58"/>
                      <a:pt x="3" y="58"/>
                      <a:pt x="1" y="58"/>
                    </a:cubicBezTo>
                    <a:cubicBezTo>
                      <a:pt x="1" y="57"/>
                      <a:pt x="0" y="56"/>
                      <a:pt x="0" y="5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4" name="Freeform 18">
                <a:extLst>
                  <a:ext uri="{FF2B5EF4-FFF2-40B4-BE49-F238E27FC236}">
                    <a16:creationId xmlns:a16="http://schemas.microsoft.com/office/drawing/2014/main" id="{A2A98144-2B9A-431C-8A67-E732F9765F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48238" y="4872038"/>
                <a:ext cx="311150" cy="331788"/>
              </a:xfrm>
              <a:custGeom>
                <a:avLst/>
                <a:gdLst>
                  <a:gd name="T0" fmla="*/ 0 w 123"/>
                  <a:gd name="T1" fmla="*/ 93 h 131"/>
                  <a:gd name="T2" fmla="*/ 4 w 123"/>
                  <a:gd name="T3" fmla="*/ 92 h 131"/>
                  <a:gd name="T4" fmla="*/ 21 w 123"/>
                  <a:gd name="T5" fmla="*/ 82 h 131"/>
                  <a:gd name="T6" fmla="*/ 44 w 123"/>
                  <a:gd name="T7" fmla="*/ 25 h 131"/>
                  <a:gd name="T8" fmla="*/ 39 w 123"/>
                  <a:gd name="T9" fmla="*/ 6 h 131"/>
                  <a:gd name="T10" fmla="*/ 38 w 123"/>
                  <a:gd name="T11" fmla="*/ 0 h 131"/>
                  <a:gd name="T12" fmla="*/ 123 w 123"/>
                  <a:gd name="T13" fmla="*/ 35 h 131"/>
                  <a:gd name="T14" fmla="*/ 111 w 123"/>
                  <a:gd name="T15" fmla="*/ 68 h 131"/>
                  <a:gd name="T16" fmla="*/ 108 w 123"/>
                  <a:gd name="T17" fmla="*/ 69 h 131"/>
                  <a:gd name="T18" fmla="*/ 106 w 123"/>
                  <a:gd name="T19" fmla="*/ 61 h 131"/>
                  <a:gd name="T20" fmla="*/ 82 w 123"/>
                  <a:gd name="T21" fmla="*/ 25 h 131"/>
                  <a:gd name="T22" fmla="*/ 68 w 123"/>
                  <a:gd name="T23" fmla="*/ 31 h 131"/>
                  <a:gd name="T24" fmla="*/ 58 w 123"/>
                  <a:gd name="T25" fmla="*/ 56 h 131"/>
                  <a:gd name="T26" fmla="*/ 89 w 123"/>
                  <a:gd name="T27" fmla="*/ 50 h 131"/>
                  <a:gd name="T28" fmla="*/ 91 w 123"/>
                  <a:gd name="T29" fmla="*/ 52 h 131"/>
                  <a:gd name="T30" fmla="*/ 76 w 123"/>
                  <a:gd name="T31" fmla="*/ 89 h 131"/>
                  <a:gd name="T32" fmla="*/ 73 w 123"/>
                  <a:gd name="T33" fmla="*/ 91 h 131"/>
                  <a:gd name="T34" fmla="*/ 55 w 123"/>
                  <a:gd name="T35" fmla="*/ 64 h 131"/>
                  <a:gd name="T36" fmla="*/ 41 w 123"/>
                  <a:gd name="T37" fmla="*/ 97 h 131"/>
                  <a:gd name="T38" fmla="*/ 49 w 123"/>
                  <a:gd name="T39" fmla="*/ 109 h 131"/>
                  <a:gd name="T40" fmla="*/ 93 w 123"/>
                  <a:gd name="T41" fmla="*/ 99 h 131"/>
                  <a:gd name="T42" fmla="*/ 101 w 123"/>
                  <a:gd name="T43" fmla="*/ 94 h 131"/>
                  <a:gd name="T44" fmla="*/ 102 w 123"/>
                  <a:gd name="T45" fmla="*/ 96 h 131"/>
                  <a:gd name="T46" fmla="*/ 95 w 123"/>
                  <a:gd name="T47" fmla="*/ 113 h 131"/>
                  <a:gd name="T48" fmla="*/ 87 w 123"/>
                  <a:gd name="T49" fmla="*/ 131 h 131"/>
                  <a:gd name="T50" fmla="*/ 0 w 123"/>
                  <a:gd name="T51" fmla="*/ 96 h 131"/>
                  <a:gd name="T52" fmla="*/ 0 w 123"/>
                  <a:gd name="T53" fmla="*/ 93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23" h="131">
                    <a:moveTo>
                      <a:pt x="0" y="93"/>
                    </a:moveTo>
                    <a:cubicBezTo>
                      <a:pt x="2" y="93"/>
                      <a:pt x="3" y="92"/>
                      <a:pt x="4" y="92"/>
                    </a:cubicBezTo>
                    <a:cubicBezTo>
                      <a:pt x="14" y="96"/>
                      <a:pt x="18" y="91"/>
                      <a:pt x="21" y="82"/>
                    </a:cubicBezTo>
                    <a:cubicBezTo>
                      <a:pt x="28" y="63"/>
                      <a:pt x="36" y="44"/>
                      <a:pt x="44" y="25"/>
                    </a:cubicBezTo>
                    <a:cubicBezTo>
                      <a:pt x="47" y="17"/>
                      <a:pt x="48" y="11"/>
                      <a:pt x="39" y="6"/>
                    </a:cubicBezTo>
                    <a:cubicBezTo>
                      <a:pt x="38" y="6"/>
                      <a:pt x="37" y="4"/>
                      <a:pt x="38" y="0"/>
                    </a:cubicBezTo>
                    <a:cubicBezTo>
                      <a:pt x="66" y="12"/>
                      <a:pt x="94" y="23"/>
                      <a:pt x="123" y="35"/>
                    </a:cubicBezTo>
                    <a:cubicBezTo>
                      <a:pt x="119" y="46"/>
                      <a:pt x="115" y="57"/>
                      <a:pt x="111" y="68"/>
                    </a:cubicBezTo>
                    <a:cubicBezTo>
                      <a:pt x="110" y="68"/>
                      <a:pt x="109" y="68"/>
                      <a:pt x="108" y="69"/>
                    </a:cubicBezTo>
                    <a:cubicBezTo>
                      <a:pt x="108" y="66"/>
                      <a:pt x="106" y="63"/>
                      <a:pt x="106" y="61"/>
                    </a:cubicBezTo>
                    <a:cubicBezTo>
                      <a:pt x="106" y="43"/>
                      <a:pt x="98" y="31"/>
                      <a:pt x="82" y="25"/>
                    </a:cubicBezTo>
                    <a:cubicBezTo>
                      <a:pt x="75" y="22"/>
                      <a:pt x="70" y="23"/>
                      <a:pt x="68" y="31"/>
                    </a:cubicBezTo>
                    <a:cubicBezTo>
                      <a:pt x="65" y="39"/>
                      <a:pt x="61" y="48"/>
                      <a:pt x="58" y="56"/>
                    </a:cubicBezTo>
                    <a:cubicBezTo>
                      <a:pt x="70" y="67"/>
                      <a:pt x="79" y="57"/>
                      <a:pt x="89" y="50"/>
                    </a:cubicBezTo>
                    <a:cubicBezTo>
                      <a:pt x="89" y="51"/>
                      <a:pt x="90" y="51"/>
                      <a:pt x="91" y="52"/>
                    </a:cubicBezTo>
                    <a:cubicBezTo>
                      <a:pt x="86" y="64"/>
                      <a:pt x="81" y="77"/>
                      <a:pt x="76" y="89"/>
                    </a:cubicBezTo>
                    <a:cubicBezTo>
                      <a:pt x="75" y="90"/>
                      <a:pt x="74" y="90"/>
                      <a:pt x="73" y="91"/>
                    </a:cubicBezTo>
                    <a:cubicBezTo>
                      <a:pt x="70" y="80"/>
                      <a:pt x="71" y="66"/>
                      <a:pt x="55" y="64"/>
                    </a:cubicBezTo>
                    <a:cubicBezTo>
                      <a:pt x="51" y="74"/>
                      <a:pt x="46" y="86"/>
                      <a:pt x="41" y="97"/>
                    </a:cubicBezTo>
                    <a:cubicBezTo>
                      <a:pt x="39" y="104"/>
                      <a:pt x="44" y="107"/>
                      <a:pt x="49" y="109"/>
                    </a:cubicBezTo>
                    <a:cubicBezTo>
                      <a:pt x="65" y="116"/>
                      <a:pt x="80" y="112"/>
                      <a:pt x="93" y="99"/>
                    </a:cubicBezTo>
                    <a:cubicBezTo>
                      <a:pt x="95" y="97"/>
                      <a:pt x="98" y="95"/>
                      <a:pt x="101" y="94"/>
                    </a:cubicBezTo>
                    <a:cubicBezTo>
                      <a:pt x="101" y="95"/>
                      <a:pt x="102" y="95"/>
                      <a:pt x="102" y="96"/>
                    </a:cubicBezTo>
                    <a:cubicBezTo>
                      <a:pt x="100" y="102"/>
                      <a:pt x="98" y="107"/>
                      <a:pt x="95" y="113"/>
                    </a:cubicBezTo>
                    <a:cubicBezTo>
                      <a:pt x="93" y="119"/>
                      <a:pt x="90" y="124"/>
                      <a:pt x="87" y="131"/>
                    </a:cubicBezTo>
                    <a:cubicBezTo>
                      <a:pt x="58" y="119"/>
                      <a:pt x="29" y="107"/>
                      <a:pt x="0" y="96"/>
                    </a:cubicBezTo>
                    <a:cubicBezTo>
                      <a:pt x="0" y="95"/>
                      <a:pt x="0" y="94"/>
                      <a:pt x="0" y="9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5" name="Freeform 19">
                <a:extLst>
                  <a:ext uri="{FF2B5EF4-FFF2-40B4-BE49-F238E27FC236}">
                    <a16:creationId xmlns:a16="http://schemas.microsoft.com/office/drawing/2014/main" id="{E5B6ECD5-8F7B-4ED2-97F4-FD99C3E9288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871913" y="3857625"/>
                <a:ext cx="261938" cy="266700"/>
              </a:xfrm>
              <a:custGeom>
                <a:avLst/>
                <a:gdLst>
                  <a:gd name="T0" fmla="*/ 50 w 104"/>
                  <a:gd name="T1" fmla="*/ 104 h 105"/>
                  <a:gd name="T2" fmla="*/ 0 w 104"/>
                  <a:gd name="T3" fmla="*/ 51 h 105"/>
                  <a:gd name="T4" fmla="*/ 53 w 104"/>
                  <a:gd name="T5" fmla="*/ 1 h 105"/>
                  <a:gd name="T6" fmla="*/ 104 w 104"/>
                  <a:gd name="T7" fmla="*/ 52 h 105"/>
                  <a:gd name="T8" fmla="*/ 50 w 104"/>
                  <a:gd name="T9" fmla="*/ 104 h 105"/>
                  <a:gd name="T10" fmla="*/ 69 w 104"/>
                  <a:gd name="T11" fmla="*/ 21 h 105"/>
                  <a:gd name="T12" fmla="*/ 15 w 104"/>
                  <a:gd name="T13" fmla="*/ 47 h 105"/>
                  <a:gd name="T14" fmla="*/ 9 w 104"/>
                  <a:gd name="T15" fmla="*/ 72 h 105"/>
                  <a:gd name="T16" fmla="*/ 32 w 104"/>
                  <a:gd name="T17" fmla="*/ 84 h 105"/>
                  <a:gd name="T18" fmla="*/ 89 w 104"/>
                  <a:gd name="T19" fmla="*/ 57 h 105"/>
                  <a:gd name="T20" fmla="*/ 94 w 104"/>
                  <a:gd name="T21" fmla="*/ 34 h 105"/>
                  <a:gd name="T22" fmla="*/ 69 w 104"/>
                  <a:gd name="T23" fmla="*/ 21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04" h="105">
                    <a:moveTo>
                      <a:pt x="50" y="104"/>
                    </a:moveTo>
                    <a:cubicBezTo>
                      <a:pt x="22" y="104"/>
                      <a:pt x="0" y="81"/>
                      <a:pt x="0" y="51"/>
                    </a:cubicBezTo>
                    <a:cubicBezTo>
                      <a:pt x="0" y="23"/>
                      <a:pt x="23" y="1"/>
                      <a:pt x="53" y="1"/>
                    </a:cubicBezTo>
                    <a:cubicBezTo>
                      <a:pt x="81" y="0"/>
                      <a:pt x="103" y="23"/>
                      <a:pt x="104" y="52"/>
                    </a:cubicBezTo>
                    <a:cubicBezTo>
                      <a:pt x="104" y="76"/>
                      <a:pt x="81" y="105"/>
                      <a:pt x="50" y="104"/>
                    </a:cubicBezTo>
                    <a:close/>
                    <a:moveTo>
                      <a:pt x="69" y="21"/>
                    </a:moveTo>
                    <a:cubicBezTo>
                      <a:pt x="51" y="23"/>
                      <a:pt x="31" y="32"/>
                      <a:pt x="15" y="47"/>
                    </a:cubicBezTo>
                    <a:cubicBezTo>
                      <a:pt x="6" y="55"/>
                      <a:pt x="5" y="64"/>
                      <a:pt x="9" y="72"/>
                    </a:cubicBezTo>
                    <a:cubicBezTo>
                      <a:pt x="13" y="81"/>
                      <a:pt x="21" y="86"/>
                      <a:pt x="32" y="84"/>
                    </a:cubicBezTo>
                    <a:cubicBezTo>
                      <a:pt x="54" y="81"/>
                      <a:pt x="73" y="72"/>
                      <a:pt x="89" y="57"/>
                    </a:cubicBezTo>
                    <a:cubicBezTo>
                      <a:pt x="96" y="51"/>
                      <a:pt x="98" y="43"/>
                      <a:pt x="94" y="34"/>
                    </a:cubicBezTo>
                    <a:cubicBezTo>
                      <a:pt x="90" y="25"/>
                      <a:pt x="84" y="21"/>
                      <a:pt x="69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6" name="Freeform 20">
                <a:extLst>
                  <a:ext uri="{FF2B5EF4-FFF2-40B4-BE49-F238E27FC236}">
                    <a16:creationId xmlns:a16="http://schemas.microsoft.com/office/drawing/2014/main" id="{EBAEEDDF-57A6-4BDD-9305-4CF3744262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43638" y="4929188"/>
                <a:ext cx="303213" cy="317500"/>
              </a:xfrm>
              <a:custGeom>
                <a:avLst/>
                <a:gdLst>
                  <a:gd name="T0" fmla="*/ 105 w 120"/>
                  <a:gd name="T1" fmla="*/ 0 h 126"/>
                  <a:gd name="T2" fmla="*/ 105 w 120"/>
                  <a:gd name="T3" fmla="*/ 2 h 126"/>
                  <a:gd name="T4" fmla="*/ 98 w 120"/>
                  <a:gd name="T5" fmla="*/ 27 h 126"/>
                  <a:gd name="T6" fmla="*/ 120 w 120"/>
                  <a:gd name="T7" fmla="*/ 99 h 126"/>
                  <a:gd name="T8" fmla="*/ 100 w 120"/>
                  <a:gd name="T9" fmla="*/ 98 h 126"/>
                  <a:gd name="T10" fmla="*/ 37 w 120"/>
                  <a:gd name="T11" fmla="*/ 49 h 126"/>
                  <a:gd name="T12" fmla="*/ 28 w 120"/>
                  <a:gd name="T13" fmla="*/ 43 h 126"/>
                  <a:gd name="T14" fmla="*/ 47 w 120"/>
                  <a:gd name="T15" fmla="*/ 107 h 126"/>
                  <a:gd name="T16" fmla="*/ 60 w 120"/>
                  <a:gd name="T17" fmla="*/ 113 h 126"/>
                  <a:gd name="T18" fmla="*/ 69 w 120"/>
                  <a:gd name="T19" fmla="*/ 112 h 126"/>
                  <a:gd name="T20" fmla="*/ 28 w 120"/>
                  <a:gd name="T21" fmla="*/ 123 h 126"/>
                  <a:gd name="T22" fmla="*/ 35 w 120"/>
                  <a:gd name="T23" fmla="*/ 119 h 126"/>
                  <a:gd name="T24" fmla="*/ 39 w 120"/>
                  <a:gd name="T25" fmla="*/ 108 h 126"/>
                  <a:gd name="T26" fmla="*/ 19 w 120"/>
                  <a:gd name="T27" fmla="*/ 39 h 126"/>
                  <a:gd name="T28" fmla="*/ 9 w 120"/>
                  <a:gd name="T29" fmla="*/ 32 h 126"/>
                  <a:gd name="T30" fmla="*/ 1 w 120"/>
                  <a:gd name="T31" fmla="*/ 32 h 126"/>
                  <a:gd name="T32" fmla="*/ 0 w 120"/>
                  <a:gd name="T33" fmla="*/ 28 h 126"/>
                  <a:gd name="T34" fmla="*/ 34 w 120"/>
                  <a:gd name="T35" fmla="*/ 19 h 126"/>
                  <a:gd name="T36" fmla="*/ 40 w 120"/>
                  <a:gd name="T37" fmla="*/ 23 h 126"/>
                  <a:gd name="T38" fmla="*/ 96 w 120"/>
                  <a:gd name="T39" fmla="*/ 66 h 126"/>
                  <a:gd name="T40" fmla="*/ 104 w 120"/>
                  <a:gd name="T41" fmla="*/ 72 h 126"/>
                  <a:gd name="T42" fmla="*/ 88 w 120"/>
                  <a:gd name="T43" fmla="*/ 19 h 126"/>
                  <a:gd name="T44" fmla="*/ 78 w 120"/>
                  <a:gd name="T45" fmla="*/ 12 h 126"/>
                  <a:gd name="T46" fmla="*/ 70 w 120"/>
                  <a:gd name="T47" fmla="*/ 12 h 126"/>
                  <a:gd name="T48" fmla="*/ 69 w 120"/>
                  <a:gd name="T49" fmla="*/ 8 h 126"/>
                  <a:gd name="T50" fmla="*/ 87 w 120"/>
                  <a:gd name="T51" fmla="*/ 3 h 126"/>
                  <a:gd name="T52" fmla="*/ 105 w 120"/>
                  <a:gd name="T53" fmla="*/ 0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20" h="126">
                    <a:moveTo>
                      <a:pt x="105" y="0"/>
                    </a:moveTo>
                    <a:cubicBezTo>
                      <a:pt x="105" y="0"/>
                      <a:pt x="105" y="2"/>
                      <a:pt x="105" y="2"/>
                    </a:cubicBezTo>
                    <a:cubicBezTo>
                      <a:pt x="93" y="8"/>
                      <a:pt x="95" y="17"/>
                      <a:pt x="98" y="27"/>
                    </a:cubicBezTo>
                    <a:cubicBezTo>
                      <a:pt x="106" y="51"/>
                      <a:pt x="113" y="75"/>
                      <a:pt x="120" y="99"/>
                    </a:cubicBezTo>
                    <a:cubicBezTo>
                      <a:pt x="113" y="103"/>
                      <a:pt x="107" y="104"/>
                      <a:pt x="100" y="98"/>
                    </a:cubicBezTo>
                    <a:cubicBezTo>
                      <a:pt x="79" y="81"/>
                      <a:pt x="58" y="65"/>
                      <a:pt x="37" y="49"/>
                    </a:cubicBezTo>
                    <a:cubicBezTo>
                      <a:pt x="35" y="47"/>
                      <a:pt x="32" y="46"/>
                      <a:pt x="28" y="43"/>
                    </a:cubicBezTo>
                    <a:cubicBezTo>
                      <a:pt x="35" y="66"/>
                      <a:pt x="41" y="86"/>
                      <a:pt x="47" y="107"/>
                    </a:cubicBezTo>
                    <a:cubicBezTo>
                      <a:pt x="49" y="113"/>
                      <a:pt x="54" y="113"/>
                      <a:pt x="60" y="113"/>
                    </a:cubicBezTo>
                    <a:cubicBezTo>
                      <a:pt x="62" y="112"/>
                      <a:pt x="65" y="112"/>
                      <a:pt x="69" y="112"/>
                    </a:cubicBezTo>
                    <a:cubicBezTo>
                      <a:pt x="61" y="119"/>
                      <a:pt x="34" y="126"/>
                      <a:pt x="28" y="123"/>
                    </a:cubicBezTo>
                    <a:cubicBezTo>
                      <a:pt x="31" y="122"/>
                      <a:pt x="34" y="121"/>
                      <a:pt x="35" y="119"/>
                    </a:cubicBezTo>
                    <a:cubicBezTo>
                      <a:pt x="37" y="116"/>
                      <a:pt x="40" y="111"/>
                      <a:pt x="39" y="108"/>
                    </a:cubicBezTo>
                    <a:cubicBezTo>
                      <a:pt x="33" y="85"/>
                      <a:pt x="26" y="62"/>
                      <a:pt x="19" y="39"/>
                    </a:cubicBezTo>
                    <a:cubicBezTo>
                      <a:pt x="18" y="34"/>
                      <a:pt x="14" y="31"/>
                      <a:pt x="9" y="32"/>
                    </a:cubicBezTo>
                    <a:cubicBezTo>
                      <a:pt x="6" y="32"/>
                      <a:pt x="3" y="32"/>
                      <a:pt x="1" y="32"/>
                    </a:cubicBezTo>
                    <a:cubicBezTo>
                      <a:pt x="0" y="31"/>
                      <a:pt x="0" y="30"/>
                      <a:pt x="0" y="28"/>
                    </a:cubicBezTo>
                    <a:cubicBezTo>
                      <a:pt x="11" y="25"/>
                      <a:pt x="23" y="22"/>
                      <a:pt x="34" y="19"/>
                    </a:cubicBezTo>
                    <a:cubicBezTo>
                      <a:pt x="36" y="19"/>
                      <a:pt x="38" y="21"/>
                      <a:pt x="40" y="23"/>
                    </a:cubicBezTo>
                    <a:cubicBezTo>
                      <a:pt x="59" y="37"/>
                      <a:pt x="77" y="52"/>
                      <a:pt x="96" y="66"/>
                    </a:cubicBezTo>
                    <a:cubicBezTo>
                      <a:pt x="98" y="68"/>
                      <a:pt x="100" y="69"/>
                      <a:pt x="104" y="72"/>
                    </a:cubicBezTo>
                    <a:cubicBezTo>
                      <a:pt x="99" y="53"/>
                      <a:pt x="94" y="36"/>
                      <a:pt x="88" y="19"/>
                    </a:cubicBezTo>
                    <a:cubicBezTo>
                      <a:pt x="87" y="16"/>
                      <a:pt x="81" y="14"/>
                      <a:pt x="78" y="12"/>
                    </a:cubicBezTo>
                    <a:cubicBezTo>
                      <a:pt x="75" y="12"/>
                      <a:pt x="72" y="12"/>
                      <a:pt x="70" y="12"/>
                    </a:cubicBezTo>
                    <a:cubicBezTo>
                      <a:pt x="70" y="11"/>
                      <a:pt x="69" y="10"/>
                      <a:pt x="69" y="8"/>
                    </a:cubicBezTo>
                    <a:cubicBezTo>
                      <a:pt x="75" y="7"/>
                      <a:pt x="81" y="4"/>
                      <a:pt x="87" y="3"/>
                    </a:cubicBezTo>
                    <a:cubicBezTo>
                      <a:pt x="93" y="1"/>
                      <a:pt x="99" y="1"/>
                      <a:pt x="10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7" name="Freeform 21">
                <a:extLst>
                  <a:ext uri="{FF2B5EF4-FFF2-40B4-BE49-F238E27FC236}">
                    <a16:creationId xmlns:a16="http://schemas.microsoft.com/office/drawing/2014/main" id="{73E6E938-4CF0-48DA-B2BB-A83D092A91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60788" y="3636963"/>
                <a:ext cx="307975" cy="244475"/>
              </a:xfrm>
              <a:custGeom>
                <a:avLst/>
                <a:gdLst>
                  <a:gd name="T0" fmla="*/ 2 w 122"/>
                  <a:gd name="T1" fmla="*/ 22 h 96"/>
                  <a:gd name="T2" fmla="*/ 33 w 122"/>
                  <a:gd name="T3" fmla="*/ 13 h 96"/>
                  <a:gd name="T4" fmla="*/ 39 w 122"/>
                  <a:gd name="T5" fmla="*/ 14 h 96"/>
                  <a:gd name="T6" fmla="*/ 36 w 122"/>
                  <a:gd name="T7" fmla="*/ 19 h 96"/>
                  <a:gd name="T8" fmla="*/ 17 w 122"/>
                  <a:gd name="T9" fmla="*/ 47 h 96"/>
                  <a:gd name="T10" fmla="*/ 22 w 122"/>
                  <a:gd name="T11" fmla="*/ 67 h 96"/>
                  <a:gd name="T12" fmla="*/ 47 w 122"/>
                  <a:gd name="T13" fmla="*/ 63 h 96"/>
                  <a:gd name="T14" fmla="*/ 51 w 122"/>
                  <a:gd name="T15" fmla="*/ 32 h 96"/>
                  <a:gd name="T16" fmla="*/ 83 w 122"/>
                  <a:gd name="T17" fmla="*/ 1 h 96"/>
                  <a:gd name="T18" fmla="*/ 113 w 122"/>
                  <a:gd name="T19" fmla="*/ 37 h 96"/>
                  <a:gd name="T20" fmla="*/ 122 w 122"/>
                  <a:gd name="T21" fmla="*/ 60 h 96"/>
                  <a:gd name="T22" fmla="*/ 121 w 122"/>
                  <a:gd name="T23" fmla="*/ 62 h 96"/>
                  <a:gd name="T24" fmla="*/ 90 w 122"/>
                  <a:gd name="T25" fmla="*/ 71 h 96"/>
                  <a:gd name="T26" fmla="*/ 87 w 122"/>
                  <a:gd name="T27" fmla="*/ 70 h 96"/>
                  <a:gd name="T28" fmla="*/ 88 w 122"/>
                  <a:gd name="T29" fmla="*/ 66 h 96"/>
                  <a:gd name="T30" fmla="*/ 100 w 122"/>
                  <a:gd name="T31" fmla="*/ 54 h 96"/>
                  <a:gd name="T32" fmla="*/ 103 w 122"/>
                  <a:gd name="T33" fmla="*/ 23 h 96"/>
                  <a:gd name="T34" fmla="*/ 90 w 122"/>
                  <a:gd name="T35" fmla="*/ 17 h 96"/>
                  <a:gd name="T36" fmla="*/ 79 w 122"/>
                  <a:gd name="T37" fmla="*/ 26 h 96"/>
                  <a:gd name="T38" fmla="*/ 76 w 122"/>
                  <a:gd name="T39" fmla="*/ 46 h 96"/>
                  <a:gd name="T40" fmla="*/ 72 w 122"/>
                  <a:gd name="T41" fmla="*/ 70 h 96"/>
                  <a:gd name="T42" fmla="*/ 25 w 122"/>
                  <a:gd name="T43" fmla="*/ 81 h 96"/>
                  <a:gd name="T44" fmla="*/ 10 w 122"/>
                  <a:gd name="T45" fmla="*/ 50 h 96"/>
                  <a:gd name="T46" fmla="*/ 0 w 122"/>
                  <a:gd name="T47" fmla="*/ 24 h 96"/>
                  <a:gd name="T48" fmla="*/ 2 w 122"/>
                  <a:gd name="T49" fmla="*/ 22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22" h="96">
                    <a:moveTo>
                      <a:pt x="2" y="22"/>
                    </a:moveTo>
                    <a:cubicBezTo>
                      <a:pt x="12" y="19"/>
                      <a:pt x="23" y="16"/>
                      <a:pt x="33" y="13"/>
                    </a:cubicBezTo>
                    <a:cubicBezTo>
                      <a:pt x="35" y="12"/>
                      <a:pt x="37" y="13"/>
                      <a:pt x="39" y="14"/>
                    </a:cubicBezTo>
                    <a:cubicBezTo>
                      <a:pt x="38" y="16"/>
                      <a:pt x="38" y="18"/>
                      <a:pt x="36" y="19"/>
                    </a:cubicBezTo>
                    <a:cubicBezTo>
                      <a:pt x="27" y="26"/>
                      <a:pt x="17" y="34"/>
                      <a:pt x="17" y="47"/>
                    </a:cubicBezTo>
                    <a:cubicBezTo>
                      <a:pt x="16" y="53"/>
                      <a:pt x="18" y="62"/>
                      <a:pt x="22" y="67"/>
                    </a:cubicBezTo>
                    <a:cubicBezTo>
                      <a:pt x="29" y="77"/>
                      <a:pt x="44" y="75"/>
                      <a:pt x="47" y="63"/>
                    </a:cubicBezTo>
                    <a:cubicBezTo>
                      <a:pt x="50" y="53"/>
                      <a:pt x="50" y="43"/>
                      <a:pt x="51" y="32"/>
                    </a:cubicBezTo>
                    <a:cubicBezTo>
                      <a:pt x="54" y="9"/>
                      <a:pt x="64" y="0"/>
                      <a:pt x="83" y="1"/>
                    </a:cubicBezTo>
                    <a:cubicBezTo>
                      <a:pt x="100" y="2"/>
                      <a:pt x="113" y="18"/>
                      <a:pt x="113" y="37"/>
                    </a:cubicBezTo>
                    <a:cubicBezTo>
                      <a:pt x="113" y="46"/>
                      <a:pt x="109" y="56"/>
                      <a:pt x="122" y="60"/>
                    </a:cubicBezTo>
                    <a:cubicBezTo>
                      <a:pt x="122" y="61"/>
                      <a:pt x="121" y="61"/>
                      <a:pt x="121" y="62"/>
                    </a:cubicBezTo>
                    <a:cubicBezTo>
                      <a:pt x="111" y="65"/>
                      <a:pt x="101" y="68"/>
                      <a:pt x="90" y="71"/>
                    </a:cubicBezTo>
                    <a:cubicBezTo>
                      <a:pt x="89" y="71"/>
                      <a:pt x="87" y="71"/>
                      <a:pt x="87" y="70"/>
                    </a:cubicBezTo>
                    <a:cubicBezTo>
                      <a:pt x="87" y="69"/>
                      <a:pt x="87" y="67"/>
                      <a:pt x="88" y="66"/>
                    </a:cubicBezTo>
                    <a:cubicBezTo>
                      <a:pt x="92" y="62"/>
                      <a:pt x="97" y="59"/>
                      <a:pt x="100" y="54"/>
                    </a:cubicBezTo>
                    <a:cubicBezTo>
                      <a:pt x="109" y="45"/>
                      <a:pt x="110" y="32"/>
                      <a:pt x="103" y="23"/>
                    </a:cubicBezTo>
                    <a:cubicBezTo>
                      <a:pt x="100" y="20"/>
                      <a:pt x="94" y="17"/>
                      <a:pt x="90" y="17"/>
                    </a:cubicBezTo>
                    <a:cubicBezTo>
                      <a:pt x="86" y="18"/>
                      <a:pt x="81" y="22"/>
                      <a:pt x="79" y="26"/>
                    </a:cubicBezTo>
                    <a:cubicBezTo>
                      <a:pt x="77" y="32"/>
                      <a:pt x="77" y="39"/>
                      <a:pt x="76" y="46"/>
                    </a:cubicBezTo>
                    <a:cubicBezTo>
                      <a:pt x="75" y="54"/>
                      <a:pt x="74" y="62"/>
                      <a:pt x="72" y="70"/>
                    </a:cubicBezTo>
                    <a:cubicBezTo>
                      <a:pt x="66" y="90"/>
                      <a:pt x="40" y="96"/>
                      <a:pt x="25" y="81"/>
                    </a:cubicBezTo>
                    <a:cubicBezTo>
                      <a:pt x="16" y="73"/>
                      <a:pt x="12" y="62"/>
                      <a:pt x="10" y="50"/>
                    </a:cubicBezTo>
                    <a:cubicBezTo>
                      <a:pt x="9" y="41"/>
                      <a:pt x="14" y="29"/>
                      <a:pt x="0" y="24"/>
                    </a:cubicBezTo>
                    <a:cubicBezTo>
                      <a:pt x="0" y="24"/>
                      <a:pt x="1" y="23"/>
                      <a:pt x="2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8" name="Freeform 22">
                <a:extLst>
                  <a:ext uri="{FF2B5EF4-FFF2-40B4-BE49-F238E27FC236}">
                    <a16:creationId xmlns:a16="http://schemas.microsoft.com/office/drawing/2014/main" id="{2E20F32D-DAE2-41E4-A5AA-375070EADD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72338" y="4254500"/>
                <a:ext cx="279400" cy="293688"/>
              </a:xfrm>
              <a:custGeom>
                <a:avLst/>
                <a:gdLst>
                  <a:gd name="T0" fmla="*/ 30 w 110"/>
                  <a:gd name="T1" fmla="*/ 0 h 116"/>
                  <a:gd name="T2" fmla="*/ 60 w 110"/>
                  <a:gd name="T3" fmla="*/ 19 h 116"/>
                  <a:gd name="T4" fmla="*/ 59 w 110"/>
                  <a:gd name="T5" fmla="*/ 22 h 116"/>
                  <a:gd name="T6" fmla="*/ 49 w 110"/>
                  <a:gd name="T7" fmla="*/ 21 h 116"/>
                  <a:gd name="T8" fmla="*/ 15 w 110"/>
                  <a:gd name="T9" fmla="*/ 33 h 116"/>
                  <a:gd name="T10" fmla="*/ 13 w 110"/>
                  <a:gd name="T11" fmla="*/ 48 h 116"/>
                  <a:gd name="T12" fmla="*/ 30 w 110"/>
                  <a:gd name="T13" fmla="*/ 55 h 116"/>
                  <a:gd name="T14" fmla="*/ 47 w 110"/>
                  <a:gd name="T15" fmla="*/ 45 h 116"/>
                  <a:gd name="T16" fmla="*/ 65 w 110"/>
                  <a:gd name="T17" fmla="*/ 33 h 116"/>
                  <a:gd name="T18" fmla="*/ 96 w 110"/>
                  <a:gd name="T19" fmla="*/ 35 h 116"/>
                  <a:gd name="T20" fmla="*/ 106 w 110"/>
                  <a:gd name="T21" fmla="*/ 69 h 116"/>
                  <a:gd name="T22" fmla="*/ 87 w 110"/>
                  <a:gd name="T23" fmla="*/ 97 h 116"/>
                  <a:gd name="T24" fmla="*/ 80 w 110"/>
                  <a:gd name="T25" fmla="*/ 112 h 116"/>
                  <a:gd name="T26" fmla="*/ 77 w 110"/>
                  <a:gd name="T27" fmla="*/ 116 h 116"/>
                  <a:gd name="T28" fmla="*/ 45 w 110"/>
                  <a:gd name="T29" fmla="*/ 95 h 116"/>
                  <a:gd name="T30" fmla="*/ 45 w 110"/>
                  <a:gd name="T31" fmla="*/ 93 h 116"/>
                  <a:gd name="T32" fmla="*/ 53 w 110"/>
                  <a:gd name="T33" fmla="*/ 92 h 116"/>
                  <a:gd name="T34" fmla="*/ 80 w 110"/>
                  <a:gd name="T35" fmla="*/ 92 h 116"/>
                  <a:gd name="T36" fmla="*/ 99 w 110"/>
                  <a:gd name="T37" fmla="*/ 70 h 116"/>
                  <a:gd name="T38" fmla="*/ 79 w 110"/>
                  <a:gd name="T39" fmla="*/ 55 h 116"/>
                  <a:gd name="T40" fmla="*/ 64 w 110"/>
                  <a:gd name="T41" fmla="*/ 64 h 116"/>
                  <a:gd name="T42" fmla="*/ 46 w 110"/>
                  <a:gd name="T43" fmla="*/ 76 h 116"/>
                  <a:gd name="T44" fmla="*/ 14 w 110"/>
                  <a:gd name="T45" fmla="*/ 74 h 116"/>
                  <a:gd name="T46" fmla="*/ 5 w 110"/>
                  <a:gd name="T47" fmla="*/ 40 h 116"/>
                  <a:gd name="T48" fmla="*/ 16 w 110"/>
                  <a:gd name="T49" fmla="*/ 22 h 116"/>
                  <a:gd name="T50" fmla="*/ 30 w 110"/>
                  <a:gd name="T51" fmla="*/ 0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10" h="116">
                    <a:moveTo>
                      <a:pt x="30" y="0"/>
                    </a:moveTo>
                    <a:cubicBezTo>
                      <a:pt x="41" y="6"/>
                      <a:pt x="50" y="12"/>
                      <a:pt x="60" y="19"/>
                    </a:cubicBezTo>
                    <a:cubicBezTo>
                      <a:pt x="60" y="20"/>
                      <a:pt x="59" y="21"/>
                      <a:pt x="59" y="22"/>
                    </a:cubicBezTo>
                    <a:cubicBezTo>
                      <a:pt x="56" y="21"/>
                      <a:pt x="52" y="21"/>
                      <a:pt x="49" y="21"/>
                    </a:cubicBezTo>
                    <a:cubicBezTo>
                      <a:pt x="33" y="18"/>
                      <a:pt x="21" y="22"/>
                      <a:pt x="15" y="33"/>
                    </a:cubicBezTo>
                    <a:cubicBezTo>
                      <a:pt x="13" y="37"/>
                      <a:pt x="12" y="43"/>
                      <a:pt x="13" y="48"/>
                    </a:cubicBezTo>
                    <a:cubicBezTo>
                      <a:pt x="15" y="55"/>
                      <a:pt x="23" y="58"/>
                      <a:pt x="30" y="55"/>
                    </a:cubicBezTo>
                    <a:cubicBezTo>
                      <a:pt x="36" y="52"/>
                      <a:pt x="41" y="48"/>
                      <a:pt x="47" y="45"/>
                    </a:cubicBezTo>
                    <a:cubicBezTo>
                      <a:pt x="53" y="41"/>
                      <a:pt x="58" y="36"/>
                      <a:pt x="65" y="33"/>
                    </a:cubicBezTo>
                    <a:cubicBezTo>
                      <a:pt x="75" y="28"/>
                      <a:pt x="86" y="27"/>
                      <a:pt x="96" y="35"/>
                    </a:cubicBezTo>
                    <a:cubicBezTo>
                      <a:pt x="107" y="44"/>
                      <a:pt x="110" y="56"/>
                      <a:pt x="106" y="69"/>
                    </a:cubicBezTo>
                    <a:cubicBezTo>
                      <a:pt x="103" y="81"/>
                      <a:pt x="96" y="89"/>
                      <a:pt x="87" y="97"/>
                    </a:cubicBezTo>
                    <a:cubicBezTo>
                      <a:pt x="82" y="101"/>
                      <a:pt x="76" y="104"/>
                      <a:pt x="80" y="112"/>
                    </a:cubicBezTo>
                    <a:cubicBezTo>
                      <a:pt x="80" y="112"/>
                      <a:pt x="79" y="114"/>
                      <a:pt x="77" y="116"/>
                    </a:cubicBezTo>
                    <a:cubicBezTo>
                      <a:pt x="66" y="109"/>
                      <a:pt x="56" y="102"/>
                      <a:pt x="45" y="95"/>
                    </a:cubicBezTo>
                    <a:cubicBezTo>
                      <a:pt x="45" y="94"/>
                      <a:pt x="45" y="93"/>
                      <a:pt x="45" y="93"/>
                    </a:cubicBezTo>
                    <a:cubicBezTo>
                      <a:pt x="48" y="92"/>
                      <a:pt x="50" y="92"/>
                      <a:pt x="53" y="92"/>
                    </a:cubicBezTo>
                    <a:cubicBezTo>
                      <a:pt x="62" y="92"/>
                      <a:pt x="71" y="93"/>
                      <a:pt x="80" y="92"/>
                    </a:cubicBezTo>
                    <a:cubicBezTo>
                      <a:pt x="91" y="90"/>
                      <a:pt x="98" y="80"/>
                      <a:pt x="99" y="70"/>
                    </a:cubicBezTo>
                    <a:cubicBezTo>
                      <a:pt x="100" y="58"/>
                      <a:pt x="90" y="51"/>
                      <a:pt x="79" y="55"/>
                    </a:cubicBezTo>
                    <a:cubicBezTo>
                      <a:pt x="74" y="58"/>
                      <a:pt x="69" y="61"/>
                      <a:pt x="64" y="64"/>
                    </a:cubicBezTo>
                    <a:cubicBezTo>
                      <a:pt x="58" y="68"/>
                      <a:pt x="52" y="73"/>
                      <a:pt x="46" y="76"/>
                    </a:cubicBezTo>
                    <a:cubicBezTo>
                      <a:pt x="32" y="83"/>
                      <a:pt x="23" y="82"/>
                      <a:pt x="14" y="74"/>
                    </a:cubicBezTo>
                    <a:cubicBezTo>
                      <a:pt x="3" y="65"/>
                      <a:pt x="0" y="52"/>
                      <a:pt x="5" y="40"/>
                    </a:cubicBezTo>
                    <a:cubicBezTo>
                      <a:pt x="8" y="33"/>
                      <a:pt x="12" y="27"/>
                      <a:pt x="16" y="22"/>
                    </a:cubicBezTo>
                    <a:cubicBezTo>
                      <a:pt x="21" y="16"/>
                      <a:pt x="29" y="6"/>
                      <a:pt x="3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9" name="Freeform 23">
                <a:extLst>
                  <a:ext uri="{FF2B5EF4-FFF2-40B4-BE49-F238E27FC236}">
                    <a16:creationId xmlns:a16="http://schemas.microsoft.com/office/drawing/2014/main" id="{9BB3D819-ED86-4FC2-8907-D1EB55F834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19700" y="4976813"/>
                <a:ext cx="239713" cy="280988"/>
              </a:xfrm>
              <a:custGeom>
                <a:avLst/>
                <a:gdLst>
                  <a:gd name="T0" fmla="*/ 95 w 95"/>
                  <a:gd name="T1" fmla="*/ 13 h 111"/>
                  <a:gd name="T2" fmla="*/ 87 w 95"/>
                  <a:gd name="T3" fmla="*/ 44 h 111"/>
                  <a:gd name="T4" fmla="*/ 84 w 95"/>
                  <a:gd name="T5" fmla="*/ 49 h 111"/>
                  <a:gd name="T6" fmla="*/ 81 w 95"/>
                  <a:gd name="T7" fmla="*/ 43 h 111"/>
                  <a:gd name="T8" fmla="*/ 76 w 95"/>
                  <a:gd name="T9" fmla="*/ 25 h 111"/>
                  <a:gd name="T10" fmla="*/ 56 w 95"/>
                  <a:gd name="T11" fmla="*/ 11 h 111"/>
                  <a:gd name="T12" fmla="*/ 39 w 95"/>
                  <a:gd name="T13" fmla="*/ 19 h 111"/>
                  <a:gd name="T14" fmla="*/ 44 w 95"/>
                  <a:gd name="T15" fmla="*/ 35 h 111"/>
                  <a:gd name="T16" fmla="*/ 58 w 95"/>
                  <a:gd name="T17" fmla="*/ 46 h 111"/>
                  <a:gd name="T18" fmla="*/ 76 w 95"/>
                  <a:gd name="T19" fmla="*/ 62 h 111"/>
                  <a:gd name="T20" fmla="*/ 58 w 95"/>
                  <a:gd name="T21" fmla="*/ 108 h 111"/>
                  <a:gd name="T22" fmla="*/ 19 w 95"/>
                  <a:gd name="T23" fmla="*/ 98 h 111"/>
                  <a:gd name="T24" fmla="*/ 5 w 95"/>
                  <a:gd name="T25" fmla="*/ 97 h 111"/>
                  <a:gd name="T26" fmla="*/ 0 w 95"/>
                  <a:gd name="T27" fmla="*/ 94 h 111"/>
                  <a:gd name="T28" fmla="*/ 7 w 95"/>
                  <a:gd name="T29" fmla="*/ 63 h 111"/>
                  <a:gd name="T30" fmla="*/ 11 w 95"/>
                  <a:gd name="T31" fmla="*/ 60 h 111"/>
                  <a:gd name="T32" fmla="*/ 14 w 95"/>
                  <a:gd name="T33" fmla="*/ 64 h 111"/>
                  <a:gd name="T34" fmla="*/ 18 w 95"/>
                  <a:gd name="T35" fmla="*/ 83 h 111"/>
                  <a:gd name="T36" fmla="*/ 45 w 95"/>
                  <a:gd name="T37" fmla="*/ 103 h 111"/>
                  <a:gd name="T38" fmla="*/ 60 w 95"/>
                  <a:gd name="T39" fmla="*/ 94 h 111"/>
                  <a:gd name="T40" fmla="*/ 56 w 95"/>
                  <a:gd name="T41" fmla="*/ 78 h 111"/>
                  <a:gd name="T42" fmla="*/ 43 w 95"/>
                  <a:gd name="T43" fmla="*/ 67 h 111"/>
                  <a:gd name="T44" fmla="*/ 31 w 95"/>
                  <a:gd name="T45" fmla="*/ 58 h 111"/>
                  <a:gd name="T46" fmla="*/ 21 w 95"/>
                  <a:gd name="T47" fmla="*/ 19 h 111"/>
                  <a:gd name="T48" fmla="*/ 61 w 95"/>
                  <a:gd name="T49" fmla="*/ 5 h 111"/>
                  <a:gd name="T50" fmla="*/ 66 w 95"/>
                  <a:gd name="T51" fmla="*/ 8 h 111"/>
                  <a:gd name="T52" fmla="*/ 95 w 95"/>
                  <a:gd name="T53" fmla="*/ 13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95" h="111">
                    <a:moveTo>
                      <a:pt x="95" y="13"/>
                    </a:moveTo>
                    <a:cubicBezTo>
                      <a:pt x="92" y="26"/>
                      <a:pt x="90" y="35"/>
                      <a:pt x="87" y="44"/>
                    </a:cubicBezTo>
                    <a:cubicBezTo>
                      <a:pt x="87" y="46"/>
                      <a:pt x="85" y="47"/>
                      <a:pt x="84" y="49"/>
                    </a:cubicBezTo>
                    <a:cubicBezTo>
                      <a:pt x="83" y="47"/>
                      <a:pt x="81" y="45"/>
                      <a:pt x="81" y="43"/>
                    </a:cubicBezTo>
                    <a:cubicBezTo>
                      <a:pt x="79" y="37"/>
                      <a:pt x="78" y="31"/>
                      <a:pt x="76" y="25"/>
                    </a:cubicBezTo>
                    <a:cubicBezTo>
                      <a:pt x="72" y="17"/>
                      <a:pt x="65" y="12"/>
                      <a:pt x="56" y="11"/>
                    </a:cubicBezTo>
                    <a:cubicBezTo>
                      <a:pt x="49" y="10"/>
                      <a:pt x="43" y="12"/>
                      <a:pt x="39" y="19"/>
                    </a:cubicBezTo>
                    <a:cubicBezTo>
                      <a:pt x="36" y="25"/>
                      <a:pt x="39" y="30"/>
                      <a:pt x="44" y="35"/>
                    </a:cubicBezTo>
                    <a:cubicBezTo>
                      <a:pt x="48" y="39"/>
                      <a:pt x="53" y="42"/>
                      <a:pt x="58" y="46"/>
                    </a:cubicBezTo>
                    <a:cubicBezTo>
                      <a:pt x="64" y="51"/>
                      <a:pt x="71" y="56"/>
                      <a:pt x="76" y="62"/>
                    </a:cubicBezTo>
                    <a:cubicBezTo>
                      <a:pt x="91" y="79"/>
                      <a:pt x="81" y="104"/>
                      <a:pt x="58" y="108"/>
                    </a:cubicBezTo>
                    <a:cubicBezTo>
                      <a:pt x="44" y="111"/>
                      <a:pt x="31" y="107"/>
                      <a:pt x="19" y="98"/>
                    </a:cubicBezTo>
                    <a:cubicBezTo>
                      <a:pt x="14" y="95"/>
                      <a:pt x="10" y="92"/>
                      <a:pt x="5" y="97"/>
                    </a:cubicBezTo>
                    <a:cubicBezTo>
                      <a:pt x="5" y="97"/>
                      <a:pt x="0" y="94"/>
                      <a:pt x="0" y="94"/>
                    </a:cubicBezTo>
                    <a:cubicBezTo>
                      <a:pt x="2" y="83"/>
                      <a:pt x="5" y="73"/>
                      <a:pt x="7" y="63"/>
                    </a:cubicBezTo>
                    <a:cubicBezTo>
                      <a:pt x="8" y="62"/>
                      <a:pt x="10" y="61"/>
                      <a:pt x="11" y="60"/>
                    </a:cubicBezTo>
                    <a:cubicBezTo>
                      <a:pt x="12" y="61"/>
                      <a:pt x="13" y="63"/>
                      <a:pt x="14" y="64"/>
                    </a:cubicBezTo>
                    <a:cubicBezTo>
                      <a:pt x="15" y="70"/>
                      <a:pt x="16" y="77"/>
                      <a:pt x="18" y="83"/>
                    </a:cubicBezTo>
                    <a:cubicBezTo>
                      <a:pt x="22" y="96"/>
                      <a:pt x="33" y="103"/>
                      <a:pt x="45" y="103"/>
                    </a:cubicBezTo>
                    <a:cubicBezTo>
                      <a:pt x="52" y="103"/>
                      <a:pt x="57" y="100"/>
                      <a:pt x="60" y="94"/>
                    </a:cubicBezTo>
                    <a:cubicBezTo>
                      <a:pt x="63" y="87"/>
                      <a:pt x="61" y="82"/>
                      <a:pt x="56" y="78"/>
                    </a:cubicBezTo>
                    <a:cubicBezTo>
                      <a:pt x="52" y="74"/>
                      <a:pt x="47" y="70"/>
                      <a:pt x="43" y="67"/>
                    </a:cubicBezTo>
                    <a:cubicBezTo>
                      <a:pt x="39" y="64"/>
                      <a:pt x="34" y="61"/>
                      <a:pt x="31" y="58"/>
                    </a:cubicBezTo>
                    <a:cubicBezTo>
                      <a:pt x="15" y="45"/>
                      <a:pt x="13" y="34"/>
                      <a:pt x="21" y="19"/>
                    </a:cubicBezTo>
                    <a:cubicBezTo>
                      <a:pt x="29" y="5"/>
                      <a:pt x="44" y="0"/>
                      <a:pt x="61" y="5"/>
                    </a:cubicBezTo>
                    <a:cubicBezTo>
                      <a:pt x="63" y="6"/>
                      <a:pt x="65" y="7"/>
                      <a:pt x="66" y="8"/>
                    </a:cubicBezTo>
                    <a:cubicBezTo>
                      <a:pt x="75" y="11"/>
                      <a:pt x="81" y="24"/>
                      <a:pt x="95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0" name="Freeform 24">
                <a:extLst>
                  <a:ext uri="{FF2B5EF4-FFF2-40B4-BE49-F238E27FC236}">
                    <a16:creationId xmlns:a16="http://schemas.microsoft.com/office/drawing/2014/main" id="{6A7E8B8F-5D94-44A2-B5C0-E4DD4B3EAD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62425" y="4287838"/>
                <a:ext cx="319088" cy="311150"/>
              </a:xfrm>
              <a:custGeom>
                <a:avLst/>
                <a:gdLst>
                  <a:gd name="T0" fmla="*/ 126 w 126"/>
                  <a:gd name="T1" fmla="*/ 72 h 123"/>
                  <a:gd name="T2" fmla="*/ 100 w 126"/>
                  <a:gd name="T3" fmla="*/ 95 h 123"/>
                  <a:gd name="T4" fmla="*/ 97 w 126"/>
                  <a:gd name="T5" fmla="*/ 94 h 123"/>
                  <a:gd name="T6" fmla="*/ 98 w 126"/>
                  <a:gd name="T7" fmla="*/ 86 h 123"/>
                  <a:gd name="T8" fmla="*/ 97 w 126"/>
                  <a:gd name="T9" fmla="*/ 49 h 123"/>
                  <a:gd name="T10" fmla="*/ 90 w 126"/>
                  <a:gd name="T11" fmla="*/ 55 h 123"/>
                  <a:gd name="T12" fmla="*/ 41 w 126"/>
                  <a:gd name="T13" fmla="*/ 99 h 123"/>
                  <a:gd name="T14" fmla="*/ 38 w 126"/>
                  <a:gd name="T15" fmla="*/ 119 h 123"/>
                  <a:gd name="T16" fmla="*/ 39 w 126"/>
                  <a:gd name="T17" fmla="*/ 123 h 123"/>
                  <a:gd name="T18" fmla="*/ 0 w 126"/>
                  <a:gd name="T19" fmla="*/ 80 h 123"/>
                  <a:gd name="T20" fmla="*/ 5 w 126"/>
                  <a:gd name="T21" fmla="*/ 82 h 123"/>
                  <a:gd name="T22" fmla="*/ 23 w 126"/>
                  <a:gd name="T23" fmla="*/ 82 h 123"/>
                  <a:gd name="T24" fmla="*/ 80 w 126"/>
                  <a:gd name="T25" fmla="*/ 31 h 123"/>
                  <a:gd name="T26" fmla="*/ 45 w 126"/>
                  <a:gd name="T27" fmla="*/ 25 h 123"/>
                  <a:gd name="T28" fmla="*/ 36 w 126"/>
                  <a:gd name="T29" fmla="*/ 25 h 123"/>
                  <a:gd name="T30" fmla="*/ 36 w 126"/>
                  <a:gd name="T31" fmla="*/ 22 h 123"/>
                  <a:gd name="T32" fmla="*/ 62 w 126"/>
                  <a:gd name="T33" fmla="*/ 0 h 123"/>
                  <a:gd name="T34" fmla="*/ 94 w 126"/>
                  <a:gd name="T35" fmla="*/ 35 h 123"/>
                  <a:gd name="T36" fmla="*/ 126 w 126"/>
                  <a:gd name="T37" fmla="*/ 72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6" h="123">
                    <a:moveTo>
                      <a:pt x="126" y="72"/>
                    </a:moveTo>
                    <a:cubicBezTo>
                      <a:pt x="117" y="80"/>
                      <a:pt x="108" y="87"/>
                      <a:pt x="100" y="95"/>
                    </a:cubicBezTo>
                    <a:cubicBezTo>
                      <a:pt x="99" y="95"/>
                      <a:pt x="98" y="95"/>
                      <a:pt x="97" y="94"/>
                    </a:cubicBezTo>
                    <a:cubicBezTo>
                      <a:pt x="98" y="92"/>
                      <a:pt x="97" y="88"/>
                      <a:pt x="98" y="86"/>
                    </a:cubicBezTo>
                    <a:cubicBezTo>
                      <a:pt x="105" y="74"/>
                      <a:pt x="108" y="62"/>
                      <a:pt x="97" y="49"/>
                    </a:cubicBezTo>
                    <a:cubicBezTo>
                      <a:pt x="95" y="51"/>
                      <a:pt x="92" y="53"/>
                      <a:pt x="90" y="55"/>
                    </a:cubicBezTo>
                    <a:cubicBezTo>
                      <a:pt x="74" y="70"/>
                      <a:pt x="57" y="84"/>
                      <a:pt x="41" y="99"/>
                    </a:cubicBezTo>
                    <a:cubicBezTo>
                      <a:pt x="31" y="108"/>
                      <a:pt x="31" y="108"/>
                      <a:pt x="38" y="119"/>
                    </a:cubicBezTo>
                    <a:cubicBezTo>
                      <a:pt x="38" y="120"/>
                      <a:pt x="38" y="121"/>
                      <a:pt x="39" y="123"/>
                    </a:cubicBezTo>
                    <a:cubicBezTo>
                      <a:pt x="33" y="123"/>
                      <a:pt x="8" y="97"/>
                      <a:pt x="0" y="80"/>
                    </a:cubicBezTo>
                    <a:cubicBezTo>
                      <a:pt x="2" y="80"/>
                      <a:pt x="4" y="81"/>
                      <a:pt x="5" y="82"/>
                    </a:cubicBezTo>
                    <a:cubicBezTo>
                      <a:pt x="11" y="88"/>
                      <a:pt x="16" y="88"/>
                      <a:pt x="23" y="82"/>
                    </a:cubicBezTo>
                    <a:cubicBezTo>
                      <a:pt x="42" y="65"/>
                      <a:pt x="61" y="48"/>
                      <a:pt x="80" y="31"/>
                    </a:cubicBezTo>
                    <a:cubicBezTo>
                      <a:pt x="73" y="20"/>
                      <a:pt x="62" y="18"/>
                      <a:pt x="45" y="25"/>
                    </a:cubicBezTo>
                    <a:cubicBezTo>
                      <a:pt x="42" y="26"/>
                      <a:pt x="39" y="25"/>
                      <a:pt x="36" y="25"/>
                    </a:cubicBezTo>
                    <a:cubicBezTo>
                      <a:pt x="36" y="24"/>
                      <a:pt x="36" y="23"/>
                      <a:pt x="36" y="22"/>
                    </a:cubicBezTo>
                    <a:cubicBezTo>
                      <a:pt x="44" y="15"/>
                      <a:pt x="53" y="8"/>
                      <a:pt x="62" y="0"/>
                    </a:cubicBezTo>
                    <a:cubicBezTo>
                      <a:pt x="73" y="12"/>
                      <a:pt x="83" y="23"/>
                      <a:pt x="94" y="35"/>
                    </a:cubicBezTo>
                    <a:cubicBezTo>
                      <a:pt x="104" y="47"/>
                      <a:pt x="115" y="59"/>
                      <a:pt x="126" y="7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1" name="Freeform 25">
                <a:extLst>
                  <a:ext uri="{FF2B5EF4-FFF2-40B4-BE49-F238E27FC236}">
                    <a16:creationId xmlns:a16="http://schemas.microsoft.com/office/drawing/2014/main" id="{8474C3FA-61F9-4152-A6D7-579994B808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84813" y="5014913"/>
                <a:ext cx="252413" cy="282575"/>
              </a:xfrm>
              <a:custGeom>
                <a:avLst/>
                <a:gdLst>
                  <a:gd name="T0" fmla="*/ 39 w 100"/>
                  <a:gd name="T1" fmla="*/ 11 h 112"/>
                  <a:gd name="T2" fmla="*/ 16 w 100"/>
                  <a:gd name="T3" fmla="*/ 19 h 112"/>
                  <a:gd name="T4" fmla="*/ 0 w 100"/>
                  <a:gd name="T5" fmla="*/ 36 h 112"/>
                  <a:gd name="T6" fmla="*/ 4 w 100"/>
                  <a:gd name="T7" fmla="*/ 0 h 112"/>
                  <a:gd name="T8" fmla="*/ 100 w 100"/>
                  <a:gd name="T9" fmla="*/ 11 h 112"/>
                  <a:gd name="T10" fmla="*/ 97 w 100"/>
                  <a:gd name="T11" fmla="*/ 42 h 112"/>
                  <a:gd name="T12" fmla="*/ 94 w 100"/>
                  <a:gd name="T13" fmla="*/ 46 h 112"/>
                  <a:gd name="T14" fmla="*/ 90 w 100"/>
                  <a:gd name="T15" fmla="*/ 42 h 112"/>
                  <a:gd name="T16" fmla="*/ 84 w 100"/>
                  <a:gd name="T17" fmla="*/ 26 h 112"/>
                  <a:gd name="T18" fmla="*/ 63 w 100"/>
                  <a:gd name="T19" fmla="*/ 13 h 112"/>
                  <a:gd name="T20" fmla="*/ 56 w 100"/>
                  <a:gd name="T21" fmla="*/ 81 h 112"/>
                  <a:gd name="T22" fmla="*/ 55 w 100"/>
                  <a:gd name="T23" fmla="*/ 86 h 112"/>
                  <a:gd name="T24" fmla="*/ 67 w 100"/>
                  <a:gd name="T25" fmla="*/ 106 h 112"/>
                  <a:gd name="T26" fmla="*/ 69 w 100"/>
                  <a:gd name="T27" fmla="*/ 107 h 112"/>
                  <a:gd name="T28" fmla="*/ 12 w 100"/>
                  <a:gd name="T29" fmla="*/ 101 h 112"/>
                  <a:gd name="T30" fmla="*/ 13 w 100"/>
                  <a:gd name="T31" fmla="*/ 100 h 112"/>
                  <a:gd name="T32" fmla="*/ 31 w 100"/>
                  <a:gd name="T33" fmla="*/ 81 h 112"/>
                  <a:gd name="T34" fmla="*/ 38 w 100"/>
                  <a:gd name="T35" fmla="*/ 22 h 112"/>
                  <a:gd name="T36" fmla="*/ 39 w 100"/>
                  <a:gd name="T37" fmla="*/ 11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00" h="112">
                    <a:moveTo>
                      <a:pt x="39" y="11"/>
                    </a:moveTo>
                    <a:cubicBezTo>
                      <a:pt x="29" y="9"/>
                      <a:pt x="22" y="13"/>
                      <a:pt x="16" y="19"/>
                    </a:cubicBezTo>
                    <a:cubicBezTo>
                      <a:pt x="10" y="23"/>
                      <a:pt x="11" y="34"/>
                      <a:pt x="0" y="36"/>
                    </a:cubicBezTo>
                    <a:cubicBezTo>
                      <a:pt x="1" y="23"/>
                      <a:pt x="3" y="12"/>
                      <a:pt x="4" y="0"/>
                    </a:cubicBezTo>
                    <a:cubicBezTo>
                      <a:pt x="36" y="3"/>
                      <a:pt x="67" y="7"/>
                      <a:pt x="100" y="11"/>
                    </a:cubicBezTo>
                    <a:cubicBezTo>
                      <a:pt x="99" y="22"/>
                      <a:pt x="98" y="32"/>
                      <a:pt x="97" y="42"/>
                    </a:cubicBezTo>
                    <a:cubicBezTo>
                      <a:pt x="97" y="44"/>
                      <a:pt x="95" y="45"/>
                      <a:pt x="94" y="46"/>
                    </a:cubicBezTo>
                    <a:cubicBezTo>
                      <a:pt x="92" y="45"/>
                      <a:pt x="90" y="44"/>
                      <a:pt x="90" y="42"/>
                    </a:cubicBezTo>
                    <a:cubicBezTo>
                      <a:pt x="87" y="37"/>
                      <a:pt x="86" y="31"/>
                      <a:pt x="84" y="26"/>
                    </a:cubicBezTo>
                    <a:cubicBezTo>
                      <a:pt x="80" y="18"/>
                      <a:pt x="73" y="14"/>
                      <a:pt x="63" y="13"/>
                    </a:cubicBezTo>
                    <a:cubicBezTo>
                      <a:pt x="61" y="36"/>
                      <a:pt x="58" y="58"/>
                      <a:pt x="56" y="81"/>
                    </a:cubicBezTo>
                    <a:cubicBezTo>
                      <a:pt x="56" y="82"/>
                      <a:pt x="56" y="84"/>
                      <a:pt x="55" y="86"/>
                    </a:cubicBezTo>
                    <a:cubicBezTo>
                      <a:pt x="53" y="100"/>
                      <a:pt x="53" y="100"/>
                      <a:pt x="67" y="106"/>
                    </a:cubicBezTo>
                    <a:cubicBezTo>
                      <a:pt x="68" y="106"/>
                      <a:pt x="68" y="107"/>
                      <a:pt x="69" y="107"/>
                    </a:cubicBezTo>
                    <a:cubicBezTo>
                      <a:pt x="64" y="112"/>
                      <a:pt x="16" y="106"/>
                      <a:pt x="12" y="101"/>
                    </a:cubicBezTo>
                    <a:cubicBezTo>
                      <a:pt x="12" y="100"/>
                      <a:pt x="12" y="100"/>
                      <a:pt x="13" y="100"/>
                    </a:cubicBezTo>
                    <a:cubicBezTo>
                      <a:pt x="30" y="98"/>
                      <a:pt x="29" y="98"/>
                      <a:pt x="31" y="81"/>
                    </a:cubicBezTo>
                    <a:cubicBezTo>
                      <a:pt x="33" y="61"/>
                      <a:pt x="36" y="42"/>
                      <a:pt x="38" y="22"/>
                    </a:cubicBezTo>
                    <a:cubicBezTo>
                      <a:pt x="38" y="18"/>
                      <a:pt x="38" y="15"/>
                      <a:pt x="39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2" name="Freeform 26">
                <a:extLst>
                  <a:ext uri="{FF2B5EF4-FFF2-40B4-BE49-F238E27FC236}">
                    <a16:creationId xmlns:a16="http://schemas.microsoft.com/office/drawing/2014/main" id="{A7D4E3AA-07EB-4EB2-AFB3-D394BCB0F9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54900" y="3878263"/>
                <a:ext cx="315913" cy="282575"/>
              </a:xfrm>
              <a:custGeom>
                <a:avLst/>
                <a:gdLst>
                  <a:gd name="T0" fmla="*/ 20 w 125"/>
                  <a:gd name="T1" fmla="*/ 58 h 112"/>
                  <a:gd name="T2" fmla="*/ 30 w 125"/>
                  <a:gd name="T3" fmla="*/ 93 h 112"/>
                  <a:gd name="T4" fmla="*/ 34 w 125"/>
                  <a:gd name="T5" fmla="*/ 101 h 112"/>
                  <a:gd name="T6" fmla="*/ 31 w 125"/>
                  <a:gd name="T7" fmla="*/ 103 h 112"/>
                  <a:gd name="T8" fmla="*/ 0 w 125"/>
                  <a:gd name="T9" fmla="*/ 88 h 112"/>
                  <a:gd name="T10" fmla="*/ 40 w 125"/>
                  <a:gd name="T11" fmla="*/ 0 h 112"/>
                  <a:gd name="T12" fmla="*/ 72 w 125"/>
                  <a:gd name="T13" fmla="*/ 14 h 112"/>
                  <a:gd name="T14" fmla="*/ 72 w 125"/>
                  <a:gd name="T15" fmla="*/ 17 h 112"/>
                  <a:gd name="T16" fmla="*/ 63 w 125"/>
                  <a:gd name="T17" fmla="*/ 19 h 112"/>
                  <a:gd name="T18" fmla="*/ 31 w 125"/>
                  <a:gd name="T19" fmla="*/ 36 h 112"/>
                  <a:gd name="T20" fmla="*/ 71 w 125"/>
                  <a:gd name="T21" fmla="*/ 54 h 112"/>
                  <a:gd name="T22" fmla="*/ 102 w 125"/>
                  <a:gd name="T23" fmla="*/ 68 h 112"/>
                  <a:gd name="T24" fmla="*/ 118 w 125"/>
                  <a:gd name="T25" fmla="*/ 63 h 112"/>
                  <a:gd name="T26" fmla="*/ 123 w 125"/>
                  <a:gd name="T27" fmla="*/ 59 h 112"/>
                  <a:gd name="T28" fmla="*/ 125 w 125"/>
                  <a:gd name="T29" fmla="*/ 61 h 112"/>
                  <a:gd name="T30" fmla="*/ 101 w 125"/>
                  <a:gd name="T31" fmla="*/ 112 h 112"/>
                  <a:gd name="T32" fmla="*/ 97 w 125"/>
                  <a:gd name="T33" fmla="*/ 111 h 112"/>
                  <a:gd name="T34" fmla="*/ 99 w 125"/>
                  <a:gd name="T35" fmla="*/ 103 h 112"/>
                  <a:gd name="T36" fmla="*/ 94 w 125"/>
                  <a:gd name="T37" fmla="*/ 92 h 112"/>
                  <a:gd name="T38" fmla="*/ 20 w 125"/>
                  <a:gd name="T39" fmla="*/ 58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25" h="112">
                    <a:moveTo>
                      <a:pt x="20" y="58"/>
                    </a:moveTo>
                    <a:cubicBezTo>
                      <a:pt x="14" y="73"/>
                      <a:pt x="20" y="84"/>
                      <a:pt x="30" y="93"/>
                    </a:cubicBezTo>
                    <a:cubicBezTo>
                      <a:pt x="32" y="95"/>
                      <a:pt x="33" y="99"/>
                      <a:pt x="34" y="101"/>
                    </a:cubicBezTo>
                    <a:cubicBezTo>
                      <a:pt x="33" y="102"/>
                      <a:pt x="32" y="102"/>
                      <a:pt x="31" y="103"/>
                    </a:cubicBezTo>
                    <a:cubicBezTo>
                      <a:pt x="21" y="98"/>
                      <a:pt x="11" y="93"/>
                      <a:pt x="0" y="88"/>
                    </a:cubicBezTo>
                    <a:cubicBezTo>
                      <a:pt x="13" y="59"/>
                      <a:pt x="26" y="30"/>
                      <a:pt x="40" y="0"/>
                    </a:cubicBezTo>
                    <a:cubicBezTo>
                      <a:pt x="51" y="5"/>
                      <a:pt x="61" y="10"/>
                      <a:pt x="72" y="14"/>
                    </a:cubicBezTo>
                    <a:cubicBezTo>
                      <a:pt x="72" y="15"/>
                      <a:pt x="72" y="16"/>
                      <a:pt x="72" y="17"/>
                    </a:cubicBezTo>
                    <a:cubicBezTo>
                      <a:pt x="69" y="18"/>
                      <a:pt x="66" y="19"/>
                      <a:pt x="63" y="19"/>
                    </a:cubicBezTo>
                    <a:cubicBezTo>
                      <a:pt x="46" y="18"/>
                      <a:pt x="38" y="22"/>
                      <a:pt x="31" y="36"/>
                    </a:cubicBezTo>
                    <a:cubicBezTo>
                      <a:pt x="44" y="42"/>
                      <a:pt x="58" y="48"/>
                      <a:pt x="71" y="54"/>
                    </a:cubicBezTo>
                    <a:cubicBezTo>
                      <a:pt x="81" y="59"/>
                      <a:pt x="92" y="63"/>
                      <a:pt x="102" y="68"/>
                    </a:cubicBezTo>
                    <a:cubicBezTo>
                      <a:pt x="109" y="72"/>
                      <a:pt x="114" y="70"/>
                      <a:pt x="118" y="63"/>
                    </a:cubicBezTo>
                    <a:cubicBezTo>
                      <a:pt x="119" y="62"/>
                      <a:pt x="121" y="60"/>
                      <a:pt x="123" y="59"/>
                    </a:cubicBezTo>
                    <a:cubicBezTo>
                      <a:pt x="123" y="60"/>
                      <a:pt x="124" y="60"/>
                      <a:pt x="125" y="61"/>
                    </a:cubicBezTo>
                    <a:cubicBezTo>
                      <a:pt x="117" y="78"/>
                      <a:pt x="109" y="95"/>
                      <a:pt x="101" y="112"/>
                    </a:cubicBezTo>
                    <a:cubicBezTo>
                      <a:pt x="101" y="112"/>
                      <a:pt x="98" y="112"/>
                      <a:pt x="97" y="111"/>
                    </a:cubicBezTo>
                    <a:cubicBezTo>
                      <a:pt x="98" y="108"/>
                      <a:pt x="100" y="105"/>
                      <a:pt x="99" y="103"/>
                    </a:cubicBezTo>
                    <a:cubicBezTo>
                      <a:pt x="99" y="99"/>
                      <a:pt x="97" y="93"/>
                      <a:pt x="94" y="92"/>
                    </a:cubicBezTo>
                    <a:cubicBezTo>
                      <a:pt x="70" y="80"/>
                      <a:pt x="46" y="69"/>
                      <a:pt x="20" y="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3" name="Freeform 27">
                <a:extLst>
                  <a:ext uri="{FF2B5EF4-FFF2-40B4-BE49-F238E27FC236}">
                    <a16:creationId xmlns:a16="http://schemas.microsoft.com/office/drawing/2014/main" id="{6D13FAAB-AE43-417C-90B6-C84942F51E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08850" y="2306638"/>
                <a:ext cx="269875" cy="209550"/>
              </a:xfrm>
              <a:custGeom>
                <a:avLst/>
                <a:gdLst>
                  <a:gd name="T0" fmla="*/ 91 w 107"/>
                  <a:gd name="T1" fmla="*/ 26 h 83"/>
                  <a:gd name="T2" fmla="*/ 69 w 107"/>
                  <a:gd name="T3" fmla="*/ 11 h 83"/>
                  <a:gd name="T4" fmla="*/ 64 w 107"/>
                  <a:gd name="T5" fmla="*/ 3 h 83"/>
                  <a:gd name="T6" fmla="*/ 73 w 107"/>
                  <a:gd name="T7" fmla="*/ 4 h 83"/>
                  <a:gd name="T8" fmla="*/ 101 w 107"/>
                  <a:gd name="T9" fmla="*/ 24 h 83"/>
                  <a:gd name="T10" fmla="*/ 105 w 107"/>
                  <a:gd name="T11" fmla="*/ 33 h 83"/>
                  <a:gd name="T12" fmla="*/ 97 w 107"/>
                  <a:gd name="T13" fmla="*/ 41 h 83"/>
                  <a:gd name="T14" fmla="*/ 79 w 107"/>
                  <a:gd name="T15" fmla="*/ 34 h 83"/>
                  <a:gd name="T16" fmla="*/ 84 w 107"/>
                  <a:gd name="T17" fmla="*/ 53 h 83"/>
                  <a:gd name="T18" fmla="*/ 94 w 107"/>
                  <a:gd name="T19" fmla="*/ 63 h 83"/>
                  <a:gd name="T20" fmla="*/ 89 w 107"/>
                  <a:gd name="T21" fmla="*/ 79 h 83"/>
                  <a:gd name="T22" fmla="*/ 77 w 107"/>
                  <a:gd name="T23" fmla="*/ 74 h 83"/>
                  <a:gd name="T24" fmla="*/ 72 w 107"/>
                  <a:gd name="T25" fmla="*/ 67 h 83"/>
                  <a:gd name="T26" fmla="*/ 58 w 107"/>
                  <a:gd name="T27" fmla="*/ 62 h 83"/>
                  <a:gd name="T28" fmla="*/ 25 w 107"/>
                  <a:gd name="T29" fmla="*/ 65 h 83"/>
                  <a:gd name="T30" fmla="*/ 12 w 107"/>
                  <a:gd name="T31" fmla="*/ 59 h 83"/>
                  <a:gd name="T32" fmla="*/ 1 w 107"/>
                  <a:gd name="T33" fmla="*/ 22 h 83"/>
                  <a:gd name="T34" fmla="*/ 4 w 107"/>
                  <a:gd name="T35" fmla="*/ 16 h 83"/>
                  <a:gd name="T36" fmla="*/ 11 w 107"/>
                  <a:gd name="T37" fmla="*/ 35 h 83"/>
                  <a:gd name="T38" fmla="*/ 35 w 107"/>
                  <a:gd name="T39" fmla="*/ 50 h 83"/>
                  <a:gd name="T40" fmla="*/ 50 w 107"/>
                  <a:gd name="T41" fmla="*/ 47 h 83"/>
                  <a:gd name="T42" fmla="*/ 51 w 107"/>
                  <a:gd name="T43" fmla="*/ 44 h 83"/>
                  <a:gd name="T44" fmla="*/ 34 w 107"/>
                  <a:gd name="T45" fmla="*/ 30 h 83"/>
                  <a:gd name="T46" fmla="*/ 38 w 107"/>
                  <a:gd name="T47" fmla="*/ 0 h 83"/>
                  <a:gd name="T48" fmla="*/ 64 w 107"/>
                  <a:gd name="T49" fmla="*/ 33 h 83"/>
                  <a:gd name="T50" fmla="*/ 90 w 107"/>
                  <a:gd name="T51" fmla="*/ 28 h 83"/>
                  <a:gd name="T52" fmla="*/ 91 w 107"/>
                  <a:gd name="T53" fmla="*/ 26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07" h="83">
                    <a:moveTo>
                      <a:pt x="91" y="26"/>
                    </a:moveTo>
                    <a:cubicBezTo>
                      <a:pt x="84" y="21"/>
                      <a:pt x="76" y="16"/>
                      <a:pt x="69" y="11"/>
                    </a:cubicBezTo>
                    <a:cubicBezTo>
                      <a:pt x="67" y="9"/>
                      <a:pt x="66" y="6"/>
                      <a:pt x="64" y="3"/>
                    </a:cubicBezTo>
                    <a:cubicBezTo>
                      <a:pt x="67" y="4"/>
                      <a:pt x="71" y="3"/>
                      <a:pt x="73" y="4"/>
                    </a:cubicBezTo>
                    <a:cubicBezTo>
                      <a:pt x="83" y="10"/>
                      <a:pt x="92" y="17"/>
                      <a:pt x="101" y="24"/>
                    </a:cubicBezTo>
                    <a:cubicBezTo>
                      <a:pt x="103" y="26"/>
                      <a:pt x="105" y="30"/>
                      <a:pt x="105" y="33"/>
                    </a:cubicBezTo>
                    <a:cubicBezTo>
                      <a:pt x="107" y="39"/>
                      <a:pt x="103" y="43"/>
                      <a:pt x="97" y="41"/>
                    </a:cubicBezTo>
                    <a:cubicBezTo>
                      <a:pt x="91" y="39"/>
                      <a:pt x="85" y="37"/>
                      <a:pt x="79" y="34"/>
                    </a:cubicBezTo>
                    <a:cubicBezTo>
                      <a:pt x="75" y="43"/>
                      <a:pt x="79" y="48"/>
                      <a:pt x="84" y="53"/>
                    </a:cubicBezTo>
                    <a:cubicBezTo>
                      <a:pt x="88" y="56"/>
                      <a:pt x="92" y="59"/>
                      <a:pt x="94" y="63"/>
                    </a:cubicBezTo>
                    <a:cubicBezTo>
                      <a:pt x="97" y="69"/>
                      <a:pt x="94" y="75"/>
                      <a:pt x="89" y="79"/>
                    </a:cubicBezTo>
                    <a:cubicBezTo>
                      <a:pt x="83" y="83"/>
                      <a:pt x="80" y="77"/>
                      <a:pt x="77" y="74"/>
                    </a:cubicBezTo>
                    <a:cubicBezTo>
                      <a:pt x="76" y="72"/>
                      <a:pt x="74" y="69"/>
                      <a:pt x="72" y="67"/>
                    </a:cubicBezTo>
                    <a:cubicBezTo>
                      <a:pt x="69" y="61"/>
                      <a:pt x="64" y="61"/>
                      <a:pt x="58" y="62"/>
                    </a:cubicBezTo>
                    <a:cubicBezTo>
                      <a:pt x="47" y="64"/>
                      <a:pt x="36" y="65"/>
                      <a:pt x="25" y="65"/>
                    </a:cubicBezTo>
                    <a:cubicBezTo>
                      <a:pt x="21" y="65"/>
                      <a:pt x="15" y="63"/>
                      <a:pt x="12" y="59"/>
                    </a:cubicBezTo>
                    <a:cubicBezTo>
                      <a:pt x="3" y="49"/>
                      <a:pt x="1" y="36"/>
                      <a:pt x="1" y="22"/>
                    </a:cubicBezTo>
                    <a:cubicBezTo>
                      <a:pt x="0" y="21"/>
                      <a:pt x="2" y="20"/>
                      <a:pt x="4" y="16"/>
                    </a:cubicBezTo>
                    <a:cubicBezTo>
                      <a:pt x="7" y="24"/>
                      <a:pt x="9" y="29"/>
                      <a:pt x="11" y="35"/>
                    </a:cubicBezTo>
                    <a:cubicBezTo>
                      <a:pt x="16" y="49"/>
                      <a:pt x="19" y="52"/>
                      <a:pt x="35" y="50"/>
                    </a:cubicBezTo>
                    <a:cubicBezTo>
                      <a:pt x="40" y="50"/>
                      <a:pt x="45" y="48"/>
                      <a:pt x="50" y="47"/>
                    </a:cubicBezTo>
                    <a:cubicBezTo>
                      <a:pt x="50" y="46"/>
                      <a:pt x="50" y="45"/>
                      <a:pt x="51" y="44"/>
                    </a:cubicBezTo>
                    <a:cubicBezTo>
                      <a:pt x="45" y="40"/>
                      <a:pt x="39" y="35"/>
                      <a:pt x="34" y="30"/>
                    </a:cubicBezTo>
                    <a:cubicBezTo>
                      <a:pt x="24" y="20"/>
                      <a:pt x="25" y="8"/>
                      <a:pt x="38" y="0"/>
                    </a:cubicBezTo>
                    <a:cubicBezTo>
                      <a:pt x="44" y="13"/>
                      <a:pt x="50" y="25"/>
                      <a:pt x="64" y="33"/>
                    </a:cubicBezTo>
                    <a:cubicBezTo>
                      <a:pt x="69" y="13"/>
                      <a:pt x="81" y="29"/>
                      <a:pt x="90" y="28"/>
                    </a:cubicBezTo>
                    <a:cubicBezTo>
                      <a:pt x="90" y="27"/>
                      <a:pt x="91" y="27"/>
                      <a:pt x="91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4" name="Freeform 28">
                <a:extLst>
                  <a:ext uri="{FF2B5EF4-FFF2-40B4-BE49-F238E27FC236}">
                    <a16:creationId xmlns:a16="http://schemas.microsoft.com/office/drawing/2014/main" id="{B3412E1B-042D-4056-B83F-AA723C48A7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78275" y="4043363"/>
                <a:ext cx="325438" cy="315913"/>
              </a:xfrm>
              <a:custGeom>
                <a:avLst/>
                <a:gdLst>
                  <a:gd name="T0" fmla="*/ 111 w 129"/>
                  <a:gd name="T1" fmla="*/ 60 h 125"/>
                  <a:gd name="T2" fmla="*/ 129 w 129"/>
                  <a:gd name="T3" fmla="*/ 92 h 125"/>
                  <a:gd name="T4" fmla="*/ 127 w 129"/>
                  <a:gd name="T5" fmla="*/ 93 h 125"/>
                  <a:gd name="T6" fmla="*/ 122 w 129"/>
                  <a:gd name="T7" fmla="*/ 91 h 125"/>
                  <a:gd name="T8" fmla="*/ 104 w 129"/>
                  <a:gd name="T9" fmla="*/ 90 h 125"/>
                  <a:gd name="T10" fmla="*/ 63 w 129"/>
                  <a:gd name="T11" fmla="*/ 114 h 125"/>
                  <a:gd name="T12" fmla="*/ 17 w 129"/>
                  <a:gd name="T13" fmla="*/ 104 h 125"/>
                  <a:gd name="T14" fmla="*/ 11 w 129"/>
                  <a:gd name="T15" fmla="*/ 92 h 125"/>
                  <a:gd name="T16" fmla="*/ 25 w 129"/>
                  <a:gd name="T17" fmla="*/ 46 h 125"/>
                  <a:gd name="T18" fmla="*/ 68 w 129"/>
                  <a:gd name="T19" fmla="*/ 22 h 125"/>
                  <a:gd name="T20" fmla="*/ 74 w 129"/>
                  <a:gd name="T21" fmla="*/ 6 h 125"/>
                  <a:gd name="T22" fmla="*/ 74 w 129"/>
                  <a:gd name="T23" fmla="*/ 1 h 125"/>
                  <a:gd name="T24" fmla="*/ 77 w 129"/>
                  <a:gd name="T25" fmla="*/ 0 h 125"/>
                  <a:gd name="T26" fmla="*/ 103 w 129"/>
                  <a:gd name="T27" fmla="*/ 47 h 125"/>
                  <a:gd name="T28" fmla="*/ 97 w 129"/>
                  <a:gd name="T29" fmla="*/ 46 h 125"/>
                  <a:gd name="T30" fmla="*/ 76 w 129"/>
                  <a:gd name="T31" fmla="*/ 43 h 125"/>
                  <a:gd name="T32" fmla="*/ 31 w 129"/>
                  <a:gd name="T33" fmla="*/ 69 h 125"/>
                  <a:gd name="T34" fmla="*/ 21 w 129"/>
                  <a:gd name="T35" fmla="*/ 100 h 125"/>
                  <a:gd name="T36" fmla="*/ 53 w 129"/>
                  <a:gd name="T37" fmla="*/ 111 h 125"/>
                  <a:gd name="T38" fmla="*/ 104 w 129"/>
                  <a:gd name="T39" fmla="*/ 82 h 125"/>
                  <a:gd name="T40" fmla="*/ 108 w 129"/>
                  <a:gd name="T41" fmla="*/ 68 h 125"/>
                  <a:gd name="T42" fmla="*/ 108 w 129"/>
                  <a:gd name="T43" fmla="*/ 61 h 125"/>
                  <a:gd name="T44" fmla="*/ 111 w 129"/>
                  <a:gd name="T45" fmla="*/ 60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29" h="125">
                    <a:moveTo>
                      <a:pt x="111" y="60"/>
                    </a:moveTo>
                    <a:cubicBezTo>
                      <a:pt x="117" y="70"/>
                      <a:pt x="123" y="81"/>
                      <a:pt x="129" y="92"/>
                    </a:cubicBezTo>
                    <a:cubicBezTo>
                      <a:pt x="128" y="92"/>
                      <a:pt x="128" y="93"/>
                      <a:pt x="127" y="93"/>
                    </a:cubicBezTo>
                    <a:cubicBezTo>
                      <a:pt x="126" y="93"/>
                      <a:pt x="123" y="93"/>
                      <a:pt x="122" y="91"/>
                    </a:cubicBezTo>
                    <a:cubicBezTo>
                      <a:pt x="116" y="85"/>
                      <a:pt x="111" y="86"/>
                      <a:pt x="104" y="90"/>
                    </a:cubicBezTo>
                    <a:cubicBezTo>
                      <a:pt x="90" y="98"/>
                      <a:pt x="77" y="106"/>
                      <a:pt x="63" y="114"/>
                    </a:cubicBezTo>
                    <a:cubicBezTo>
                      <a:pt x="44" y="125"/>
                      <a:pt x="30" y="122"/>
                      <a:pt x="17" y="104"/>
                    </a:cubicBezTo>
                    <a:cubicBezTo>
                      <a:pt x="15" y="100"/>
                      <a:pt x="12" y="96"/>
                      <a:pt x="11" y="92"/>
                    </a:cubicBezTo>
                    <a:cubicBezTo>
                      <a:pt x="0" y="70"/>
                      <a:pt x="4" y="58"/>
                      <a:pt x="25" y="46"/>
                    </a:cubicBezTo>
                    <a:cubicBezTo>
                      <a:pt x="39" y="38"/>
                      <a:pt x="54" y="30"/>
                      <a:pt x="68" y="22"/>
                    </a:cubicBezTo>
                    <a:cubicBezTo>
                      <a:pt x="75" y="18"/>
                      <a:pt x="78" y="14"/>
                      <a:pt x="74" y="6"/>
                    </a:cubicBezTo>
                    <a:cubicBezTo>
                      <a:pt x="73" y="5"/>
                      <a:pt x="74" y="3"/>
                      <a:pt x="74" y="1"/>
                    </a:cubicBezTo>
                    <a:cubicBezTo>
                      <a:pt x="75" y="1"/>
                      <a:pt x="76" y="1"/>
                      <a:pt x="77" y="0"/>
                    </a:cubicBezTo>
                    <a:cubicBezTo>
                      <a:pt x="85" y="15"/>
                      <a:pt x="94" y="30"/>
                      <a:pt x="103" y="47"/>
                    </a:cubicBezTo>
                    <a:cubicBezTo>
                      <a:pt x="99" y="46"/>
                      <a:pt x="97" y="47"/>
                      <a:pt x="97" y="46"/>
                    </a:cubicBezTo>
                    <a:cubicBezTo>
                      <a:pt x="91" y="36"/>
                      <a:pt x="84" y="38"/>
                      <a:pt x="76" y="43"/>
                    </a:cubicBezTo>
                    <a:cubicBezTo>
                      <a:pt x="61" y="52"/>
                      <a:pt x="46" y="60"/>
                      <a:pt x="31" y="69"/>
                    </a:cubicBezTo>
                    <a:cubicBezTo>
                      <a:pt x="17" y="77"/>
                      <a:pt x="14" y="87"/>
                      <a:pt x="21" y="100"/>
                    </a:cubicBezTo>
                    <a:cubicBezTo>
                      <a:pt x="28" y="114"/>
                      <a:pt x="40" y="118"/>
                      <a:pt x="53" y="111"/>
                    </a:cubicBezTo>
                    <a:cubicBezTo>
                      <a:pt x="71" y="102"/>
                      <a:pt x="87" y="92"/>
                      <a:pt x="104" y="82"/>
                    </a:cubicBezTo>
                    <a:cubicBezTo>
                      <a:pt x="110" y="79"/>
                      <a:pt x="109" y="74"/>
                      <a:pt x="108" y="68"/>
                    </a:cubicBezTo>
                    <a:cubicBezTo>
                      <a:pt x="108" y="66"/>
                      <a:pt x="108" y="63"/>
                      <a:pt x="108" y="61"/>
                    </a:cubicBezTo>
                    <a:cubicBezTo>
                      <a:pt x="109" y="60"/>
                      <a:pt x="110" y="60"/>
                      <a:pt x="111" y="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5" name="Freeform 29">
                <a:extLst>
                  <a:ext uri="{FF2B5EF4-FFF2-40B4-BE49-F238E27FC236}">
                    <a16:creationId xmlns:a16="http://schemas.microsoft.com/office/drawing/2014/main" id="{2F203987-02F6-4A39-8678-026DC3F72B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70788" y="3622675"/>
                <a:ext cx="304800" cy="268288"/>
              </a:xfrm>
              <a:custGeom>
                <a:avLst/>
                <a:gdLst>
                  <a:gd name="T0" fmla="*/ 120 w 120"/>
                  <a:gd name="T1" fmla="*/ 53 h 106"/>
                  <a:gd name="T2" fmla="*/ 104 w 120"/>
                  <a:gd name="T3" fmla="*/ 106 h 106"/>
                  <a:gd name="T4" fmla="*/ 101 w 120"/>
                  <a:gd name="T5" fmla="*/ 106 h 106"/>
                  <a:gd name="T6" fmla="*/ 100 w 120"/>
                  <a:gd name="T7" fmla="*/ 101 h 106"/>
                  <a:gd name="T8" fmla="*/ 90 w 120"/>
                  <a:gd name="T9" fmla="*/ 84 h 106"/>
                  <a:gd name="T10" fmla="*/ 30 w 120"/>
                  <a:gd name="T11" fmla="*/ 85 h 106"/>
                  <a:gd name="T12" fmla="*/ 0 w 120"/>
                  <a:gd name="T13" fmla="*/ 94 h 106"/>
                  <a:gd name="T14" fmla="*/ 14 w 120"/>
                  <a:gd name="T15" fmla="*/ 49 h 106"/>
                  <a:gd name="T16" fmla="*/ 17 w 120"/>
                  <a:gd name="T17" fmla="*/ 49 h 106"/>
                  <a:gd name="T18" fmla="*/ 18 w 120"/>
                  <a:gd name="T19" fmla="*/ 55 h 106"/>
                  <a:gd name="T20" fmla="*/ 25 w 120"/>
                  <a:gd name="T21" fmla="*/ 62 h 106"/>
                  <a:gd name="T22" fmla="*/ 64 w 120"/>
                  <a:gd name="T23" fmla="*/ 56 h 106"/>
                  <a:gd name="T24" fmla="*/ 38 w 120"/>
                  <a:gd name="T25" fmla="*/ 31 h 106"/>
                  <a:gd name="T26" fmla="*/ 24 w 120"/>
                  <a:gd name="T27" fmla="*/ 34 h 106"/>
                  <a:gd name="T28" fmla="*/ 20 w 120"/>
                  <a:gd name="T29" fmla="*/ 38 h 106"/>
                  <a:gd name="T30" fmla="*/ 29 w 120"/>
                  <a:gd name="T31" fmla="*/ 0 h 106"/>
                  <a:gd name="T32" fmla="*/ 33 w 120"/>
                  <a:gd name="T33" fmla="*/ 5 h 106"/>
                  <a:gd name="T34" fmla="*/ 42 w 120"/>
                  <a:gd name="T35" fmla="*/ 25 h 106"/>
                  <a:gd name="T36" fmla="*/ 58 w 120"/>
                  <a:gd name="T37" fmla="*/ 40 h 106"/>
                  <a:gd name="T38" fmla="*/ 98 w 120"/>
                  <a:gd name="T39" fmla="*/ 63 h 106"/>
                  <a:gd name="T40" fmla="*/ 114 w 120"/>
                  <a:gd name="T41" fmla="*/ 56 h 106"/>
                  <a:gd name="T42" fmla="*/ 118 w 120"/>
                  <a:gd name="T43" fmla="*/ 51 h 106"/>
                  <a:gd name="T44" fmla="*/ 120 w 120"/>
                  <a:gd name="T45" fmla="*/ 53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20" h="106">
                    <a:moveTo>
                      <a:pt x="120" y="53"/>
                    </a:moveTo>
                    <a:cubicBezTo>
                      <a:pt x="115" y="71"/>
                      <a:pt x="109" y="88"/>
                      <a:pt x="104" y="106"/>
                    </a:cubicBezTo>
                    <a:cubicBezTo>
                      <a:pt x="103" y="106"/>
                      <a:pt x="102" y="106"/>
                      <a:pt x="101" y="106"/>
                    </a:cubicBezTo>
                    <a:cubicBezTo>
                      <a:pt x="101" y="104"/>
                      <a:pt x="100" y="102"/>
                      <a:pt x="100" y="101"/>
                    </a:cubicBezTo>
                    <a:cubicBezTo>
                      <a:pt x="102" y="89"/>
                      <a:pt x="100" y="89"/>
                      <a:pt x="90" y="84"/>
                    </a:cubicBezTo>
                    <a:cubicBezTo>
                      <a:pt x="70" y="75"/>
                      <a:pt x="50" y="81"/>
                      <a:pt x="30" y="85"/>
                    </a:cubicBezTo>
                    <a:cubicBezTo>
                      <a:pt x="20" y="86"/>
                      <a:pt x="11" y="91"/>
                      <a:pt x="0" y="94"/>
                    </a:cubicBezTo>
                    <a:cubicBezTo>
                      <a:pt x="5" y="80"/>
                      <a:pt x="9" y="64"/>
                      <a:pt x="14" y="49"/>
                    </a:cubicBezTo>
                    <a:cubicBezTo>
                      <a:pt x="15" y="49"/>
                      <a:pt x="16" y="49"/>
                      <a:pt x="17" y="49"/>
                    </a:cubicBezTo>
                    <a:cubicBezTo>
                      <a:pt x="17" y="51"/>
                      <a:pt x="18" y="53"/>
                      <a:pt x="18" y="55"/>
                    </a:cubicBezTo>
                    <a:cubicBezTo>
                      <a:pt x="17" y="61"/>
                      <a:pt x="20" y="63"/>
                      <a:pt x="25" y="62"/>
                    </a:cubicBezTo>
                    <a:cubicBezTo>
                      <a:pt x="37" y="60"/>
                      <a:pt x="49" y="58"/>
                      <a:pt x="64" y="56"/>
                    </a:cubicBezTo>
                    <a:cubicBezTo>
                      <a:pt x="54" y="47"/>
                      <a:pt x="46" y="39"/>
                      <a:pt x="38" y="31"/>
                    </a:cubicBezTo>
                    <a:cubicBezTo>
                      <a:pt x="32" y="26"/>
                      <a:pt x="27" y="28"/>
                      <a:pt x="24" y="34"/>
                    </a:cubicBezTo>
                    <a:cubicBezTo>
                      <a:pt x="23" y="36"/>
                      <a:pt x="22" y="37"/>
                      <a:pt x="20" y="38"/>
                    </a:cubicBezTo>
                    <a:cubicBezTo>
                      <a:pt x="20" y="25"/>
                      <a:pt x="25" y="14"/>
                      <a:pt x="29" y="0"/>
                    </a:cubicBezTo>
                    <a:cubicBezTo>
                      <a:pt x="31" y="3"/>
                      <a:pt x="33" y="4"/>
                      <a:pt x="33" y="5"/>
                    </a:cubicBezTo>
                    <a:cubicBezTo>
                      <a:pt x="31" y="14"/>
                      <a:pt x="36" y="20"/>
                      <a:pt x="42" y="25"/>
                    </a:cubicBezTo>
                    <a:cubicBezTo>
                      <a:pt x="47" y="30"/>
                      <a:pt x="53" y="34"/>
                      <a:pt x="58" y="40"/>
                    </a:cubicBezTo>
                    <a:cubicBezTo>
                      <a:pt x="68" y="52"/>
                      <a:pt x="82" y="59"/>
                      <a:pt x="98" y="63"/>
                    </a:cubicBezTo>
                    <a:cubicBezTo>
                      <a:pt x="106" y="65"/>
                      <a:pt x="110" y="63"/>
                      <a:pt x="114" y="56"/>
                    </a:cubicBezTo>
                    <a:cubicBezTo>
                      <a:pt x="114" y="54"/>
                      <a:pt x="116" y="53"/>
                      <a:pt x="118" y="51"/>
                    </a:cubicBezTo>
                    <a:cubicBezTo>
                      <a:pt x="118" y="52"/>
                      <a:pt x="119" y="52"/>
                      <a:pt x="120" y="5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6" name="Freeform 30">
                <a:extLst>
                  <a:ext uri="{FF2B5EF4-FFF2-40B4-BE49-F238E27FC236}">
                    <a16:creationId xmlns:a16="http://schemas.microsoft.com/office/drawing/2014/main" id="{DBD3BECA-3E37-4263-974D-C1A776F6CB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70588" y="5003800"/>
                <a:ext cx="263525" cy="280988"/>
              </a:xfrm>
              <a:custGeom>
                <a:avLst/>
                <a:gdLst>
                  <a:gd name="T0" fmla="*/ 104 w 104"/>
                  <a:gd name="T1" fmla="*/ 0 h 111"/>
                  <a:gd name="T2" fmla="*/ 104 w 104"/>
                  <a:gd name="T3" fmla="*/ 4 h 111"/>
                  <a:gd name="T4" fmla="*/ 94 w 104"/>
                  <a:gd name="T5" fmla="*/ 31 h 111"/>
                  <a:gd name="T6" fmla="*/ 100 w 104"/>
                  <a:gd name="T7" fmla="*/ 70 h 111"/>
                  <a:gd name="T8" fmla="*/ 73 w 104"/>
                  <a:gd name="T9" fmla="*/ 108 h 111"/>
                  <a:gd name="T10" fmla="*/ 57 w 104"/>
                  <a:gd name="T11" fmla="*/ 110 h 111"/>
                  <a:gd name="T12" fmla="*/ 24 w 104"/>
                  <a:gd name="T13" fmla="*/ 81 h 111"/>
                  <a:gd name="T14" fmla="*/ 16 w 104"/>
                  <a:gd name="T15" fmla="*/ 30 h 111"/>
                  <a:gd name="T16" fmla="*/ 6 w 104"/>
                  <a:gd name="T17" fmla="*/ 20 h 111"/>
                  <a:gd name="T18" fmla="*/ 0 w 104"/>
                  <a:gd name="T19" fmla="*/ 17 h 111"/>
                  <a:gd name="T20" fmla="*/ 51 w 104"/>
                  <a:gd name="T21" fmla="*/ 8 h 111"/>
                  <a:gd name="T22" fmla="*/ 52 w 104"/>
                  <a:gd name="T23" fmla="*/ 11 h 111"/>
                  <a:gd name="T24" fmla="*/ 46 w 104"/>
                  <a:gd name="T25" fmla="*/ 14 h 111"/>
                  <a:gd name="T26" fmla="*/ 39 w 104"/>
                  <a:gd name="T27" fmla="*/ 27 h 111"/>
                  <a:gd name="T28" fmla="*/ 47 w 104"/>
                  <a:gd name="T29" fmla="*/ 82 h 111"/>
                  <a:gd name="T30" fmla="*/ 71 w 104"/>
                  <a:gd name="T31" fmla="*/ 104 h 111"/>
                  <a:gd name="T32" fmla="*/ 94 w 104"/>
                  <a:gd name="T33" fmla="*/ 78 h 111"/>
                  <a:gd name="T34" fmla="*/ 86 w 104"/>
                  <a:gd name="T35" fmla="*/ 19 h 111"/>
                  <a:gd name="T36" fmla="*/ 76 w 104"/>
                  <a:gd name="T37" fmla="*/ 11 h 111"/>
                  <a:gd name="T38" fmla="*/ 67 w 104"/>
                  <a:gd name="T39" fmla="*/ 9 h 111"/>
                  <a:gd name="T40" fmla="*/ 67 w 104"/>
                  <a:gd name="T41" fmla="*/ 6 h 111"/>
                  <a:gd name="T42" fmla="*/ 104 w 104"/>
                  <a:gd name="T43" fmla="*/ 0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04" h="111">
                    <a:moveTo>
                      <a:pt x="104" y="0"/>
                    </a:moveTo>
                    <a:cubicBezTo>
                      <a:pt x="104" y="3"/>
                      <a:pt x="104" y="4"/>
                      <a:pt x="104" y="4"/>
                    </a:cubicBezTo>
                    <a:cubicBezTo>
                      <a:pt x="91" y="9"/>
                      <a:pt x="92" y="19"/>
                      <a:pt x="94" y="31"/>
                    </a:cubicBezTo>
                    <a:cubicBezTo>
                      <a:pt x="97" y="43"/>
                      <a:pt x="98" y="57"/>
                      <a:pt x="100" y="70"/>
                    </a:cubicBezTo>
                    <a:cubicBezTo>
                      <a:pt x="103" y="91"/>
                      <a:pt x="95" y="104"/>
                      <a:pt x="73" y="108"/>
                    </a:cubicBezTo>
                    <a:cubicBezTo>
                      <a:pt x="68" y="110"/>
                      <a:pt x="63" y="110"/>
                      <a:pt x="57" y="110"/>
                    </a:cubicBezTo>
                    <a:cubicBezTo>
                      <a:pt x="35" y="111"/>
                      <a:pt x="26" y="103"/>
                      <a:pt x="24" y="81"/>
                    </a:cubicBezTo>
                    <a:cubicBezTo>
                      <a:pt x="21" y="64"/>
                      <a:pt x="19" y="47"/>
                      <a:pt x="16" y="30"/>
                    </a:cubicBezTo>
                    <a:cubicBezTo>
                      <a:pt x="16" y="23"/>
                      <a:pt x="13" y="20"/>
                      <a:pt x="6" y="20"/>
                    </a:cubicBezTo>
                    <a:cubicBezTo>
                      <a:pt x="4" y="20"/>
                      <a:pt x="2" y="19"/>
                      <a:pt x="0" y="17"/>
                    </a:cubicBezTo>
                    <a:cubicBezTo>
                      <a:pt x="17" y="12"/>
                      <a:pt x="34" y="10"/>
                      <a:pt x="51" y="8"/>
                    </a:cubicBezTo>
                    <a:cubicBezTo>
                      <a:pt x="52" y="9"/>
                      <a:pt x="52" y="10"/>
                      <a:pt x="52" y="11"/>
                    </a:cubicBezTo>
                    <a:cubicBezTo>
                      <a:pt x="50" y="12"/>
                      <a:pt x="48" y="13"/>
                      <a:pt x="46" y="14"/>
                    </a:cubicBezTo>
                    <a:cubicBezTo>
                      <a:pt x="40" y="16"/>
                      <a:pt x="37" y="20"/>
                      <a:pt x="39" y="27"/>
                    </a:cubicBezTo>
                    <a:cubicBezTo>
                      <a:pt x="42" y="45"/>
                      <a:pt x="44" y="63"/>
                      <a:pt x="47" y="82"/>
                    </a:cubicBezTo>
                    <a:cubicBezTo>
                      <a:pt x="49" y="97"/>
                      <a:pt x="57" y="105"/>
                      <a:pt x="71" y="104"/>
                    </a:cubicBezTo>
                    <a:cubicBezTo>
                      <a:pt x="87" y="103"/>
                      <a:pt x="95" y="93"/>
                      <a:pt x="94" y="78"/>
                    </a:cubicBezTo>
                    <a:cubicBezTo>
                      <a:pt x="92" y="58"/>
                      <a:pt x="89" y="39"/>
                      <a:pt x="86" y="19"/>
                    </a:cubicBezTo>
                    <a:cubicBezTo>
                      <a:pt x="85" y="16"/>
                      <a:pt x="79" y="13"/>
                      <a:pt x="76" y="11"/>
                    </a:cubicBezTo>
                    <a:cubicBezTo>
                      <a:pt x="73" y="10"/>
                      <a:pt x="70" y="10"/>
                      <a:pt x="67" y="9"/>
                    </a:cubicBezTo>
                    <a:cubicBezTo>
                      <a:pt x="67" y="8"/>
                      <a:pt x="67" y="7"/>
                      <a:pt x="67" y="6"/>
                    </a:cubicBezTo>
                    <a:cubicBezTo>
                      <a:pt x="79" y="4"/>
                      <a:pt x="91" y="2"/>
                      <a:pt x="10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7" name="Freeform 31">
                <a:extLst>
                  <a:ext uri="{FF2B5EF4-FFF2-40B4-BE49-F238E27FC236}">
                    <a16:creationId xmlns:a16="http://schemas.microsoft.com/office/drawing/2014/main" id="{2187858D-7D29-4C4B-97D8-F4AC215720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43688" y="4741863"/>
                <a:ext cx="242888" cy="300038"/>
              </a:xfrm>
              <a:custGeom>
                <a:avLst/>
                <a:gdLst>
                  <a:gd name="T0" fmla="*/ 88 w 96"/>
                  <a:gd name="T1" fmla="*/ 119 h 119"/>
                  <a:gd name="T2" fmla="*/ 24 w 96"/>
                  <a:gd name="T3" fmla="*/ 60 h 119"/>
                  <a:gd name="T4" fmla="*/ 3 w 96"/>
                  <a:gd name="T5" fmla="*/ 51 h 119"/>
                  <a:gd name="T6" fmla="*/ 0 w 96"/>
                  <a:gd name="T7" fmla="*/ 48 h 119"/>
                  <a:gd name="T8" fmla="*/ 42 w 96"/>
                  <a:gd name="T9" fmla="*/ 24 h 119"/>
                  <a:gd name="T10" fmla="*/ 44 w 96"/>
                  <a:gd name="T11" fmla="*/ 26 h 119"/>
                  <a:gd name="T12" fmla="*/ 40 w 96"/>
                  <a:gd name="T13" fmla="*/ 32 h 119"/>
                  <a:gd name="T14" fmla="*/ 38 w 96"/>
                  <a:gd name="T15" fmla="*/ 41 h 119"/>
                  <a:gd name="T16" fmla="*/ 85 w 96"/>
                  <a:gd name="T17" fmla="*/ 84 h 119"/>
                  <a:gd name="T18" fmla="*/ 76 w 96"/>
                  <a:gd name="T19" fmla="*/ 27 h 119"/>
                  <a:gd name="T20" fmla="*/ 63 w 96"/>
                  <a:gd name="T21" fmla="*/ 18 h 119"/>
                  <a:gd name="T22" fmla="*/ 57 w 96"/>
                  <a:gd name="T23" fmla="*/ 18 h 119"/>
                  <a:gd name="T24" fmla="*/ 57 w 96"/>
                  <a:gd name="T25" fmla="*/ 16 h 119"/>
                  <a:gd name="T26" fmla="*/ 86 w 96"/>
                  <a:gd name="T27" fmla="*/ 0 h 119"/>
                  <a:gd name="T28" fmla="*/ 87 w 96"/>
                  <a:gd name="T29" fmla="*/ 2 h 119"/>
                  <a:gd name="T30" fmla="*/ 88 w 96"/>
                  <a:gd name="T31" fmla="*/ 59 h 119"/>
                  <a:gd name="T32" fmla="*/ 95 w 96"/>
                  <a:gd name="T33" fmla="*/ 106 h 119"/>
                  <a:gd name="T34" fmla="*/ 88 w 96"/>
                  <a:gd name="T35" fmla="*/ 119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6" h="119">
                    <a:moveTo>
                      <a:pt x="88" y="119"/>
                    </a:moveTo>
                    <a:cubicBezTo>
                      <a:pt x="65" y="98"/>
                      <a:pt x="44" y="79"/>
                      <a:pt x="24" y="60"/>
                    </a:cubicBezTo>
                    <a:cubicBezTo>
                      <a:pt x="18" y="55"/>
                      <a:pt x="13" y="47"/>
                      <a:pt x="3" y="51"/>
                    </a:cubicBezTo>
                    <a:cubicBezTo>
                      <a:pt x="2" y="52"/>
                      <a:pt x="1" y="50"/>
                      <a:pt x="0" y="48"/>
                    </a:cubicBezTo>
                    <a:cubicBezTo>
                      <a:pt x="14" y="40"/>
                      <a:pt x="28" y="32"/>
                      <a:pt x="42" y="24"/>
                    </a:cubicBezTo>
                    <a:cubicBezTo>
                      <a:pt x="43" y="25"/>
                      <a:pt x="44" y="25"/>
                      <a:pt x="44" y="26"/>
                    </a:cubicBezTo>
                    <a:cubicBezTo>
                      <a:pt x="43" y="28"/>
                      <a:pt x="41" y="29"/>
                      <a:pt x="40" y="32"/>
                    </a:cubicBezTo>
                    <a:cubicBezTo>
                      <a:pt x="39" y="35"/>
                      <a:pt x="36" y="40"/>
                      <a:pt x="38" y="41"/>
                    </a:cubicBezTo>
                    <a:cubicBezTo>
                      <a:pt x="53" y="56"/>
                      <a:pt x="68" y="70"/>
                      <a:pt x="85" y="84"/>
                    </a:cubicBezTo>
                    <a:cubicBezTo>
                      <a:pt x="82" y="65"/>
                      <a:pt x="79" y="46"/>
                      <a:pt x="76" y="27"/>
                    </a:cubicBezTo>
                    <a:cubicBezTo>
                      <a:pt x="75" y="19"/>
                      <a:pt x="70" y="17"/>
                      <a:pt x="63" y="18"/>
                    </a:cubicBezTo>
                    <a:cubicBezTo>
                      <a:pt x="61" y="19"/>
                      <a:pt x="59" y="18"/>
                      <a:pt x="57" y="18"/>
                    </a:cubicBezTo>
                    <a:cubicBezTo>
                      <a:pt x="57" y="17"/>
                      <a:pt x="57" y="16"/>
                      <a:pt x="57" y="16"/>
                    </a:cubicBezTo>
                    <a:cubicBezTo>
                      <a:pt x="66" y="10"/>
                      <a:pt x="76" y="5"/>
                      <a:pt x="86" y="0"/>
                    </a:cubicBezTo>
                    <a:cubicBezTo>
                      <a:pt x="86" y="0"/>
                      <a:pt x="87" y="1"/>
                      <a:pt x="87" y="2"/>
                    </a:cubicBezTo>
                    <a:cubicBezTo>
                      <a:pt x="74" y="21"/>
                      <a:pt x="87" y="40"/>
                      <a:pt x="88" y="59"/>
                    </a:cubicBezTo>
                    <a:cubicBezTo>
                      <a:pt x="89" y="75"/>
                      <a:pt x="94" y="90"/>
                      <a:pt x="95" y="106"/>
                    </a:cubicBezTo>
                    <a:cubicBezTo>
                      <a:pt x="96" y="110"/>
                      <a:pt x="91" y="114"/>
                      <a:pt x="88" y="1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8" name="Freeform 32">
                <a:extLst>
                  <a:ext uri="{FF2B5EF4-FFF2-40B4-BE49-F238E27FC236}">
                    <a16:creationId xmlns:a16="http://schemas.microsoft.com/office/drawing/2014/main" id="{5AEE7E78-F444-49D9-B087-05CFFF53B8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08750" y="4870450"/>
                <a:ext cx="230188" cy="288925"/>
              </a:xfrm>
              <a:custGeom>
                <a:avLst/>
                <a:gdLst>
                  <a:gd name="T0" fmla="*/ 0 w 91"/>
                  <a:gd name="T1" fmla="*/ 23 h 114"/>
                  <a:gd name="T2" fmla="*/ 5 w 91"/>
                  <a:gd name="T3" fmla="*/ 19 h 114"/>
                  <a:gd name="T4" fmla="*/ 46 w 91"/>
                  <a:gd name="T5" fmla="*/ 1 h 114"/>
                  <a:gd name="T6" fmla="*/ 52 w 91"/>
                  <a:gd name="T7" fmla="*/ 3 h 114"/>
                  <a:gd name="T8" fmla="*/ 46 w 91"/>
                  <a:gd name="T9" fmla="*/ 7 h 114"/>
                  <a:gd name="T10" fmla="*/ 43 w 91"/>
                  <a:gd name="T11" fmla="*/ 18 h 114"/>
                  <a:gd name="T12" fmla="*/ 71 w 91"/>
                  <a:gd name="T13" fmla="*/ 84 h 114"/>
                  <a:gd name="T14" fmla="*/ 83 w 91"/>
                  <a:gd name="T15" fmla="*/ 90 h 114"/>
                  <a:gd name="T16" fmla="*/ 90 w 91"/>
                  <a:gd name="T17" fmla="*/ 90 h 114"/>
                  <a:gd name="T18" fmla="*/ 91 w 91"/>
                  <a:gd name="T19" fmla="*/ 93 h 114"/>
                  <a:gd name="T20" fmla="*/ 42 w 91"/>
                  <a:gd name="T21" fmla="*/ 114 h 114"/>
                  <a:gd name="T22" fmla="*/ 40 w 91"/>
                  <a:gd name="T23" fmla="*/ 112 h 114"/>
                  <a:gd name="T24" fmla="*/ 43 w 91"/>
                  <a:gd name="T25" fmla="*/ 108 h 114"/>
                  <a:gd name="T26" fmla="*/ 48 w 91"/>
                  <a:gd name="T27" fmla="*/ 91 h 114"/>
                  <a:gd name="T28" fmla="*/ 22 w 91"/>
                  <a:gd name="T29" fmla="*/ 32 h 114"/>
                  <a:gd name="T30" fmla="*/ 6 w 91"/>
                  <a:gd name="T31" fmla="*/ 23 h 114"/>
                  <a:gd name="T32" fmla="*/ 0 w 91"/>
                  <a:gd name="T33" fmla="*/ 23 h 114"/>
                  <a:gd name="T34" fmla="*/ 0 w 91"/>
                  <a:gd name="T35" fmla="*/ 23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1" h="114">
                    <a:moveTo>
                      <a:pt x="0" y="23"/>
                    </a:moveTo>
                    <a:cubicBezTo>
                      <a:pt x="2" y="21"/>
                      <a:pt x="3" y="19"/>
                      <a:pt x="5" y="19"/>
                    </a:cubicBezTo>
                    <a:cubicBezTo>
                      <a:pt x="18" y="13"/>
                      <a:pt x="32" y="7"/>
                      <a:pt x="46" y="1"/>
                    </a:cubicBezTo>
                    <a:cubicBezTo>
                      <a:pt x="47" y="0"/>
                      <a:pt x="49" y="1"/>
                      <a:pt x="52" y="3"/>
                    </a:cubicBezTo>
                    <a:cubicBezTo>
                      <a:pt x="50" y="4"/>
                      <a:pt x="47" y="5"/>
                      <a:pt x="46" y="7"/>
                    </a:cubicBezTo>
                    <a:cubicBezTo>
                      <a:pt x="44" y="11"/>
                      <a:pt x="42" y="15"/>
                      <a:pt x="43" y="18"/>
                    </a:cubicBezTo>
                    <a:cubicBezTo>
                      <a:pt x="52" y="40"/>
                      <a:pt x="61" y="62"/>
                      <a:pt x="71" y="84"/>
                    </a:cubicBezTo>
                    <a:cubicBezTo>
                      <a:pt x="73" y="90"/>
                      <a:pt x="77" y="92"/>
                      <a:pt x="83" y="90"/>
                    </a:cubicBezTo>
                    <a:cubicBezTo>
                      <a:pt x="85" y="90"/>
                      <a:pt x="87" y="90"/>
                      <a:pt x="90" y="90"/>
                    </a:cubicBezTo>
                    <a:cubicBezTo>
                      <a:pt x="90" y="91"/>
                      <a:pt x="90" y="92"/>
                      <a:pt x="91" y="93"/>
                    </a:cubicBezTo>
                    <a:cubicBezTo>
                      <a:pt x="74" y="100"/>
                      <a:pt x="58" y="107"/>
                      <a:pt x="42" y="114"/>
                    </a:cubicBezTo>
                    <a:cubicBezTo>
                      <a:pt x="41" y="114"/>
                      <a:pt x="41" y="113"/>
                      <a:pt x="40" y="112"/>
                    </a:cubicBezTo>
                    <a:cubicBezTo>
                      <a:pt x="41" y="111"/>
                      <a:pt x="42" y="109"/>
                      <a:pt x="43" y="108"/>
                    </a:cubicBezTo>
                    <a:cubicBezTo>
                      <a:pt x="51" y="104"/>
                      <a:pt x="51" y="99"/>
                      <a:pt x="48" y="91"/>
                    </a:cubicBezTo>
                    <a:cubicBezTo>
                      <a:pt x="39" y="72"/>
                      <a:pt x="30" y="52"/>
                      <a:pt x="22" y="32"/>
                    </a:cubicBezTo>
                    <a:cubicBezTo>
                      <a:pt x="19" y="24"/>
                      <a:pt x="14" y="20"/>
                      <a:pt x="6" y="23"/>
                    </a:cubicBezTo>
                    <a:cubicBezTo>
                      <a:pt x="4" y="24"/>
                      <a:pt x="2" y="23"/>
                      <a:pt x="0" y="23"/>
                    </a:cubicBezTo>
                    <a:cubicBezTo>
                      <a:pt x="0" y="23"/>
                      <a:pt x="0" y="23"/>
                      <a:pt x="0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9" name="Freeform 33">
                <a:extLst>
                  <a:ext uri="{FF2B5EF4-FFF2-40B4-BE49-F238E27FC236}">
                    <a16:creationId xmlns:a16="http://schemas.microsoft.com/office/drawing/2014/main" id="{BAF442FD-14B1-4486-81E4-57E263E574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73938" y="4121150"/>
                <a:ext cx="288925" cy="246063"/>
              </a:xfrm>
              <a:custGeom>
                <a:avLst/>
                <a:gdLst>
                  <a:gd name="T0" fmla="*/ 114 w 114"/>
                  <a:gd name="T1" fmla="*/ 52 h 97"/>
                  <a:gd name="T2" fmla="*/ 86 w 114"/>
                  <a:gd name="T3" fmla="*/ 97 h 97"/>
                  <a:gd name="T4" fmla="*/ 84 w 114"/>
                  <a:gd name="T5" fmla="*/ 97 h 97"/>
                  <a:gd name="T6" fmla="*/ 84 w 114"/>
                  <a:gd name="T7" fmla="*/ 91 h 97"/>
                  <a:gd name="T8" fmla="*/ 79 w 114"/>
                  <a:gd name="T9" fmla="*/ 77 h 97"/>
                  <a:gd name="T10" fmla="*/ 28 w 114"/>
                  <a:gd name="T11" fmla="*/ 46 h 97"/>
                  <a:gd name="T12" fmla="*/ 0 w 114"/>
                  <a:gd name="T13" fmla="*/ 46 h 97"/>
                  <a:gd name="T14" fmla="*/ 26 w 114"/>
                  <a:gd name="T15" fmla="*/ 0 h 97"/>
                  <a:gd name="T16" fmla="*/ 28 w 114"/>
                  <a:gd name="T17" fmla="*/ 0 h 97"/>
                  <a:gd name="T18" fmla="*/ 28 w 114"/>
                  <a:gd name="T19" fmla="*/ 6 h 97"/>
                  <a:gd name="T20" fmla="*/ 33 w 114"/>
                  <a:gd name="T21" fmla="*/ 20 h 97"/>
                  <a:gd name="T22" fmla="*/ 92 w 114"/>
                  <a:gd name="T23" fmla="*/ 56 h 97"/>
                  <a:gd name="T24" fmla="*/ 106 w 114"/>
                  <a:gd name="T25" fmla="*/ 54 h 97"/>
                  <a:gd name="T26" fmla="*/ 112 w 114"/>
                  <a:gd name="T27" fmla="*/ 50 h 97"/>
                  <a:gd name="T28" fmla="*/ 114 w 114"/>
                  <a:gd name="T29" fmla="*/ 52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4" h="97">
                    <a:moveTo>
                      <a:pt x="114" y="52"/>
                    </a:moveTo>
                    <a:cubicBezTo>
                      <a:pt x="104" y="67"/>
                      <a:pt x="95" y="82"/>
                      <a:pt x="86" y="97"/>
                    </a:cubicBezTo>
                    <a:cubicBezTo>
                      <a:pt x="86" y="97"/>
                      <a:pt x="85" y="97"/>
                      <a:pt x="84" y="97"/>
                    </a:cubicBezTo>
                    <a:cubicBezTo>
                      <a:pt x="84" y="95"/>
                      <a:pt x="83" y="93"/>
                      <a:pt x="84" y="91"/>
                    </a:cubicBezTo>
                    <a:cubicBezTo>
                      <a:pt x="87" y="85"/>
                      <a:pt x="85" y="80"/>
                      <a:pt x="79" y="77"/>
                    </a:cubicBezTo>
                    <a:cubicBezTo>
                      <a:pt x="62" y="67"/>
                      <a:pt x="45" y="56"/>
                      <a:pt x="28" y="46"/>
                    </a:cubicBezTo>
                    <a:cubicBezTo>
                      <a:pt x="13" y="37"/>
                      <a:pt x="13" y="37"/>
                      <a:pt x="0" y="46"/>
                    </a:cubicBezTo>
                    <a:cubicBezTo>
                      <a:pt x="6" y="29"/>
                      <a:pt x="17" y="15"/>
                      <a:pt x="26" y="0"/>
                    </a:cubicBezTo>
                    <a:cubicBezTo>
                      <a:pt x="26" y="0"/>
                      <a:pt x="27" y="0"/>
                      <a:pt x="28" y="0"/>
                    </a:cubicBezTo>
                    <a:cubicBezTo>
                      <a:pt x="28" y="2"/>
                      <a:pt x="28" y="5"/>
                      <a:pt x="28" y="6"/>
                    </a:cubicBezTo>
                    <a:cubicBezTo>
                      <a:pt x="25" y="13"/>
                      <a:pt x="27" y="17"/>
                      <a:pt x="33" y="20"/>
                    </a:cubicBezTo>
                    <a:cubicBezTo>
                      <a:pt x="52" y="32"/>
                      <a:pt x="72" y="44"/>
                      <a:pt x="92" y="56"/>
                    </a:cubicBezTo>
                    <a:cubicBezTo>
                      <a:pt x="98" y="60"/>
                      <a:pt x="102" y="59"/>
                      <a:pt x="106" y="54"/>
                    </a:cubicBezTo>
                    <a:cubicBezTo>
                      <a:pt x="108" y="52"/>
                      <a:pt x="110" y="51"/>
                      <a:pt x="112" y="50"/>
                    </a:cubicBezTo>
                    <a:cubicBezTo>
                      <a:pt x="112" y="51"/>
                      <a:pt x="113" y="52"/>
                      <a:pt x="114" y="5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0" name="Freeform 34">
                <a:extLst>
                  <a:ext uri="{FF2B5EF4-FFF2-40B4-BE49-F238E27FC236}">
                    <a16:creationId xmlns:a16="http://schemas.microsoft.com/office/drawing/2014/main" id="{D110D87E-F920-4322-8070-BF3D97A730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97650" y="1562100"/>
                <a:ext cx="76200" cy="93663"/>
              </a:xfrm>
              <a:custGeom>
                <a:avLst/>
                <a:gdLst>
                  <a:gd name="T0" fmla="*/ 30 w 30"/>
                  <a:gd name="T1" fmla="*/ 30 h 37"/>
                  <a:gd name="T2" fmla="*/ 23 w 30"/>
                  <a:gd name="T3" fmla="*/ 36 h 37"/>
                  <a:gd name="T4" fmla="*/ 12 w 30"/>
                  <a:gd name="T5" fmla="*/ 35 h 37"/>
                  <a:gd name="T6" fmla="*/ 2 w 30"/>
                  <a:gd name="T7" fmla="*/ 6 h 37"/>
                  <a:gd name="T8" fmla="*/ 10 w 30"/>
                  <a:gd name="T9" fmla="*/ 1 h 37"/>
                  <a:gd name="T10" fmla="*/ 30 w 30"/>
                  <a:gd name="T11" fmla="*/ 3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" h="37">
                    <a:moveTo>
                      <a:pt x="30" y="30"/>
                    </a:moveTo>
                    <a:cubicBezTo>
                      <a:pt x="29" y="31"/>
                      <a:pt x="27" y="35"/>
                      <a:pt x="23" y="36"/>
                    </a:cubicBezTo>
                    <a:cubicBezTo>
                      <a:pt x="20" y="37"/>
                      <a:pt x="14" y="37"/>
                      <a:pt x="12" y="35"/>
                    </a:cubicBezTo>
                    <a:cubicBezTo>
                      <a:pt x="4" y="28"/>
                      <a:pt x="0" y="18"/>
                      <a:pt x="2" y="6"/>
                    </a:cubicBezTo>
                    <a:cubicBezTo>
                      <a:pt x="2" y="4"/>
                      <a:pt x="8" y="0"/>
                      <a:pt x="10" y="1"/>
                    </a:cubicBezTo>
                    <a:cubicBezTo>
                      <a:pt x="18" y="2"/>
                      <a:pt x="30" y="19"/>
                      <a:pt x="30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1" name="Freeform 46">
                <a:extLst>
                  <a:ext uri="{FF2B5EF4-FFF2-40B4-BE49-F238E27FC236}">
                    <a16:creationId xmlns:a16="http://schemas.microsoft.com/office/drawing/2014/main" id="{90EAEB88-2207-4076-A7F8-AAF60F32AE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06888" y="1617663"/>
                <a:ext cx="3151188" cy="2741613"/>
              </a:xfrm>
              <a:custGeom>
                <a:avLst/>
                <a:gdLst>
                  <a:gd name="T0" fmla="*/ 976 w 1246"/>
                  <a:gd name="T1" fmla="*/ 1074 h 1083"/>
                  <a:gd name="T2" fmla="*/ 937 w 1246"/>
                  <a:gd name="T3" fmla="*/ 1004 h 1083"/>
                  <a:gd name="T4" fmla="*/ 913 w 1246"/>
                  <a:gd name="T5" fmla="*/ 849 h 1083"/>
                  <a:gd name="T6" fmla="*/ 908 w 1246"/>
                  <a:gd name="T7" fmla="*/ 676 h 1083"/>
                  <a:gd name="T8" fmla="*/ 900 w 1246"/>
                  <a:gd name="T9" fmla="*/ 490 h 1083"/>
                  <a:gd name="T10" fmla="*/ 790 w 1246"/>
                  <a:gd name="T11" fmla="*/ 320 h 1083"/>
                  <a:gd name="T12" fmla="*/ 782 w 1246"/>
                  <a:gd name="T13" fmla="*/ 310 h 1083"/>
                  <a:gd name="T14" fmla="*/ 779 w 1246"/>
                  <a:gd name="T15" fmla="*/ 288 h 1083"/>
                  <a:gd name="T16" fmla="*/ 758 w 1246"/>
                  <a:gd name="T17" fmla="*/ 243 h 1083"/>
                  <a:gd name="T18" fmla="*/ 691 w 1246"/>
                  <a:gd name="T19" fmla="*/ 196 h 1083"/>
                  <a:gd name="T20" fmla="*/ 641 w 1246"/>
                  <a:gd name="T21" fmla="*/ 171 h 1083"/>
                  <a:gd name="T22" fmla="*/ 681 w 1246"/>
                  <a:gd name="T23" fmla="*/ 166 h 1083"/>
                  <a:gd name="T24" fmla="*/ 706 w 1246"/>
                  <a:gd name="T25" fmla="*/ 157 h 1083"/>
                  <a:gd name="T26" fmla="*/ 766 w 1246"/>
                  <a:gd name="T27" fmla="*/ 95 h 1083"/>
                  <a:gd name="T28" fmla="*/ 767 w 1246"/>
                  <a:gd name="T29" fmla="*/ 78 h 1083"/>
                  <a:gd name="T30" fmla="*/ 746 w 1246"/>
                  <a:gd name="T31" fmla="*/ 64 h 1083"/>
                  <a:gd name="T32" fmla="*/ 740 w 1246"/>
                  <a:gd name="T33" fmla="*/ 68 h 1083"/>
                  <a:gd name="T34" fmla="*/ 708 w 1246"/>
                  <a:gd name="T35" fmla="*/ 106 h 1083"/>
                  <a:gd name="T36" fmla="*/ 633 w 1246"/>
                  <a:gd name="T37" fmla="*/ 145 h 1083"/>
                  <a:gd name="T38" fmla="*/ 631 w 1246"/>
                  <a:gd name="T39" fmla="*/ 54 h 1083"/>
                  <a:gd name="T40" fmla="*/ 615 w 1246"/>
                  <a:gd name="T41" fmla="*/ 32 h 1083"/>
                  <a:gd name="T42" fmla="*/ 603 w 1246"/>
                  <a:gd name="T43" fmla="*/ 31 h 1083"/>
                  <a:gd name="T44" fmla="*/ 586 w 1246"/>
                  <a:gd name="T45" fmla="*/ 46 h 1083"/>
                  <a:gd name="T46" fmla="*/ 583 w 1246"/>
                  <a:gd name="T47" fmla="*/ 133 h 1083"/>
                  <a:gd name="T48" fmla="*/ 575 w 1246"/>
                  <a:gd name="T49" fmla="*/ 143 h 1083"/>
                  <a:gd name="T50" fmla="*/ 541 w 1246"/>
                  <a:gd name="T51" fmla="*/ 138 h 1083"/>
                  <a:gd name="T52" fmla="*/ 486 w 1246"/>
                  <a:gd name="T53" fmla="*/ 86 h 1083"/>
                  <a:gd name="T54" fmla="*/ 473 w 1246"/>
                  <a:gd name="T55" fmla="*/ 69 h 1083"/>
                  <a:gd name="T56" fmla="*/ 449 w 1246"/>
                  <a:gd name="T57" fmla="*/ 68 h 1083"/>
                  <a:gd name="T58" fmla="*/ 446 w 1246"/>
                  <a:gd name="T59" fmla="*/ 80 h 1083"/>
                  <a:gd name="T60" fmla="*/ 462 w 1246"/>
                  <a:gd name="T61" fmla="*/ 113 h 1083"/>
                  <a:gd name="T62" fmla="*/ 572 w 1246"/>
                  <a:gd name="T63" fmla="*/ 179 h 1083"/>
                  <a:gd name="T64" fmla="*/ 582 w 1246"/>
                  <a:gd name="T65" fmla="*/ 181 h 1083"/>
                  <a:gd name="T66" fmla="*/ 577 w 1246"/>
                  <a:gd name="T67" fmla="*/ 182 h 1083"/>
                  <a:gd name="T68" fmla="*/ 475 w 1246"/>
                  <a:gd name="T69" fmla="*/ 226 h 1083"/>
                  <a:gd name="T70" fmla="*/ 430 w 1246"/>
                  <a:gd name="T71" fmla="*/ 305 h 1083"/>
                  <a:gd name="T72" fmla="*/ 415 w 1246"/>
                  <a:gd name="T73" fmla="*/ 334 h 1083"/>
                  <a:gd name="T74" fmla="*/ 366 w 1246"/>
                  <a:gd name="T75" fmla="*/ 379 h 1083"/>
                  <a:gd name="T76" fmla="*/ 319 w 1246"/>
                  <a:gd name="T77" fmla="*/ 472 h 1083"/>
                  <a:gd name="T78" fmla="*/ 309 w 1246"/>
                  <a:gd name="T79" fmla="*/ 560 h 1083"/>
                  <a:gd name="T80" fmla="*/ 306 w 1246"/>
                  <a:gd name="T81" fmla="*/ 781 h 1083"/>
                  <a:gd name="T82" fmla="*/ 304 w 1246"/>
                  <a:gd name="T83" fmla="*/ 857 h 1083"/>
                  <a:gd name="T84" fmla="*/ 272 w 1246"/>
                  <a:gd name="T85" fmla="*/ 993 h 1083"/>
                  <a:gd name="T86" fmla="*/ 240 w 1246"/>
                  <a:gd name="T87" fmla="*/ 1076 h 1083"/>
                  <a:gd name="T88" fmla="*/ 237 w 1246"/>
                  <a:gd name="T89" fmla="*/ 1083 h 1083"/>
                  <a:gd name="T90" fmla="*/ 51 w 1246"/>
                  <a:gd name="T91" fmla="*/ 834 h 1083"/>
                  <a:gd name="T92" fmla="*/ 17 w 1246"/>
                  <a:gd name="T93" fmla="*/ 525 h 1083"/>
                  <a:gd name="T94" fmla="*/ 537 w 1246"/>
                  <a:gd name="T95" fmla="*/ 30 h 1083"/>
                  <a:gd name="T96" fmla="*/ 1158 w 1246"/>
                  <a:gd name="T97" fmla="*/ 420 h 1083"/>
                  <a:gd name="T98" fmla="*/ 976 w 1246"/>
                  <a:gd name="T99" fmla="*/ 1074 h 10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246" h="1083">
                    <a:moveTo>
                      <a:pt x="976" y="1074"/>
                    </a:moveTo>
                    <a:cubicBezTo>
                      <a:pt x="957" y="1053"/>
                      <a:pt x="943" y="1031"/>
                      <a:pt x="937" y="1004"/>
                    </a:cubicBezTo>
                    <a:cubicBezTo>
                      <a:pt x="925" y="953"/>
                      <a:pt x="916" y="901"/>
                      <a:pt x="913" y="849"/>
                    </a:cubicBezTo>
                    <a:cubicBezTo>
                      <a:pt x="910" y="792"/>
                      <a:pt x="910" y="734"/>
                      <a:pt x="908" y="676"/>
                    </a:cubicBezTo>
                    <a:cubicBezTo>
                      <a:pt x="906" y="614"/>
                      <a:pt x="906" y="552"/>
                      <a:pt x="900" y="490"/>
                    </a:cubicBezTo>
                    <a:cubicBezTo>
                      <a:pt x="893" y="415"/>
                      <a:pt x="856" y="358"/>
                      <a:pt x="790" y="320"/>
                    </a:cubicBezTo>
                    <a:cubicBezTo>
                      <a:pt x="787" y="318"/>
                      <a:pt x="784" y="314"/>
                      <a:pt x="782" y="310"/>
                    </a:cubicBezTo>
                    <a:cubicBezTo>
                      <a:pt x="780" y="303"/>
                      <a:pt x="779" y="295"/>
                      <a:pt x="779" y="288"/>
                    </a:cubicBezTo>
                    <a:cubicBezTo>
                      <a:pt x="777" y="270"/>
                      <a:pt x="770" y="255"/>
                      <a:pt x="758" y="243"/>
                    </a:cubicBezTo>
                    <a:cubicBezTo>
                      <a:pt x="739" y="222"/>
                      <a:pt x="716" y="207"/>
                      <a:pt x="691" y="196"/>
                    </a:cubicBezTo>
                    <a:cubicBezTo>
                      <a:pt x="674" y="188"/>
                      <a:pt x="657" y="180"/>
                      <a:pt x="641" y="171"/>
                    </a:cubicBezTo>
                    <a:cubicBezTo>
                      <a:pt x="654" y="170"/>
                      <a:pt x="668" y="169"/>
                      <a:pt x="681" y="166"/>
                    </a:cubicBezTo>
                    <a:cubicBezTo>
                      <a:pt x="690" y="165"/>
                      <a:pt x="699" y="162"/>
                      <a:pt x="706" y="157"/>
                    </a:cubicBezTo>
                    <a:cubicBezTo>
                      <a:pt x="730" y="140"/>
                      <a:pt x="749" y="119"/>
                      <a:pt x="766" y="95"/>
                    </a:cubicBezTo>
                    <a:cubicBezTo>
                      <a:pt x="769" y="89"/>
                      <a:pt x="772" y="83"/>
                      <a:pt x="767" y="78"/>
                    </a:cubicBezTo>
                    <a:cubicBezTo>
                      <a:pt x="761" y="72"/>
                      <a:pt x="753" y="68"/>
                      <a:pt x="746" y="64"/>
                    </a:cubicBezTo>
                    <a:cubicBezTo>
                      <a:pt x="745" y="63"/>
                      <a:pt x="742" y="66"/>
                      <a:pt x="740" y="68"/>
                    </a:cubicBezTo>
                    <a:cubicBezTo>
                      <a:pt x="729" y="81"/>
                      <a:pt x="719" y="93"/>
                      <a:pt x="708" y="106"/>
                    </a:cubicBezTo>
                    <a:cubicBezTo>
                      <a:pt x="688" y="128"/>
                      <a:pt x="663" y="139"/>
                      <a:pt x="633" y="145"/>
                    </a:cubicBezTo>
                    <a:cubicBezTo>
                      <a:pt x="632" y="114"/>
                      <a:pt x="632" y="84"/>
                      <a:pt x="631" y="54"/>
                    </a:cubicBezTo>
                    <a:cubicBezTo>
                      <a:pt x="631" y="40"/>
                      <a:pt x="629" y="35"/>
                      <a:pt x="615" y="32"/>
                    </a:cubicBezTo>
                    <a:cubicBezTo>
                      <a:pt x="611" y="31"/>
                      <a:pt x="607" y="31"/>
                      <a:pt x="603" y="31"/>
                    </a:cubicBezTo>
                    <a:cubicBezTo>
                      <a:pt x="591" y="29"/>
                      <a:pt x="586" y="34"/>
                      <a:pt x="586" y="46"/>
                    </a:cubicBezTo>
                    <a:cubicBezTo>
                      <a:pt x="585" y="75"/>
                      <a:pt x="584" y="104"/>
                      <a:pt x="583" y="133"/>
                    </a:cubicBezTo>
                    <a:cubicBezTo>
                      <a:pt x="583" y="140"/>
                      <a:pt x="581" y="142"/>
                      <a:pt x="575" y="143"/>
                    </a:cubicBezTo>
                    <a:cubicBezTo>
                      <a:pt x="563" y="145"/>
                      <a:pt x="551" y="144"/>
                      <a:pt x="541" y="138"/>
                    </a:cubicBezTo>
                    <a:cubicBezTo>
                      <a:pt x="518" y="126"/>
                      <a:pt x="500" y="108"/>
                      <a:pt x="486" y="86"/>
                    </a:cubicBezTo>
                    <a:cubicBezTo>
                      <a:pt x="483" y="80"/>
                      <a:pt x="478" y="74"/>
                      <a:pt x="473" y="69"/>
                    </a:cubicBezTo>
                    <a:cubicBezTo>
                      <a:pt x="467" y="63"/>
                      <a:pt x="456" y="63"/>
                      <a:pt x="449" y="68"/>
                    </a:cubicBezTo>
                    <a:cubicBezTo>
                      <a:pt x="446" y="71"/>
                      <a:pt x="444" y="77"/>
                      <a:pt x="446" y="80"/>
                    </a:cubicBezTo>
                    <a:cubicBezTo>
                      <a:pt x="450" y="91"/>
                      <a:pt x="455" y="103"/>
                      <a:pt x="462" y="113"/>
                    </a:cubicBezTo>
                    <a:cubicBezTo>
                      <a:pt x="489" y="151"/>
                      <a:pt x="527" y="170"/>
                      <a:pt x="572" y="179"/>
                    </a:cubicBezTo>
                    <a:cubicBezTo>
                      <a:pt x="575" y="179"/>
                      <a:pt x="578" y="180"/>
                      <a:pt x="582" y="181"/>
                    </a:cubicBezTo>
                    <a:cubicBezTo>
                      <a:pt x="580" y="182"/>
                      <a:pt x="578" y="182"/>
                      <a:pt x="577" y="182"/>
                    </a:cubicBezTo>
                    <a:cubicBezTo>
                      <a:pt x="538" y="184"/>
                      <a:pt x="507" y="207"/>
                      <a:pt x="475" y="226"/>
                    </a:cubicBezTo>
                    <a:cubicBezTo>
                      <a:pt x="443" y="244"/>
                      <a:pt x="431" y="271"/>
                      <a:pt x="430" y="305"/>
                    </a:cubicBezTo>
                    <a:cubicBezTo>
                      <a:pt x="430" y="317"/>
                      <a:pt x="426" y="326"/>
                      <a:pt x="415" y="334"/>
                    </a:cubicBezTo>
                    <a:cubicBezTo>
                      <a:pt x="398" y="348"/>
                      <a:pt x="382" y="363"/>
                      <a:pt x="366" y="379"/>
                    </a:cubicBezTo>
                    <a:cubicBezTo>
                      <a:pt x="340" y="404"/>
                      <a:pt x="328" y="437"/>
                      <a:pt x="319" y="472"/>
                    </a:cubicBezTo>
                    <a:cubicBezTo>
                      <a:pt x="312" y="501"/>
                      <a:pt x="310" y="530"/>
                      <a:pt x="309" y="560"/>
                    </a:cubicBezTo>
                    <a:cubicBezTo>
                      <a:pt x="309" y="633"/>
                      <a:pt x="307" y="707"/>
                      <a:pt x="306" y="781"/>
                    </a:cubicBezTo>
                    <a:cubicBezTo>
                      <a:pt x="305" y="806"/>
                      <a:pt x="305" y="832"/>
                      <a:pt x="304" y="857"/>
                    </a:cubicBezTo>
                    <a:cubicBezTo>
                      <a:pt x="300" y="904"/>
                      <a:pt x="287" y="949"/>
                      <a:pt x="272" y="993"/>
                    </a:cubicBezTo>
                    <a:cubicBezTo>
                      <a:pt x="262" y="1021"/>
                      <a:pt x="251" y="1048"/>
                      <a:pt x="240" y="1076"/>
                    </a:cubicBezTo>
                    <a:cubicBezTo>
                      <a:pt x="239" y="1078"/>
                      <a:pt x="238" y="1080"/>
                      <a:pt x="237" y="1083"/>
                    </a:cubicBezTo>
                    <a:cubicBezTo>
                      <a:pt x="152" y="1016"/>
                      <a:pt x="90" y="933"/>
                      <a:pt x="51" y="834"/>
                    </a:cubicBezTo>
                    <a:cubicBezTo>
                      <a:pt x="11" y="734"/>
                      <a:pt x="0" y="631"/>
                      <a:pt x="17" y="525"/>
                    </a:cubicBezTo>
                    <a:cubicBezTo>
                      <a:pt x="60" y="257"/>
                      <a:pt x="278" y="57"/>
                      <a:pt x="537" y="30"/>
                    </a:cubicBezTo>
                    <a:cubicBezTo>
                      <a:pt x="825" y="0"/>
                      <a:pt x="1072" y="177"/>
                      <a:pt x="1158" y="420"/>
                    </a:cubicBezTo>
                    <a:cubicBezTo>
                      <a:pt x="1246" y="668"/>
                      <a:pt x="1158" y="927"/>
                      <a:pt x="976" y="107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2" name="Freeform 47">
                <a:extLst>
                  <a:ext uri="{FF2B5EF4-FFF2-40B4-BE49-F238E27FC236}">
                    <a16:creationId xmlns:a16="http://schemas.microsoft.com/office/drawing/2014/main" id="{ECB3C1B1-AF2C-4B6F-A7C1-D42B932C80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0688" y="2435225"/>
                <a:ext cx="674688" cy="428625"/>
              </a:xfrm>
              <a:custGeom>
                <a:avLst/>
                <a:gdLst>
                  <a:gd name="T0" fmla="*/ 263 w 267"/>
                  <a:gd name="T1" fmla="*/ 164 h 169"/>
                  <a:gd name="T2" fmla="*/ 0 w 267"/>
                  <a:gd name="T3" fmla="*/ 169 h 169"/>
                  <a:gd name="T4" fmla="*/ 0 w 267"/>
                  <a:gd name="T5" fmla="*/ 134 h 169"/>
                  <a:gd name="T6" fmla="*/ 1 w 267"/>
                  <a:gd name="T7" fmla="*/ 41 h 169"/>
                  <a:gd name="T8" fmla="*/ 8 w 267"/>
                  <a:gd name="T9" fmla="*/ 31 h 169"/>
                  <a:gd name="T10" fmla="*/ 184 w 267"/>
                  <a:gd name="T11" fmla="*/ 11 h 169"/>
                  <a:gd name="T12" fmla="*/ 267 w 267"/>
                  <a:gd name="T13" fmla="*/ 28 h 169"/>
                  <a:gd name="T14" fmla="*/ 263 w 267"/>
                  <a:gd name="T15" fmla="*/ 164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67" h="169">
                    <a:moveTo>
                      <a:pt x="263" y="164"/>
                    </a:moveTo>
                    <a:cubicBezTo>
                      <a:pt x="175" y="144"/>
                      <a:pt x="88" y="136"/>
                      <a:pt x="0" y="169"/>
                    </a:cubicBezTo>
                    <a:cubicBezTo>
                      <a:pt x="0" y="156"/>
                      <a:pt x="0" y="145"/>
                      <a:pt x="0" y="134"/>
                    </a:cubicBezTo>
                    <a:cubicBezTo>
                      <a:pt x="1" y="103"/>
                      <a:pt x="1" y="72"/>
                      <a:pt x="1" y="41"/>
                    </a:cubicBezTo>
                    <a:cubicBezTo>
                      <a:pt x="1" y="35"/>
                      <a:pt x="3" y="33"/>
                      <a:pt x="8" y="31"/>
                    </a:cubicBezTo>
                    <a:cubicBezTo>
                      <a:pt x="65" y="8"/>
                      <a:pt x="124" y="0"/>
                      <a:pt x="184" y="11"/>
                    </a:cubicBezTo>
                    <a:cubicBezTo>
                      <a:pt x="212" y="16"/>
                      <a:pt x="239" y="22"/>
                      <a:pt x="267" y="28"/>
                    </a:cubicBezTo>
                    <a:cubicBezTo>
                      <a:pt x="265" y="74"/>
                      <a:pt x="264" y="119"/>
                      <a:pt x="263" y="1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3" name="Freeform 48">
                <a:extLst>
                  <a:ext uri="{FF2B5EF4-FFF2-40B4-BE49-F238E27FC236}">
                    <a16:creationId xmlns:a16="http://schemas.microsoft.com/office/drawing/2014/main" id="{4926D183-0CEE-45E1-8590-F3E12A460A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40375" y="2898775"/>
                <a:ext cx="604838" cy="293688"/>
              </a:xfrm>
              <a:custGeom>
                <a:avLst/>
                <a:gdLst>
                  <a:gd name="T0" fmla="*/ 0 w 239"/>
                  <a:gd name="T1" fmla="*/ 35 h 116"/>
                  <a:gd name="T2" fmla="*/ 129 w 239"/>
                  <a:gd name="T3" fmla="*/ 5 h 116"/>
                  <a:gd name="T4" fmla="*/ 221 w 239"/>
                  <a:gd name="T5" fmla="*/ 17 h 116"/>
                  <a:gd name="T6" fmla="*/ 239 w 239"/>
                  <a:gd name="T7" fmla="*/ 22 h 116"/>
                  <a:gd name="T8" fmla="*/ 232 w 239"/>
                  <a:gd name="T9" fmla="*/ 35 h 116"/>
                  <a:gd name="T10" fmla="*/ 144 w 239"/>
                  <a:gd name="T11" fmla="*/ 107 h 116"/>
                  <a:gd name="T12" fmla="*/ 93 w 239"/>
                  <a:gd name="T13" fmla="*/ 107 h 116"/>
                  <a:gd name="T14" fmla="*/ 60 w 239"/>
                  <a:gd name="T15" fmla="*/ 87 h 116"/>
                  <a:gd name="T16" fmla="*/ 0 w 239"/>
                  <a:gd name="T17" fmla="*/ 35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9" h="116">
                    <a:moveTo>
                      <a:pt x="0" y="35"/>
                    </a:moveTo>
                    <a:cubicBezTo>
                      <a:pt x="42" y="11"/>
                      <a:pt x="83" y="0"/>
                      <a:pt x="129" y="5"/>
                    </a:cubicBezTo>
                    <a:cubicBezTo>
                      <a:pt x="159" y="9"/>
                      <a:pt x="190" y="13"/>
                      <a:pt x="221" y="17"/>
                    </a:cubicBezTo>
                    <a:cubicBezTo>
                      <a:pt x="227" y="18"/>
                      <a:pt x="232" y="20"/>
                      <a:pt x="239" y="22"/>
                    </a:cubicBezTo>
                    <a:cubicBezTo>
                      <a:pt x="236" y="27"/>
                      <a:pt x="234" y="32"/>
                      <a:pt x="232" y="35"/>
                    </a:cubicBezTo>
                    <a:cubicBezTo>
                      <a:pt x="207" y="65"/>
                      <a:pt x="178" y="89"/>
                      <a:pt x="144" y="107"/>
                    </a:cubicBezTo>
                    <a:cubicBezTo>
                      <a:pt x="127" y="116"/>
                      <a:pt x="109" y="115"/>
                      <a:pt x="93" y="107"/>
                    </a:cubicBezTo>
                    <a:cubicBezTo>
                      <a:pt x="81" y="101"/>
                      <a:pt x="70" y="95"/>
                      <a:pt x="60" y="87"/>
                    </a:cubicBezTo>
                    <a:cubicBezTo>
                      <a:pt x="40" y="71"/>
                      <a:pt x="21" y="53"/>
                      <a:pt x="0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4" name="Freeform 49">
                <a:extLst>
                  <a:ext uri="{FF2B5EF4-FFF2-40B4-BE49-F238E27FC236}">
                    <a16:creationId xmlns:a16="http://schemas.microsoft.com/office/drawing/2014/main" id="{A4BC2FD3-8264-41DB-85F8-03441339F1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13388" y="2133600"/>
                <a:ext cx="661988" cy="263525"/>
              </a:xfrm>
              <a:custGeom>
                <a:avLst/>
                <a:gdLst>
                  <a:gd name="T0" fmla="*/ 0 w 262"/>
                  <a:gd name="T1" fmla="*/ 103 h 104"/>
                  <a:gd name="T2" fmla="*/ 24 w 262"/>
                  <a:gd name="T3" fmla="*/ 55 h 104"/>
                  <a:gd name="T4" fmla="*/ 31 w 262"/>
                  <a:gd name="T5" fmla="*/ 50 h 104"/>
                  <a:gd name="T6" fmla="*/ 118 w 262"/>
                  <a:gd name="T7" fmla="*/ 3 h 104"/>
                  <a:gd name="T8" fmla="*/ 131 w 262"/>
                  <a:gd name="T9" fmla="*/ 3 h 104"/>
                  <a:gd name="T10" fmla="*/ 213 w 262"/>
                  <a:gd name="T11" fmla="*/ 39 h 104"/>
                  <a:gd name="T12" fmla="*/ 242 w 262"/>
                  <a:gd name="T13" fmla="*/ 56 h 104"/>
                  <a:gd name="T14" fmla="*/ 260 w 262"/>
                  <a:gd name="T15" fmla="*/ 96 h 104"/>
                  <a:gd name="T16" fmla="*/ 251 w 262"/>
                  <a:gd name="T17" fmla="*/ 102 h 104"/>
                  <a:gd name="T18" fmla="*/ 151 w 262"/>
                  <a:gd name="T19" fmla="*/ 76 h 104"/>
                  <a:gd name="T20" fmla="*/ 40 w 262"/>
                  <a:gd name="T21" fmla="*/ 88 h 104"/>
                  <a:gd name="T22" fmla="*/ 0 w 262"/>
                  <a:gd name="T23" fmla="*/ 10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62" h="104">
                    <a:moveTo>
                      <a:pt x="0" y="103"/>
                    </a:moveTo>
                    <a:cubicBezTo>
                      <a:pt x="3" y="84"/>
                      <a:pt x="11" y="68"/>
                      <a:pt x="24" y="55"/>
                    </a:cubicBezTo>
                    <a:cubicBezTo>
                      <a:pt x="26" y="53"/>
                      <a:pt x="29" y="51"/>
                      <a:pt x="31" y="50"/>
                    </a:cubicBezTo>
                    <a:cubicBezTo>
                      <a:pt x="63" y="40"/>
                      <a:pt x="90" y="21"/>
                      <a:pt x="118" y="3"/>
                    </a:cubicBezTo>
                    <a:cubicBezTo>
                      <a:pt x="122" y="1"/>
                      <a:pt x="126" y="0"/>
                      <a:pt x="131" y="3"/>
                    </a:cubicBezTo>
                    <a:cubicBezTo>
                      <a:pt x="158" y="15"/>
                      <a:pt x="186" y="27"/>
                      <a:pt x="213" y="39"/>
                    </a:cubicBezTo>
                    <a:cubicBezTo>
                      <a:pt x="223" y="44"/>
                      <a:pt x="233" y="50"/>
                      <a:pt x="242" y="56"/>
                    </a:cubicBezTo>
                    <a:cubicBezTo>
                      <a:pt x="255" y="66"/>
                      <a:pt x="262" y="79"/>
                      <a:pt x="260" y="96"/>
                    </a:cubicBezTo>
                    <a:cubicBezTo>
                      <a:pt x="260" y="102"/>
                      <a:pt x="258" y="104"/>
                      <a:pt x="251" y="102"/>
                    </a:cubicBezTo>
                    <a:cubicBezTo>
                      <a:pt x="218" y="93"/>
                      <a:pt x="185" y="84"/>
                      <a:pt x="151" y="76"/>
                    </a:cubicBezTo>
                    <a:cubicBezTo>
                      <a:pt x="113" y="68"/>
                      <a:pt x="76" y="74"/>
                      <a:pt x="40" y="88"/>
                    </a:cubicBezTo>
                    <a:cubicBezTo>
                      <a:pt x="27" y="93"/>
                      <a:pt x="14" y="98"/>
                      <a:pt x="0" y="10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5" name="Freeform 50">
                <a:extLst>
                  <a:ext uri="{FF2B5EF4-FFF2-40B4-BE49-F238E27FC236}">
                    <a16:creationId xmlns:a16="http://schemas.microsoft.com/office/drawing/2014/main" id="{C419E22C-00A3-41E3-A0E6-43418FD4DA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65725" y="2574925"/>
                <a:ext cx="223838" cy="455613"/>
              </a:xfrm>
              <a:custGeom>
                <a:avLst/>
                <a:gdLst>
                  <a:gd name="T0" fmla="*/ 15 w 88"/>
                  <a:gd name="T1" fmla="*/ 180 h 180"/>
                  <a:gd name="T2" fmla="*/ 83 w 88"/>
                  <a:gd name="T3" fmla="*/ 0 h 180"/>
                  <a:gd name="T4" fmla="*/ 84 w 88"/>
                  <a:gd name="T5" fmla="*/ 7 h 180"/>
                  <a:gd name="T6" fmla="*/ 87 w 88"/>
                  <a:gd name="T7" fmla="*/ 120 h 180"/>
                  <a:gd name="T8" fmla="*/ 80 w 88"/>
                  <a:gd name="T9" fmla="*/ 131 h 180"/>
                  <a:gd name="T10" fmla="*/ 63 w 88"/>
                  <a:gd name="T11" fmla="*/ 139 h 180"/>
                  <a:gd name="T12" fmla="*/ 15 w 88"/>
                  <a:gd name="T13" fmla="*/ 180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8" h="180">
                    <a:moveTo>
                      <a:pt x="15" y="180"/>
                    </a:moveTo>
                    <a:cubicBezTo>
                      <a:pt x="0" y="106"/>
                      <a:pt x="31" y="34"/>
                      <a:pt x="83" y="0"/>
                    </a:cubicBezTo>
                    <a:cubicBezTo>
                      <a:pt x="84" y="2"/>
                      <a:pt x="84" y="4"/>
                      <a:pt x="84" y="7"/>
                    </a:cubicBezTo>
                    <a:cubicBezTo>
                      <a:pt x="85" y="44"/>
                      <a:pt x="86" y="82"/>
                      <a:pt x="87" y="120"/>
                    </a:cubicBezTo>
                    <a:cubicBezTo>
                      <a:pt x="88" y="126"/>
                      <a:pt x="85" y="129"/>
                      <a:pt x="80" y="131"/>
                    </a:cubicBezTo>
                    <a:cubicBezTo>
                      <a:pt x="74" y="133"/>
                      <a:pt x="68" y="136"/>
                      <a:pt x="63" y="139"/>
                    </a:cubicBezTo>
                    <a:cubicBezTo>
                      <a:pt x="43" y="148"/>
                      <a:pt x="26" y="160"/>
                      <a:pt x="15" y="1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6" name="Freeform 51">
                <a:extLst>
                  <a:ext uri="{FF2B5EF4-FFF2-40B4-BE49-F238E27FC236}">
                    <a16:creationId xmlns:a16="http://schemas.microsoft.com/office/drawing/2014/main" id="{C66E7FB6-DA85-4013-BB1E-7F3802EAD8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94438" y="2574925"/>
                <a:ext cx="209550" cy="439738"/>
              </a:xfrm>
              <a:custGeom>
                <a:avLst/>
                <a:gdLst>
                  <a:gd name="T0" fmla="*/ 76 w 83"/>
                  <a:gd name="T1" fmla="*/ 174 h 174"/>
                  <a:gd name="T2" fmla="*/ 4 w 83"/>
                  <a:gd name="T3" fmla="*/ 131 h 174"/>
                  <a:gd name="T4" fmla="*/ 0 w 83"/>
                  <a:gd name="T5" fmla="*/ 123 h 174"/>
                  <a:gd name="T6" fmla="*/ 4 w 83"/>
                  <a:gd name="T7" fmla="*/ 27 h 174"/>
                  <a:gd name="T8" fmla="*/ 6 w 83"/>
                  <a:gd name="T9" fmla="*/ 0 h 174"/>
                  <a:gd name="T10" fmla="*/ 76 w 83"/>
                  <a:gd name="T11" fmla="*/ 174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3" h="174">
                    <a:moveTo>
                      <a:pt x="76" y="174"/>
                    </a:moveTo>
                    <a:cubicBezTo>
                      <a:pt x="52" y="159"/>
                      <a:pt x="28" y="146"/>
                      <a:pt x="4" y="131"/>
                    </a:cubicBezTo>
                    <a:cubicBezTo>
                      <a:pt x="2" y="130"/>
                      <a:pt x="0" y="126"/>
                      <a:pt x="0" y="123"/>
                    </a:cubicBezTo>
                    <a:cubicBezTo>
                      <a:pt x="1" y="91"/>
                      <a:pt x="3" y="59"/>
                      <a:pt x="4" y="27"/>
                    </a:cubicBezTo>
                    <a:cubicBezTo>
                      <a:pt x="5" y="18"/>
                      <a:pt x="5" y="9"/>
                      <a:pt x="6" y="0"/>
                    </a:cubicBezTo>
                    <a:cubicBezTo>
                      <a:pt x="45" y="13"/>
                      <a:pt x="83" y="109"/>
                      <a:pt x="76" y="17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7" name="Freeform 52">
                <a:extLst>
                  <a:ext uri="{FF2B5EF4-FFF2-40B4-BE49-F238E27FC236}">
                    <a16:creationId xmlns:a16="http://schemas.microsoft.com/office/drawing/2014/main" id="{3166FBA0-D49C-45CE-B70F-AAE0E1B241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02325" y="3968750"/>
                <a:ext cx="82550" cy="236538"/>
              </a:xfrm>
              <a:custGeom>
                <a:avLst/>
                <a:gdLst>
                  <a:gd name="T0" fmla="*/ 0 w 33"/>
                  <a:gd name="T1" fmla="*/ 93 h 93"/>
                  <a:gd name="T2" fmla="*/ 0 w 33"/>
                  <a:gd name="T3" fmla="*/ 18 h 93"/>
                  <a:gd name="T4" fmla="*/ 4 w 33"/>
                  <a:gd name="T5" fmla="*/ 11 h 93"/>
                  <a:gd name="T6" fmla="*/ 25 w 33"/>
                  <a:gd name="T7" fmla="*/ 0 h 93"/>
                  <a:gd name="T8" fmla="*/ 0 w 33"/>
                  <a:gd name="T9" fmla="*/ 93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93">
                    <a:moveTo>
                      <a:pt x="0" y="93"/>
                    </a:moveTo>
                    <a:cubicBezTo>
                      <a:pt x="0" y="67"/>
                      <a:pt x="0" y="42"/>
                      <a:pt x="0" y="18"/>
                    </a:cubicBezTo>
                    <a:cubicBezTo>
                      <a:pt x="0" y="16"/>
                      <a:pt x="2" y="13"/>
                      <a:pt x="4" y="11"/>
                    </a:cubicBezTo>
                    <a:cubicBezTo>
                      <a:pt x="11" y="8"/>
                      <a:pt x="17" y="4"/>
                      <a:pt x="25" y="0"/>
                    </a:cubicBezTo>
                    <a:cubicBezTo>
                      <a:pt x="23" y="33"/>
                      <a:pt x="33" y="67"/>
                      <a:pt x="0" y="9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8" name="Freeform 53">
                <a:extLst>
                  <a:ext uri="{FF2B5EF4-FFF2-40B4-BE49-F238E27FC236}">
                    <a16:creationId xmlns:a16="http://schemas.microsoft.com/office/drawing/2014/main" id="{EC81D795-E69B-4E31-BA58-5851AD3F32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65800" y="3756025"/>
                <a:ext cx="58738" cy="157163"/>
              </a:xfrm>
              <a:custGeom>
                <a:avLst/>
                <a:gdLst>
                  <a:gd name="T0" fmla="*/ 23 w 23"/>
                  <a:gd name="T1" fmla="*/ 62 h 62"/>
                  <a:gd name="T2" fmla="*/ 3 w 23"/>
                  <a:gd name="T3" fmla="*/ 41 h 62"/>
                  <a:gd name="T4" fmla="*/ 0 w 23"/>
                  <a:gd name="T5" fmla="*/ 14 h 62"/>
                  <a:gd name="T6" fmla="*/ 13 w 23"/>
                  <a:gd name="T7" fmla="*/ 0 h 62"/>
                  <a:gd name="T8" fmla="*/ 23 w 23"/>
                  <a:gd name="T9" fmla="*/ 1 h 62"/>
                  <a:gd name="T10" fmla="*/ 23 w 23"/>
                  <a:gd name="T11" fmla="*/ 6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3" h="62">
                    <a:moveTo>
                      <a:pt x="23" y="62"/>
                    </a:moveTo>
                    <a:cubicBezTo>
                      <a:pt x="12" y="61"/>
                      <a:pt x="4" y="53"/>
                      <a:pt x="3" y="41"/>
                    </a:cubicBezTo>
                    <a:cubicBezTo>
                      <a:pt x="1" y="32"/>
                      <a:pt x="1" y="23"/>
                      <a:pt x="0" y="14"/>
                    </a:cubicBezTo>
                    <a:cubicBezTo>
                      <a:pt x="0" y="3"/>
                      <a:pt x="2" y="1"/>
                      <a:pt x="13" y="0"/>
                    </a:cubicBezTo>
                    <a:cubicBezTo>
                      <a:pt x="16" y="0"/>
                      <a:pt x="19" y="1"/>
                      <a:pt x="23" y="1"/>
                    </a:cubicBezTo>
                    <a:cubicBezTo>
                      <a:pt x="23" y="22"/>
                      <a:pt x="23" y="42"/>
                      <a:pt x="23" y="6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9" name="Freeform 54">
                <a:extLst>
                  <a:ext uri="{FF2B5EF4-FFF2-40B4-BE49-F238E27FC236}">
                    <a16:creationId xmlns:a16="http://schemas.microsoft.com/office/drawing/2014/main" id="{B87A562C-45E9-420A-8509-F1D46E7C0B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67400" y="3529013"/>
                <a:ext cx="107950" cy="68263"/>
              </a:xfrm>
              <a:custGeom>
                <a:avLst/>
                <a:gdLst>
                  <a:gd name="T0" fmla="*/ 19 w 43"/>
                  <a:gd name="T1" fmla="*/ 26 h 27"/>
                  <a:gd name="T2" fmla="*/ 16 w 43"/>
                  <a:gd name="T3" fmla="*/ 26 h 27"/>
                  <a:gd name="T4" fmla="*/ 0 w 43"/>
                  <a:gd name="T5" fmla="*/ 22 h 27"/>
                  <a:gd name="T6" fmla="*/ 7 w 43"/>
                  <a:gd name="T7" fmla="*/ 4 h 27"/>
                  <a:gd name="T8" fmla="*/ 9 w 43"/>
                  <a:gd name="T9" fmla="*/ 2 h 27"/>
                  <a:gd name="T10" fmla="*/ 39 w 43"/>
                  <a:gd name="T11" fmla="*/ 14 h 27"/>
                  <a:gd name="T12" fmla="*/ 33 w 43"/>
                  <a:gd name="T13" fmla="*/ 26 h 27"/>
                  <a:gd name="T14" fmla="*/ 19 w 43"/>
                  <a:gd name="T15" fmla="*/ 27 h 27"/>
                  <a:gd name="T16" fmla="*/ 19 w 43"/>
                  <a:gd name="T17" fmla="*/ 26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3" h="27">
                    <a:moveTo>
                      <a:pt x="19" y="26"/>
                    </a:moveTo>
                    <a:cubicBezTo>
                      <a:pt x="18" y="26"/>
                      <a:pt x="17" y="27"/>
                      <a:pt x="16" y="26"/>
                    </a:cubicBezTo>
                    <a:cubicBezTo>
                      <a:pt x="10" y="25"/>
                      <a:pt x="5" y="23"/>
                      <a:pt x="0" y="22"/>
                    </a:cubicBezTo>
                    <a:cubicBezTo>
                      <a:pt x="3" y="16"/>
                      <a:pt x="5" y="10"/>
                      <a:pt x="7" y="4"/>
                    </a:cubicBezTo>
                    <a:cubicBezTo>
                      <a:pt x="8" y="3"/>
                      <a:pt x="9" y="2"/>
                      <a:pt x="9" y="2"/>
                    </a:cubicBezTo>
                    <a:cubicBezTo>
                      <a:pt x="15" y="0"/>
                      <a:pt x="37" y="8"/>
                      <a:pt x="39" y="14"/>
                    </a:cubicBezTo>
                    <a:cubicBezTo>
                      <a:pt x="43" y="21"/>
                      <a:pt x="41" y="24"/>
                      <a:pt x="33" y="26"/>
                    </a:cubicBezTo>
                    <a:cubicBezTo>
                      <a:pt x="29" y="26"/>
                      <a:pt x="24" y="26"/>
                      <a:pt x="19" y="27"/>
                    </a:cubicBezTo>
                    <a:cubicBezTo>
                      <a:pt x="19" y="27"/>
                      <a:pt x="19" y="26"/>
                      <a:pt x="19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0" name="Freeform 55">
                <a:extLst>
                  <a:ext uri="{FF2B5EF4-FFF2-40B4-BE49-F238E27FC236}">
                    <a16:creationId xmlns:a16="http://schemas.microsoft.com/office/drawing/2014/main" id="{B71C3D96-92CC-448A-B299-2D6121780A6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922963" y="4691063"/>
                <a:ext cx="87313" cy="150813"/>
              </a:xfrm>
              <a:custGeom>
                <a:avLst/>
                <a:gdLst>
                  <a:gd name="T0" fmla="*/ 35 w 35"/>
                  <a:gd name="T1" fmla="*/ 32 h 60"/>
                  <a:gd name="T2" fmla="*/ 32 w 35"/>
                  <a:gd name="T3" fmla="*/ 48 h 60"/>
                  <a:gd name="T4" fmla="*/ 18 w 35"/>
                  <a:gd name="T5" fmla="*/ 58 h 60"/>
                  <a:gd name="T6" fmla="*/ 4 w 35"/>
                  <a:gd name="T7" fmla="*/ 49 h 60"/>
                  <a:gd name="T8" fmla="*/ 1 w 35"/>
                  <a:gd name="T9" fmla="*/ 12 h 60"/>
                  <a:gd name="T10" fmla="*/ 16 w 35"/>
                  <a:gd name="T11" fmla="*/ 1 h 60"/>
                  <a:gd name="T12" fmla="*/ 31 w 35"/>
                  <a:gd name="T13" fmla="*/ 11 h 60"/>
                  <a:gd name="T14" fmla="*/ 35 w 35"/>
                  <a:gd name="T15" fmla="*/ 32 h 60"/>
                  <a:gd name="T16" fmla="*/ 29 w 35"/>
                  <a:gd name="T17" fmla="*/ 34 h 60"/>
                  <a:gd name="T18" fmla="*/ 24 w 35"/>
                  <a:gd name="T19" fmla="*/ 11 h 60"/>
                  <a:gd name="T20" fmla="*/ 14 w 35"/>
                  <a:gd name="T21" fmla="*/ 3 h 60"/>
                  <a:gd name="T22" fmla="*/ 5 w 35"/>
                  <a:gd name="T23" fmla="*/ 14 h 60"/>
                  <a:gd name="T24" fmla="*/ 7 w 35"/>
                  <a:gd name="T25" fmla="*/ 39 h 60"/>
                  <a:gd name="T26" fmla="*/ 19 w 35"/>
                  <a:gd name="T27" fmla="*/ 56 h 60"/>
                  <a:gd name="T28" fmla="*/ 29 w 35"/>
                  <a:gd name="T29" fmla="*/ 34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5" h="60">
                    <a:moveTo>
                      <a:pt x="35" y="32"/>
                    </a:moveTo>
                    <a:cubicBezTo>
                      <a:pt x="34" y="38"/>
                      <a:pt x="34" y="44"/>
                      <a:pt x="32" y="48"/>
                    </a:cubicBezTo>
                    <a:cubicBezTo>
                      <a:pt x="29" y="52"/>
                      <a:pt x="23" y="56"/>
                      <a:pt x="18" y="58"/>
                    </a:cubicBezTo>
                    <a:cubicBezTo>
                      <a:pt x="12" y="60"/>
                      <a:pt x="5" y="56"/>
                      <a:pt x="4" y="49"/>
                    </a:cubicBezTo>
                    <a:cubicBezTo>
                      <a:pt x="1" y="37"/>
                      <a:pt x="0" y="24"/>
                      <a:pt x="1" y="12"/>
                    </a:cubicBezTo>
                    <a:cubicBezTo>
                      <a:pt x="2" y="5"/>
                      <a:pt x="8" y="1"/>
                      <a:pt x="16" y="1"/>
                    </a:cubicBezTo>
                    <a:cubicBezTo>
                      <a:pt x="24" y="0"/>
                      <a:pt x="29" y="4"/>
                      <a:pt x="31" y="11"/>
                    </a:cubicBezTo>
                    <a:cubicBezTo>
                      <a:pt x="33" y="18"/>
                      <a:pt x="34" y="25"/>
                      <a:pt x="35" y="32"/>
                    </a:cubicBezTo>
                    <a:close/>
                    <a:moveTo>
                      <a:pt x="29" y="34"/>
                    </a:moveTo>
                    <a:cubicBezTo>
                      <a:pt x="28" y="28"/>
                      <a:pt x="27" y="19"/>
                      <a:pt x="24" y="11"/>
                    </a:cubicBezTo>
                    <a:cubicBezTo>
                      <a:pt x="23" y="7"/>
                      <a:pt x="17" y="3"/>
                      <a:pt x="14" y="3"/>
                    </a:cubicBezTo>
                    <a:cubicBezTo>
                      <a:pt x="10" y="4"/>
                      <a:pt x="6" y="10"/>
                      <a:pt x="5" y="14"/>
                    </a:cubicBezTo>
                    <a:cubicBezTo>
                      <a:pt x="4" y="22"/>
                      <a:pt x="5" y="31"/>
                      <a:pt x="7" y="39"/>
                    </a:cubicBezTo>
                    <a:cubicBezTo>
                      <a:pt x="8" y="51"/>
                      <a:pt x="13" y="57"/>
                      <a:pt x="19" y="56"/>
                    </a:cubicBezTo>
                    <a:cubicBezTo>
                      <a:pt x="30" y="54"/>
                      <a:pt x="28" y="45"/>
                      <a:pt x="29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1" name="Freeform 56">
                <a:extLst>
                  <a:ext uri="{FF2B5EF4-FFF2-40B4-BE49-F238E27FC236}">
                    <a16:creationId xmlns:a16="http://schemas.microsoft.com/office/drawing/2014/main" id="{88D67E78-6C2F-46F3-A513-F284A8498BA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9438" y="4687888"/>
                <a:ext cx="107950" cy="144463"/>
              </a:xfrm>
              <a:custGeom>
                <a:avLst/>
                <a:gdLst>
                  <a:gd name="T0" fmla="*/ 6 w 43"/>
                  <a:gd name="T1" fmla="*/ 57 h 57"/>
                  <a:gd name="T2" fmla="*/ 28 w 43"/>
                  <a:gd name="T3" fmla="*/ 32 h 57"/>
                  <a:gd name="T4" fmla="*/ 10 w 43"/>
                  <a:gd name="T5" fmla="*/ 34 h 57"/>
                  <a:gd name="T6" fmla="*/ 1 w 43"/>
                  <a:gd name="T7" fmla="*/ 15 h 57"/>
                  <a:gd name="T8" fmla="*/ 17 w 43"/>
                  <a:gd name="T9" fmla="*/ 0 h 57"/>
                  <a:gd name="T10" fmla="*/ 35 w 43"/>
                  <a:gd name="T11" fmla="*/ 11 h 57"/>
                  <a:gd name="T12" fmla="*/ 6 w 43"/>
                  <a:gd name="T13" fmla="*/ 57 h 57"/>
                  <a:gd name="T14" fmla="*/ 30 w 43"/>
                  <a:gd name="T15" fmla="*/ 18 h 57"/>
                  <a:gd name="T16" fmla="*/ 18 w 43"/>
                  <a:gd name="T17" fmla="*/ 3 h 57"/>
                  <a:gd name="T18" fmla="*/ 7 w 43"/>
                  <a:gd name="T19" fmla="*/ 17 h 57"/>
                  <a:gd name="T20" fmla="*/ 19 w 43"/>
                  <a:gd name="T21" fmla="*/ 32 h 57"/>
                  <a:gd name="T22" fmla="*/ 30 w 43"/>
                  <a:gd name="T23" fmla="*/ 18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3" h="57">
                    <a:moveTo>
                      <a:pt x="6" y="57"/>
                    </a:moveTo>
                    <a:cubicBezTo>
                      <a:pt x="18" y="52"/>
                      <a:pt x="27" y="45"/>
                      <a:pt x="28" y="32"/>
                    </a:cubicBezTo>
                    <a:cubicBezTo>
                      <a:pt x="22" y="33"/>
                      <a:pt x="15" y="35"/>
                      <a:pt x="10" y="34"/>
                    </a:cubicBezTo>
                    <a:cubicBezTo>
                      <a:pt x="0" y="31"/>
                      <a:pt x="0" y="23"/>
                      <a:pt x="1" y="15"/>
                    </a:cubicBezTo>
                    <a:cubicBezTo>
                      <a:pt x="2" y="7"/>
                      <a:pt x="9" y="1"/>
                      <a:pt x="17" y="0"/>
                    </a:cubicBezTo>
                    <a:cubicBezTo>
                      <a:pt x="26" y="0"/>
                      <a:pt x="32" y="3"/>
                      <a:pt x="35" y="11"/>
                    </a:cubicBezTo>
                    <a:cubicBezTo>
                      <a:pt x="43" y="31"/>
                      <a:pt x="28" y="55"/>
                      <a:pt x="6" y="57"/>
                    </a:cubicBezTo>
                    <a:close/>
                    <a:moveTo>
                      <a:pt x="30" y="18"/>
                    </a:moveTo>
                    <a:cubicBezTo>
                      <a:pt x="30" y="9"/>
                      <a:pt x="25" y="3"/>
                      <a:pt x="18" y="3"/>
                    </a:cubicBezTo>
                    <a:cubicBezTo>
                      <a:pt x="12" y="2"/>
                      <a:pt x="7" y="8"/>
                      <a:pt x="7" y="17"/>
                    </a:cubicBezTo>
                    <a:cubicBezTo>
                      <a:pt x="7" y="25"/>
                      <a:pt x="12" y="32"/>
                      <a:pt x="19" y="32"/>
                    </a:cubicBezTo>
                    <a:cubicBezTo>
                      <a:pt x="25" y="32"/>
                      <a:pt x="30" y="26"/>
                      <a:pt x="30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2" name="Freeform 57">
                <a:extLst>
                  <a:ext uri="{FF2B5EF4-FFF2-40B4-BE49-F238E27FC236}">
                    <a16:creationId xmlns:a16="http://schemas.microsoft.com/office/drawing/2014/main" id="{AC3E6570-EC28-4E18-9B85-0BC47E6117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27750" y="4652963"/>
                <a:ext cx="107950" cy="150813"/>
              </a:xfrm>
              <a:custGeom>
                <a:avLst/>
                <a:gdLst>
                  <a:gd name="T0" fmla="*/ 31 w 43"/>
                  <a:gd name="T1" fmla="*/ 57 h 60"/>
                  <a:gd name="T2" fmla="*/ 13 w 43"/>
                  <a:gd name="T3" fmla="*/ 53 h 60"/>
                  <a:gd name="T4" fmla="*/ 26 w 43"/>
                  <a:gd name="T5" fmla="*/ 0 h 60"/>
                  <a:gd name="T6" fmla="*/ 14 w 43"/>
                  <a:gd name="T7" fmla="*/ 32 h 60"/>
                  <a:gd name="T8" fmla="*/ 35 w 43"/>
                  <a:gd name="T9" fmla="*/ 26 h 60"/>
                  <a:gd name="T10" fmla="*/ 42 w 43"/>
                  <a:gd name="T11" fmla="*/ 42 h 60"/>
                  <a:gd name="T12" fmla="*/ 31 w 43"/>
                  <a:gd name="T13" fmla="*/ 58 h 60"/>
                  <a:gd name="T14" fmla="*/ 33 w 43"/>
                  <a:gd name="T15" fmla="*/ 33 h 60"/>
                  <a:gd name="T16" fmla="*/ 22 w 43"/>
                  <a:gd name="T17" fmla="*/ 30 h 60"/>
                  <a:gd name="T18" fmla="*/ 15 w 43"/>
                  <a:gd name="T19" fmla="*/ 41 h 60"/>
                  <a:gd name="T20" fmla="*/ 31 w 43"/>
                  <a:gd name="T21" fmla="*/ 57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3" h="60">
                    <a:moveTo>
                      <a:pt x="31" y="57"/>
                    </a:moveTo>
                    <a:cubicBezTo>
                      <a:pt x="24" y="60"/>
                      <a:pt x="18" y="59"/>
                      <a:pt x="13" y="53"/>
                    </a:cubicBezTo>
                    <a:cubicBezTo>
                      <a:pt x="0" y="37"/>
                      <a:pt x="6" y="8"/>
                      <a:pt x="26" y="0"/>
                    </a:cubicBezTo>
                    <a:cubicBezTo>
                      <a:pt x="13" y="14"/>
                      <a:pt x="11" y="20"/>
                      <a:pt x="14" y="32"/>
                    </a:cubicBezTo>
                    <a:cubicBezTo>
                      <a:pt x="20" y="26"/>
                      <a:pt x="27" y="19"/>
                      <a:pt x="35" y="26"/>
                    </a:cubicBezTo>
                    <a:cubicBezTo>
                      <a:pt x="39" y="29"/>
                      <a:pt x="42" y="36"/>
                      <a:pt x="42" y="42"/>
                    </a:cubicBezTo>
                    <a:cubicBezTo>
                      <a:pt x="43" y="49"/>
                      <a:pt x="39" y="55"/>
                      <a:pt x="31" y="58"/>
                    </a:cubicBezTo>
                    <a:cubicBezTo>
                      <a:pt x="39" y="49"/>
                      <a:pt x="40" y="39"/>
                      <a:pt x="33" y="33"/>
                    </a:cubicBezTo>
                    <a:cubicBezTo>
                      <a:pt x="30" y="30"/>
                      <a:pt x="24" y="29"/>
                      <a:pt x="22" y="30"/>
                    </a:cubicBezTo>
                    <a:cubicBezTo>
                      <a:pt x="18" y="32"/>
                      <a:pt x="15" y="37"/>
                      <a:pt x="15" y="41"/>
                    </a:cubicBezTo>
                    <a:cubicBezTo>
                      <a:pt x="15" y="50"/>
                      <a:pt x="21" y="55"/>
                      <a:pt x="31" y="5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3" name="Freeform 58">
                <a:extLst>
                  <a:ext uri="{FF2B5EF4-FFF2-40B4-BE49-F238E27FC236}">
                    <a16:creationId xmlns:a16="http://schemas.microsoft.com/office/drawing/2014/main" id="{09CAE530-DE8A-422F-8057-29360F374E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29250" y="4665663"/>
                <a:ext cx="76200" cy="141288"/>
              </a:xfrm>
              <a:custGeom>
                <a:avLst/>
                <a:gdLst>
                  <a:gd name="T0" fmla="*/ 25 w 30"/>
                  <a:gd name="T1" fmla="*/ 56 h 56"/>
                  <a:gd name="T2" fmla="*/ 0 w 30"/>
                  <a:gd name="T3" fmla="*/ 50 h 56"/>
                  <a:gd name="T4" fmla="*/ 13 w 30"/>
                  <a:gd name="T5" fmla="*/ 40 h 56"/>
                  <a:gd name="T6" fmla="*/ 22 w 30"/>
                  <a:gd name="T7" fmla="*/ 4 h 56"/>
                  <a:gd name="T8" fmla="*/ 7 w 30"/>
                  <a:gd name="T9" fmla="*/ 5 h 56"/>
                  <a:gd name="T10" fmla="*/ 7 w 30"/>
                  <a:gd name="T11" fmla="*/ 3 h 56"/>
                  <a:gd name="T12" fmla="*/ 30 w 30"/>
                  <a:gd name="T13" fmla="*/ 0 h 56"/>
                  <a:gd name="T14" fmla="*/ 19 w 30"/>
                  <a:gd name="T15" fmla="*/ 40 h 56"/>
                  <a:gd name="T16" fmla="*/ 25 w 30"/>
                  <a:gd name="T17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0" h="56">
                    <a:moveTo>
                      <a:pt x="25" y="56"/>
                    </a:moveTo>
                    <a:cubicBezTo>
                      <a:pt x="17" y="54"/>
                      <a:pt x="8" y="52"/>
                      <a:pt x="0" y="50"/>
                    </a:cubicBezTo>
                    <a:cubicBezTo>
                      <a:pt x="10" y="50"/>
                      <a:pt x="10" y="50"/>
                      <a:pt x="13" y="40"/>
                    </a:cubicBezTo>
                    <a:cubicBezTo>
                      <a:pt x="16" y="28"/>
                      <a:pt x="19" y="17"/>
                      <a:pt x="22" y="4"/>
                    </a:cubicBezTo>
                    <a:cubicBezTo>
                      <a:pt x="16" y="4"/>
                      <a:pt x="11" y="5"/>
                      <a:pt x="7" y="5"/>
                    </a:cubicBezTo>
                    <a:cubicBezTo>
                      <a:pt x="7" y="5"/>
                      <a:pt x="7" y="4"/>
                      <a:pt x="7" y="3"/>
                    </a:cubicBezTo>
                    <a:cubicBezTo>
                      <a:pt x="14" y="2"/>
                      <a:pt x="21" y="1"/>
                      <a:pt x="30" y="0"/>
                    </a:cubicBezTo>
                    <a:cubicBezTo>
                      <a:pt x="26" y="14"/>
                      <a:pt x="23" y="27"/>
                      <a:pt x="19" y="40"/>
                    </a:cubicBezTo>
                    <a:cubicBezTo>
                      <a:pt x="17" y="46"/>
                      <a:pt x="15" y="53"/>
                      <a:pt x="25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164" name="文本占位符 65">
            <a:extLst>
              <a:ext uri="{FF2B5EF4-FFF2-40B4-BE49-F238E27FC236}">
                <a16:creationId xmlns:a16="http://schemas.microsoft.com/office/drawing/2014/main" id="{BFBF867F-E39A-412D-B801-2EA744568D29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1097899" y="253874"/>
            <a:ext cx="2649600" cy="60590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</p:spPr>
        <p:txBody>
          <a:bodyPr vert="horz" wrap="none" lIns="72000" tIns="0" rIns="252000" bIns="0" anchor="ctr" anchorCtr="0">
            <a:spAutoFit/>
          </a:bodyPr>
          <a:lstStyle>
            <a:lvl1pPr mar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800" spc="0">
                <a:solidFill>
                  <a:srgbClr val="FFFFFF"/>
                </a:solidFill>
                <a:latin typeface="+mj-ea"/>
                <a:ea typeface="+mj-ea"/>
                <a:sym typeface="思源宋体 CN Heavy" panose="02020900000000000000" pitchFamily="18" charset="-122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2pPr>
            <a:lvl3pPr marL="9144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3pPr>
            <a:lvl4pPr marL="13716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4pPr>
            <a:lvl5pPr marL="18288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zh-CN" altLang="en-US" dirty="0"/>
              <a:t>标题文字输入</a:t>
            </a:r>
          </a:p>
        </p:txBody>
      </p:sp>
    </p:spTree>
    <p:extLst>
      <p:ext uri="{BB962C8B-B14F-4D97-AF65-F5344CB8AC3E}">
        <p14:creationId xmlns:p14="http://schemas.microsoft.com/office/powerpoint/2010/main" val="1586244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四张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>
            <a:extLst>
              <a:ext uri="{FF2B5EF4-FFF2-40B4-BE49-F238E27FC236}">
                <a16:creationId xmlns:a16="http://schemas.microsoft.com/office/drawing/2014/main" id="{514964C7-5574-415D-A002-6FE3043AE28B}"/>
              </a:ext>
            </a:extLst>
          </p:cNvPr>
          <p:cNvGrpSpPr/>
          <p:nvPr userDrawn="1"/>
        </p:nvGrpSpPr>
        <p:grpSpPr>
          <a:xfrm rot="169789">
            <a:off x="7333468" y="1757113"/>
            <a:ext cx="5694860" cy="5835138"/>
            <a:chOff x="377825" y="6983413"/>
            <a:chExt cx="5284788" cy="5414962"/>
          </a:xfrm>
          <a:solidFill>
            <a:schemeClr val="accent1">
              <a:alpha val="4000"/>
            </a:schemeClr>
          </a:solidFill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FAFC0506-76EE-4CB2-9699-58F41DDE766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87650" y="9477375"/>
              <a:ext cx="2874963" cy="1692275"/>
            </a:xfrm>
            <a:custGeom>
              <a:avLst/>
              <a:gdLst>
                <a:gd name="T0" fmla="*/ 209 w 888"/>
                <a:gd name="T1" fmla="*/ 128 h 522"/>
                <a:gd name="T2" fmla="*/ 324 w 888"/>
                <a:gd name="T3" fmla="*/ 64 h 522"/>
                <a:gd name="T4" fmla="*/ 539 w 888"/>
                <a:gd name="T5" fmla="*/ 2 h 522"/>
                <a:gd name="T6" fmla="*/ 641 w 888"/>
                <a:gd name="T7" fmla="*/ 7 h 522"/>
                <a:gd name="T8" fmla="*/ 760 w 888"/>
                <a:gd name="T9" fmla="*/ 108 h 522"/>
                <a:gd name="T10" fmla="*/ 786 w 888"/>
                <a:gd name="T11" fmla="*/ 130 h 522"/>
                <a:gd name="T12" fmla="*/ 852 w 888"/>
                <a:gd name="T13" fmla="*/ 159 h 522"/>
                <a:gd name="T14" fmla="*/ 854 w 888"/>
                <a:gd name="T15" fmla="*/ 230 h 522"/>
                <a:gd name="T16" fmla="*/ 745 w 888"/>
                <a:gd name="T17" fmla="*/ 274 h 522"/>
                <a:gd name="T18" fmla="*/ 513 w 888"/>
                <a:gd name="T19" fmla="*/ 252 h 522"/>
                <a:gd name="T20" fmla="*/ 439 w 888"/>
                <a:gd name="T21" fmla="*/ 217 h 522"/>
                <a:gd name="T22" fmla="*/ 398 w 888"/>
                <a:gd name="T23" fmla="*/ 208 h 522"/>
                <a:gd name="T24" fmla="*/ 358 w 888"/>
                <a:gd name="T25" fmla="*/ 230 h 522"/>
                <a:gd name="T26" fmla="*/ 331 w 888"/>
                <a:gd name="T27" fmla="*/ 305 h 522"/>
                <a:gd name="T28" fmla="*/ 304 w 888"/>
                <a:gd name="T29" fmla="*/ 395 h 522"/>
                <a:gd name="T30" fmla="*/ 171 w 888"/>
                <a:gd name="T31" fmla="*/ 512 h 522"/>
                <a:gd name="T32" fmla="*/ 85 w 888"/>
                <a:gd name="T33" fmla="*/ 521 h 522"/>
                <a:gd name="T34" fmla="*/ 5 w 888"/>
                <a:gd name="T35" fmla="*/ 426 h 522"/>
                <a:gd name="T36" fmla="*/ 234 w 888"/>
                <a:gd name="T37" fmla="*/ 161 h 522"/>
                <a:gd name="T38" fmla="*/ 427 w 888"/>
                <a:gd name="T39" fmla="*/ 187 h 522"/>
                <a:gd name="T40" fmla="*/ 531 w 888"/>
                <a:gd name="T41" fmla="*/ 233 h 522"/>
                <a:gd name="T42" fmla="*/ 720 w 888"/>
                <a:gd name="T43" fmla="*/ 247 h 522"/>
                <a:gd name="T44" fmla="*/ 809 w 888"/>
                <a:gd name="T45" fmla="*/ 222 h 522"/>
                <a:gd name="T46" fmla="*/ 837 w 888"/>
                <a:gd name="T47" fmla="*/ 207 h 522"/>
                <a:gd name="T48" fmla="*/ 838 w 888"/>
                <a:gd name="T49" fmla="*/ 174 h 522"/>
                <a:gd name="T50" fmla="*/ 786 w 888"/>
                <a:gd name="T51" fmla="*/ 142 h 522"/>
                <a:gd name="T52" fmla="*/ 756 w 888"/>
                <a:gd name="T53" fmla="*/ 115 h 522"/>
                <a:gd name="T54" fmla="*/ 631 w 888"/>
                <a:gd name="T55" fmla="*/ 32 h 522"/>
                <a:gd name="T56" fmla="*/ 411 w 888"/>
                <a:gd name="T57" fmla="*/ 46 h 522"/>
                <a:gd name="T58" fmla="*/ 224 w 888"/>
                <a:gd name="T59" fmla="*/ 126 h 522"/>
                <a:gd name="T60" fmla="*/ 211 w 888"/>
                <a:gd name="T61" fmla="*/ 131 h 522"/>
                <a:gd name="T62" fmla="*/ 209 w 888"/>
                <a:gd name="T63" fmla="*/ 128 h 522"/>
                <a:gd name="T64" fmla="*/ 403 w 888"/>
                <a:gd name="T65" fmla="*/ 196 h 522"/>
                <a:gd name="T66" fmla="*/ 395 w 888"/>
                <a:gd name="T67" fmla="*/ 190 h 522"/>
                <a:gd name="T68" fmla="*/ 220 w 888"/>
                <a:gd name="T69" fmla="*/ 178 h 522"/>
                <a:gd name="T70" fmla="*/ 70 w 888"/>
                <a:gd name="T71" fmla="*/ 294 h 522"/>
                <a:gd name="T72" fmla="*/ 17 w 888"/>
                <a:gd name="T73" fmla="*/ 400 h 522"/>
                <a:gd name="T74" fmla="*/ 104 w 888"/>
                <a:gd name="T75" fmla="*/ 503 h 522"/>
                <a:gd name="T76" fmla="*/ 201 w 888"/>
                <a:gd name="T77" fmla="*/ 478 h 522"/>
                <a:gd name="T78" fmla="*/ 292 w 888"/>
                <a:gd name="T79" fmla="*/ 364 h 522"/>
                <a:gd name="T80" fmla="*/ 313 w 888"/>
                <a:gd name="T81" fmla="*/ 279 h 522"/>
                <a:gd name="T82" fmla="*/ 403 w 888"/>
                <a:gd name="T83" fmla="*/ 196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888" h="522">
                  <a:moveTo>
                    <a:pt x="209" y="128"/>
                  </a:moveTo>
                  <a:cubicBezTo>
                    <a:pt x="247" y="107"/>
                    <a:pt x="285" y="84"/>
                    <a:pt x="324" y="64"/>
                  </a:cubicBezTo>
                  <a:cubicBezTo>
                    <a:pt x="392" y="31"/>
                    <a:pt x="463" y="7"/>
                    <a:pt x="539" y="2"/>
                  </a:cubicBezTo>
                  <a:cubicBezTo>
                    <a:pt x="573" y="0"/>
                    <a:pt x="608" y="1"/>
                    <a:pt x="641" y="7"/>
                  </a:cubicBezTo>
                  <a:cubicBezTo>
                    <a:pt x="698" y="19"/>
                    <a:pt x="735" y="58"/>
                    <a:pt x="760" y="108"/>
                  </a:cubicBezTo>
                  <a:cubicBezTo>
                    <a:pt x="766" y="120"/>
                    <a:pt x="774" y="126"/>
                    <a:pt x="786" y="130"/>
                  </a:cubicBezTo>
                  <a:cubicBezTo>
                    <a:pt x="809" y="139"/>
                    <a:pt x="831" y="147"/>
                    <a:pt x="852" y="159"/>
                  </a:cubicBezTo>
                  <a:cubicBezTo>
                    <a:pt x="887" y="180"/>
                    <a:pt x="888" y="206"/>
                    <a:pt x="854" y="230"/>
                  </a:cubicBezTo>
                  <a:cubicBezTo>
                    <a:pt x="821" y="253"/>
                    <a:pt x="784" y="267"/>
                    <a:pt x="745" y="274"/>
                  </a:cubicBezTo>
                  <a:cubicBezTo>
                    <a:pt x="665" y="288"/>
                    <a:pt x="588" y="281"/>
                    <a:pt x="513" y="252"/>
                  </a:cubicBezTo>
                  <a:cubicBezTo>
                    <a:pt x="488" y="242"/>
                    <a:pt x="464" y="227"/>
                    <a:pt x="439" y="217"/>
                  </a:cubicBezTo>
                  <a:cubicBezTo>
                    <a:pt x="426" y="212"/>
                    <a:pt x="412" y="210"/>
                    <a:pt x="398" y="208"/>
                  </a:cubicBezTo>
                  <a:cubicBezTo>
                    <a:pt x="381" y="206"/>
                    <a:pt x="365" y="214"/>
                    <a:pt x="358" y="230"/>
                  </a:cubicBezTo>
                  <a:cubicBezTo>
                    <a:pt x="347" y="254"/>
                    <a:pt x="339" y="280"/>
                    <a:pt x="331" y="305"/>
                  </a:cubicBezTo>
                  <a:cubicBezTo>
                    <a:pt x="321" y="335"/>
                    <a:pt x="313" y="365"/>
                    <a:pt x="304" y="395"/>
                  </a:cubicBezTo>
                  <a:cubicBezTo>
                    <a:pt x="283" y="460"/>
                    <a:pt x="234" y="495"/>
                    <a:pt x="171" y="512"/>
                  </a:cubicBezTo>
                  <a:cubicBezTo>
                    <a:pt x="144" y="519"/>
                    <a:pt x="114" y="522"/>
                    <a:pt x="85" y="521"/>
                  </a:cubicBezTo>
                  <a:cubicBezTo>
                    <a:pt x="33" y="519"/>
                    <a:pt x="0" y="479"/>
                    <a:pt x="5" y="426"/>
                  </a:cubicBezTo>
                  <a:cubicBezTo>
                    <a:pt x="15" y="320"/>
                    <a:pt x="94" y="194"/>
                    <a:pt x="234" y="161"/>
                  </a:cubicBezTo>
                  <a:cubicBezTo>
                    <a:pt x="303" y="145"/>
                    <a:pt x="365" y="161"/>
                    <a:pt x="427" y="187"/>
                  </a:cubicBezTo>
                  <a:cubicBezTo>
                    <a:pt x="462" y="202"/>
                    <a:pt x="496" y="217"/>
                    <a:pt x="531" y="233"/>
                  </a:cubicBezTo>
                  <a:cubicBezTo>
                    <a:pt x="592" y="260"/>
                    <a:pt x="656" y="261"/>
                    <a:pt x="720" y="247"/>
                  </a:cubicBezTo>
                  <a:cubicBezTo>
                    <a:pt x="750" y="241"/>
                    <a:pt x="780" y="231"/>
                    <a:pt x="809" y="222"/>
                  </a:cubicBezTo>
                  <a:cubicBezTo>
                    <a:pt x="819" y="218"/>
                    <a:pt x="829" y="213"/>
                    <a:pt x="837" y="207"/>
                  </a:cubicBezTo>
                  <a:cubicBezTo>
                    <a:pt x="851" y="197"/>
                    <a:pt x="852" y="184"/>
                    <a:pt x="838" y="174"/>
                  </a:cubicBezTo>
                  <a:cubicBezTo>
                    <a:pt x="822" y="161"/>
                    <a:pt x="804" y="151"/>
                    <a:pt x="786" y="142"/>
                  </a:cubicBezTo>
                  <a:cubicBezTo>
                    <a:pt x="774" y="135"/>
                    <a:pt x="763" y="128"/>
                    <a:pt x="756" y="115"/>
                  </a:cubicBezTo>
                  <a:cubicBezTo>
                    <a:pt x="728" y="67"/>
                    <a:pt x="682" y="45"/>
                    <a:pt x="631" y="32"/>
                  </a:cubicBezTo>
                  <a:cubicBezTo>
                    <a:pt x="556" y="13"/>
                    <a:pt x="483" y="25"/>
                    <a:pt x="411" y="46"/>
                  </a:cubicBezTo>
                  <a:cubicBezTo>
                    <a:pt x="345" y="65"/>
                    <a:pt x="285" y="97"/>
                    <a:pt x="224" y="126"/>
                  </a:cubicBezTo>
                  <a:cubicBezTo>
                    <a:pt x="220" y="128"/>
                    <a:pt x="215" y="130"/>
                    <a:pt x="211" y="131"/>
                  </a:cubicBezTo>
                  <a:cubicBezTo>
                    <a:pt x="210" y="130"/>
                    <a:pt x="210" y="129"/>
                    <a:pt x="209" y="128"/>
                  </a:cubicBezTo>
                  <a:close/>
                  <a:moveTo>
                    <a:pt x="403" y="196"/>
                  </a:moveTo>
                  <a:cubicBezTo>
                    <a:pt x="400" y="193"/>
                    <a:pt x="398" y="192"/>
                    <a:pt x="395" y="190"/>
                  </a:cubicBezTo>
                  <a:cubicBezTo>
                    <a:pt x="339" y="160"/>
                    <a:pt x="279" y="157"/>
                    <a:pt x="220" y="178"/>
                  </a:cubicBezTo>
                  <a:cubicBezTo>
                    <a:pt x="158" y="200"/>
                    <a:pt x="111" y="244"/>
                    <a:pt x="70" y="294"/>
                  </a:cubicBezTo>
                  <a:cubicBezTo>
                    <a:pt x="45" y="325"/>
                    <a:pt x="24" y="360"/>
                    <a:pt x="17" y="400"/>
                  </a:cubicBezTo>
                  <a:cubicBezTo>
                    <a:pt x="6" y="460"/>
                    <a:pt x="43" y="504"/>
                    <a:pt x="104" y="503"/>
                  </a:cubicBezTo>
                  <a:cubicBezTo>
                    <a:pt x="138" y="503"/>
                    <a:pt x="170" y="492"/>
                    <a:pt x="201" y="478"/>
                  </a:cubicBezTo>
                  <a:cubicBezTo>
                    <a:pt x="252" y="456"/>
                    <a:pt x="280" y="417"/>
                    <a:pt x="292" y="364"/>
                  </a:cubicBezTo>
                  <a:cubicBezTo>
                    <a:pt x="299" y="336"/>
                    <a:pt x="306" y="308"/>
                    <a:pt x="313" y="279"/>
                  </a:cubicBezTo>
                  <a:cubicBezTo>
                    <a:pt x="327" y="222"/>
                    <a:pt x="347" y="203"/>
                    <a:pt x="403" y="1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B77DAC51-6937-4C07-B330-C5A97FD7667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5425" y="7048500"/>
              <a:ext cx="1139825" cy="3148013"/>
            </a:xfrm>
            <a:custGeom>
              <a:avLst/>
              <a:gdLst>
                <a:gd name="T0" fmla="*/ 167 w 352"/>
                <a:gd name="T1" fmla="*/ 889 h 971"/>
                <a:gd name="T2" fmla="*/ 231 w 352"/>
                <a:gd name="T3" fmla="*/ 720 h 971"/>
                <a:gd name="T4" fmla="*/ 303 w 352"/>
                <a:gd name="T5" fmla="*/ 421 h 971"/>
                <a:gd name="T6" fmla="*/ 298 w 352"/>
                <a:gd name="T7" fmla="*/ 228 h 971"/>
                <a:gd name="T8" fmla="*/ 266 w 352"/>
                <a:gd name="T9" fmla="*/ 165 h 971"/>
                <a:gd name="T10" fmla="*/ 217 w 352"/>
                <a:gd name="T11" fmla="*/ 50 h 971"/>
                <a:gd name="T12" fmla="*/ 197 w 352"/>
                <a:gd name="T13" fmla="*/ 43 h 971"/>
                <a:gd name="T14" fmla="*/ 51 w 352"/>
                <a:gd name="T15" fmla="*/ 264 h 971"/>
                <a:gd name="T16" fmla="*/ 39 w 352"/>
                <a:gd name="T17" fmla="*/ 437 h 971"/>
                <a:gd name="T18" fmla="*/ 59 w 352"/>
                <a:gd name="T19" fmla="*/ 682 h 971"/>
                <a:gd name="T20" fmla="*/ 71 w 352"/>
                <a:gd name="T21" fmla="*/ 905 h 971"/>
                <a:gd name="T22" fmla="*/ 79 w 352"/>
                <a:gd name="T23" fmla="*/ 955 h 971"/>
                <a:gd name="T24" fmla="*/ 79 w 352"/>
                <a:gd name="T25" fmla="*/ 970 h 971"/>
                <a:gd name="T26" fmla="*/ 73 w 352"/>
                <a:gd name="T27" fmla="*/ 971 h 971"/>
                <a:gd name="T28" fmla="*/ 59 w 352"/>
                <a:gd name="T29" fmla="*/ 914 h 971"/>
                <a:gd name="T30" fmla="*/ 41 w 352"/>
                <a:gd name="T31" fmla="*/ 696 h 971"/>
                <a:gd name="T32" fmla="*/ 22 w 352"/>
                <a:gd name="T33" fmla="*/ 461 h 971"/>
                <a:gd name="T34" fmla="*/ 8 w 352"/>
                <a:gd name="T35" fmla="*/ 389 h 971"/>
                <a:gd name="T36" fmla="*/ 39 w 352"/>
                <a:gd name="T37" fmla="*/ 228 h 971"/>
                <a:gd name="T38" fmla="*/ 193 w 352"/>
                <a:gd name="T39" fmla="*/ 14 h 971"/>
                <a:gd name="T40" fmla="*/ 218 w 352"/>
                <a:gd name="T41" fmla="*/ 0 h 971"/>
                <a:gd name="T42" fmla="*/ 224 w 352"/>
                <a:gd name="T43" fmla="*/ 25 h 971"/>
                <a:gd name="T44" fmla="*/ 262 w 352"/>
                <a:gd name="T45" fmla="*/ 110 h 971"/>
                <a:gd name="T46" fmla="*/ 316 w 352"/>
                <a:gd name="T47" fmla="*/ 193 h 971"/>
                <a:gd name="T48" fmla="*/ 333 w 352"/>
                <a:gd name="T49" fmla="*/ 406 h 971"/>
                <a:gd name="T50" fmla="*/ 287 w 352"/>
                <a:gd name="T51" fmla="*/ 567 h 971"/>
                <a:gd name="T52" fmla="*/ 237 w 352"/>
                <a:gd name="T53" fmla="*/ 757 h 971"/>
                <a:gd name="T54" fmla="*/ 187 w 352"/>
                <a:gd name="T55" fmla="*/ 873 h 971"/>
                <a:gd name="T56" fmla="*/ 170 w 352"/>
                <a:gd name="T57" fmla="*/ 892 h 971"/>
                <a:gd name="T58" fmla="*/ 167 w 352"/>
                <a:gd name="T59" fmla="*/ 889 h 9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52" h="971">
                  <a:moveTo>
                    <a:pt x="167" y="889"/>
                  </a:moveTo>
                  <a:cubicBezTo>
                    <a:pt x="203" y="838"/>
                    <a:pt x="218" y="779"/>
                    <a:pt x="231" y="720"/>
                  </a:cubicBezTo>
                  <a:cubicBezTo>
                    <a:pt x="254" y="620"/>
                    <a:pt x="280" y="521"/>
                    <a:pt x="303" y="421"/>
                  </a:cubicBezTo>
                  <a:cubicBezTo>
                    <a:pt x="318" y="357"/>
                    <a:pt x="322" y="291"/>
                    <a:pt x="298" y="228"/>
                  </a:cubicBezTo>
                  <a:cubicBezTo>
                    <a:pt x="290" y="206"/>
                    <a:pt x="279" y="185"/>
                    <a:pt x="266" y="165"/>
                  </a:cubicBezTo>
                  <a:cubicBezTo>
                    <a:pt x="244" y="129"/>
                    <a:pt x="226" y="92"/>
                    <a:pt x="217" y="50"/>
                  </a:cubicBezTo>
                  <a:cubicBezTo>
                    <a:pt x="214" y="34"/>
                    <a:pt x="208" y="32"/>
                    <a:pt x="197" y="43"/>
                  </a:cubicBezTo>
                  <a:cubicBezTo>
                    <a:pt x="135" y="108"/>
                    <a:pt x="79" y="176"/>
                    <a:pt x="51" y="264"/>
                  </a:cubicBezTo>
                  <a:cubicBezTo>
                    <a:pt x="33" y="321"/>
                    <a:pt x="30" y="379"/>
                    <a:pt x="39" y="437"/>
                  </a:cubicBezTo>
                  <a:cubicBezTo>
                    <a:pt x="52" y="518"/>
                    <a:pt x="56" y="600"/>
                    <a:pt x="59" y="682"/>
                  </a:cubicBezTo>
                  <a:cubicBezTo>
                    <a:pt x="62" y="756"/>
                    <a:pt x="66" y="831"/>
                    <a:pt x="71" y="905"/>
                  </a:cubicBezTo>
                  <a:cubicBezTo>
                    <a:pt x="72" y="922"/>
                    <a:pt x="76" y="939"/>
                    <a:pt x="79" y="955"/>
                  </a:cubicBezTo>
                  <a:cubicBezTo>
                    <a:pt x="79" y="960"/>
                    <a:pt x="79" y="965"/>
                    <a:pt x="79" y="970"/>
                  </a:cubicBezTo>
                  <a:cubicBezTo>
                    <a:pt x="77" y="970"/>
                    <a:pt x="75" y="971"/>
                    <a:pt x="73" y="971"/>
                  </a:cubicBezTo>
                  <a:cubicBezTo>
                    <a:pt x="68" y="952"/>
                    <a:pt x="61" y="934"/>
                    <a:pt x="59" y="914"/>
                  </a:cubicBezTo>
                  <a:cubicBezTo>
                    <a:pt x="52" y="842"/>
                    <a:pt x="46" y="769"/>
                    <a:pt x="41" y="696"/>
                  </a:cubicBezTo>
                  <a:cubicBezTo>
                    <a:pt x="35" y="618"/>
                    <a:pt x="29" y="539"/>
                    <a:pt x="22" y="461"/>
                  </a:cubicBezTo>
                  <a:cubicBezTo>
                    <a:pt x="20" y="436"/>
                    <a:pt x="12" y="413"/>
                    <a:pt x="8" y="389"/>
                  </a:cubicBezTo>
                  <a:cubicBezTo>
                    <a:pt x="0" y="332"/>
                    <a:pt x="16" y="279"/>
                    <a:pt x="39" y="228"/>
                  </a:cubicBezTo>
                  <a:cubicBezTo>
                    <a:pt x="75" y="145"/>
                    <a:pt x="126" y="74"/>
                    <a:pt x="193" y="14"/>
                  </a:cubicBezTo>
                  <a:cubicBezTo>
                    <a:pt x="200" y="8"/>
                    <a:pt x="210" y="5"/>
                    <a:pt x="218" y="0"/>
                  </a:cubicBezTo>
                  <a:cubicBezTo>
                    <a:pt x="220" y="8"/>
                    <a:pt x="224" y="17"/>
                    <a:pt x="224" y="25"/>
                  </a:cubicBezTo>
                  <a:cubicBezTo>
                    <a:pt x="227" y="58"/>
                    <a:pt x="244" y="84"/>
                    <a:pt x="262" y="110"/>
                  </a:cubicBezTo>
                  <a:cubicBezTo>
                    <a:pt x="280" y="138"/>
                    <a:pt x="300" y="164"/>
                    <a:pt x="316" y="193"/>
                  </a:cubicBezTo>
                  <a:cubicBezTo>
                    <a:pt x="352" y="261"/>
                    <a:pt x="351" y="334"/>
                    <a:pt x="333" y="406"/>
                  </a:cubicBezTo>
                  <a:cubicBezTo>
                    <a:pt x="319" y="460"/>
                    <a:pt x="301" y="513"/>
                    <a:pt x="287" y="567"/>
                  </a:cubicBezTo>
                  <a:cubicBezTo>
                    <a:pt x="269" y="630"/>
                    <a:pt x="255" y="694"/>
                    <a:pt x="237" y="757"/>
                  </a:cubicBezTo>
                  <a:cubicBezTo>
                    <a:pt x="226" y="798"/>
                    <a:pt x="212" y="838"/>
                    <a:pt x="187" y="873"/>
                  </a:cubicBezTo>
                  <a:cubicBezTo>
                    <a:pt x="182" y="880"/>
                    <a:pt x="176" y="886"/>
                    <a:pt x="170" y="892"/>
                  </a:cubicBezTo>
                  <a:cubicBezTo>
                    <a:pt x="169" y="891"/>
                    <a:pt x="168" y="890"/>
                    <a:pt x="167" y="88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22" name="Freeform 22">
              <a:extLst>
                <a:ext uri="{FF2B5EF4-FFF2-40B4-BE49-F238E27FC236}">
                  <a16:creationId xmlns:a16="http://schemas.microsoft.com/office/drawing/2014/main" id="{371BCF94-A378-41C7-8AE0-D0EBCB8617D4}"/>
                </a:ext>
              </a:extLst>
            </p:cNvPr>
            <p:cNvSpPr>
              <a:spLocks/>
            </p:cNvSpPr>
            <p:nvPr/>
          </p:nvSpPr>
          <p:spPr bwMode="auto">
            <a:xfrm>
              <a:off x="968375" y="7385050"/>
              <a:ext cx="1520825" cy="3641725"/>
            </a:xfrm>
            <a:custGeom>
              <a:avLst/>
              <a:gdLst>
                <a:gd name="T0" fmla="*/ 141 w 470"/>
                <a:gd name="T1" fmla="*/ 62 h 1123"/>
                <a:gd name="T2" fmla="*/ 39 w 470"/>
                <a:gd name="T3" fmla="*/ 15 h 1123"/>
                <a:gd name="T4" fmla="*/ 42 w 470"/>
                <a:gd name="T5" fmla="*/ 29 h 1123"/>
                <a:gd name="T6" fmla="*/ 54 w 470"/>
                <a:gd name="T7" fmla="*/ 209 h 1123"/>
                <a:gd name="T8" fmla="*/ 31 w 470"/>
                <a:gd name="T9" fmla="*/ 372 h 1123"/>
                <a:gd name="T10" fmla="*/ 132 w 470"/>
                <a:gd name="T11" fmla="*/ 675 h 1123"/>
                <a:gd name="T12" fmla="*/ 243 w 470"/>
                <a:gd name="T13" fmla="*/ 786 h 1123"/>
                <a:gd name="T14" fmla="*/ 331 w 470"/>
                <a:gd name="T15" fmla="*/ 928 h 1123"/>
                <a:gd name="T16" fmla="*/ 470 w 470"/>
                <a:gd name="T17" fmla="*/ 1119 h 1123"/>
                <a:gd name="T18" fmla="*/ 466 w 470"/>
                <a:gd name="T19" fmla="*/ 1123 h 1123"/>
                <a:gd name="T20" fmla="*/ 420 w 470"/>
                <a:gd name="T21" fmla="*/ 1090 h 1123"/>
                <a:gd name="T22" fmla="*/ 333 w 470"/>
                <a:gd name="T23" fmla="*/ 970 h 1123"/>
                <a:gd name="T24" fmla="*/ 187 w 470"/>
                <a:gd name="T25" fmla="*/ 767 h 1123"/>
                <a:gd name="T26" fmla="*/ 86 w 470"/>
                <a:gd name="T27" fmla="*/ 662 h 1123"/>
                <a:gd name="T28" fmla="*/ 1 w 470"/>
                <a:gd name="T29" fmla="*/ 410 h 1123"/>
                <a:gd name="T30" fmla="*/ 27 w 470"/>
                <a:gd name="T31" fmla="*/ 204 h 1123"/>
                <a:gd name="T32" fmla="*/ 41 w 470"/>
                <a:gd name="T33" fmla="*/ 126 h 1123"/>
                <a:gd name="T34" fmla="*/ 25 w 470"/>
                <a:gd name="T35" fmla="*/ 26 h 1123"/>
                <a:gd name="T36" fmla="*/ 36 w 470"/>
                <a:gd name="T37" fmla="*/ 1 h 1123"/>
                <a:gd name="T38" fmla="*/ 46 w 470"/>
                <a:gd name="T39" fmla="*/ 1 h 1123"/>
                <a:gd name="T40" fmla="*/ 141 w 470"/>
                <a:gd name="T41" fmla="*/ 62 h 1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70" h="1123">
                  <a:moveTo>
                    <a:pt x="141" y="62"/>
                  </a:moveTo>
                  <a:cubicBezTo>
                    <a:pt x="111" y="39"/>
                    <a:pt x="79" y="22"/>
                    <a:pt x="39" y="15"/>
                  </a:cubicBezTo>
                  <a:cubicBezTo>
                    <a:pt x="40" y="21"/>
                    <a:pt x="40" y="25"/>
                    <a:pt x="42" y="29"/>
                  </a:cubicBezTo>
                  <a:cubicBezTo>
                    <a:pt x="66" y="88"/>
                    <a:pt x="63" y="148"/>
                    <a:pt x="54" y="209"/>
                  </a:cubicBezTo>
                  <a:cubicBezTo>
                    <a:pt x="47" y="264"/>
                    <a:pt x="38" y="318"/>
                    <a:pt x="31" y="372"/>
                  </a:cubicBezTo>
                  <a:cubicBezTo>
                    <a:pt x="18" y="489"/>
                    <a:pt x="53" y="590"/>
                    <a:pt x="132" y="675"/>
                  </a:cubicBezTo>
                  <a:cubicBezTo>
                    <a:pt x="168" y="713"/>
                    <a:pt x="206" y="749"/>
                    <a:pt x="243" y="786"/>
                  </a:cubicBezTo>
                  <a:cubicBezTo>
                    <a:pt x="283" y="827"/>
                    <a:pt x="314" y="873"/>
                    <a:pt x="331" y="928"/>
                  </a:cubicBezTo>
                  <a:cubicBezTo>
                    <a:pt x="356" y="1006"/>
                    <a:pt x="396" y="1075"/>
                    <a:pt x="470" y="1119"/>
                  </a:cubicBezTo>
                  <a:cubicBezTo>
                    <a:pt x="468" y="1120"/>
                    <a:pt x="467" y="1121"/>
                    <a:pt x="466" y="1123"/>
                  </a:cubicBezTo>
                  <a:cubicBezTo>
                    <a:pt x="451" y="1112"/>
                    <a:pt x="435" y="1101"/>
                    <a:pt x="420" y="1090"/>
                  </a:cubicBezTo>
                  <a:cubicBezTo>
                    <a:pt x="380" y="1057"/>
                    <a:pt x="351" y="1016"/>
                    <a:pt x="333" y="970"/>
                  </a:cubicBezTo>
                  <a:cubicBezTo>
                    <a:pt x="301" y="889"/>
                    <a:pt x="246" y="827"/>
                    <a:pt x="187" y="767"/>
                  </a:cubicBezTo>
                  <a:cubicBezTo>
                    <a:pt x="153" y="733"/>
                    <a:pt x="118" y="699"/>
                    <a:pt x="86" y="662"/>
                  </a:cubicBezTo>
                  <a:cubicBezTo>
                    <a:pt x="22" y="591"/>
                    <a:pt x="0" y="505"/>
                    <a:pt x="1" y="410"/>
                  </a:cubicBezTo>
                  <a:cubicBezTo>
                    <a:pt x="2" y="340"/>
                    <a:pt x="16" y="272"/>
                    <a:pt x="27" y="204"/>
                  </a:cubicBezTo>
                  <a:cubicBezTo>
                    <a:pt x="31" y="178"/>
                    <a:pt x="36" y="152"/>
                    <a:pt x="41" y="126"/>
                  </a:cubicBezTo>
                  <a:cubicBezTo>
                    <a:pt x="48" y="90"/>
                    <a:pt x="43" y="57"/>
                    <a:pt x="25" y="26"/>
                  </a:cubicBezTo>
                  <a:cubicBezTo>
                    <a:pt x="17" y="13"/>
                    <a:pt x="21" y="5"/>
                    <a:pt x="36" y="1"/>
                  </a:cubicBezTo>
                  <a:cubicBezTo>
                    <a:pt x="39" y="1"/>
                    <a:pt x="43" y="0"/>
                    <a:pt x="46" y="1"/>
                  </a:cubicBezTo>
                  <a:cubicBezTo>
                    <a:pt x="87" y="6"/>
                    <a:pt x="118" y="28"/>
                    <a:pt x="141" y="6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23" name="Freeform 23">
              <a:extLst>
                <a:ext uri="{FF2B5EF4-FFF2-40B4-BE49-F238E27FC236}">
                  <a16:creationId xmlns:a16="http://schemas.microsoft.com/office/drawing/2014/main" id="{15909567-5D2E-442A-AC25-6BFE12C942C4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825" y="9642475"/>
              <a:ext cx="2266950" cy="1509713"/>
            </a:xfrm>
            <a:custGeom>
              <a:avLst/>
              <a:gdLst>
                <a:gd name="T0" fmla="*/ 700 w 700"/>
                <a:gd name="T1" fmla="*/ 457 h 466"/>
                <a:gd name="T2" fmla="*/ 570 w 700"/>
                <a:gd name="T3" fmla="*/ 449 h 466"/>
                <a:gd name="T4" fmla="*/ 367 w 700"/>
                <a:gd name="T5" fmla="*/ 408 h 466"/>
                <a:gd name="T6" fmla="*/ 251 w 700"/>
                <a:gd name="T7" fmla="*/ 363 h 466"/>
                <a:gd name="T8" fmla="*/ 194 w 700"/>
                <a:gd name="T9" fmla="*/ 291 h 466"/>
                <a:gd name="T10" fmla="*/ 104 w 700"/>
                <a:gd name="T11" fmla="*/ 167 h 466"/>
                <a:gd name="T12" fmla="*/ 19 w 700"/>
                <a:gd name="T13" fmla="*/ 79 h 466"/>
                <a:gd name="T14" fmla="*/ 27 w 700"/>
                <a:gd name="T15" fmla="*/ 33 h 466"/>
                <a:gd name="T16" fmla="*/ 196 w 700"/>
                <a:gd name="T17" fmla="*/ 16 h 466"/>
                <a:gd name="T18" fmla="*/ 402 w 700"/>
                <a:gd name="T19" fmla="*/ 189 h 466"/>
                <a:gd name="T20" fmla="*/ 494 w 700"/>
                <a:gd name="T21" fmla="*/ 306 h 466"/>
                <a:gd name="T22" fmla="*/ 527 w 700"/>
                <a:gd name="T23" fmla="*/ 332 h 466"/>
                <a:gd name="T24" fmla="*/ 476 w 700"/>
                <a:gd name="T25" fmla="*/ 306 h 466"/>
                <a:gd name="T26" fmla="*/ 373 w 700"/>
                <a:gd name="T27" fmla="*/ 184 h 466"/>
                <a:gd name="T28" fmla="*/ 288 w 700"/>
                <a:gd name="T29" fmla="*/ 79 h 466"/>
                <a:gd name="T30" fmla="*/ 171 w 700"/>
                <a:gd name="T31" fmla="*/ 27 h 466"/>
                <a:gd name="T32" fmla="*/ 30 w 700"/>
                <a:gd name="T33" fmla="*/ 44 h 466"/>
                <a:gd name="T34" fmla="*/ 12 w 700"/>
                <a:gd name="T35" fmla="*/ 55 h 466"/>
                <a:gd name="T36" fmla="*/ 23 w 700"/>
                <a:gd name="T37" fmla="*/ 72 h 466"/>
                <a:gd name="T38" fmla="*/ 211 w 700"/>
                <a:gd name="T39" fmla="*/ 273 h 466"/>
                <a:gd name="T40" fmla="*/ 383 w 700"/>
                <a:gd name="T41" fmla="*/ 389 h 466"/>
                <a:gd name="T42" fmla="*/ 651 w 700"/>
                <a:gd name="T43" fmla="*/ 448 h 466"/>
                <a:gd name="T44" fmla="*/ 685 w 700"/>
                <a:gd name="T45" fmla="*/ 452 h 466"/>
                <a:gd name="T46" fmla="*/ 700 w 700"/>
                <a:gd name="T47" fmla="*/ 457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00" h="466">
                  <a:moveTo>
                    <a:pt x="700" y="457"/>
                  </a:moveTo>
                  <a:cubicBezTo>
                    <a:pt x="655" y="466"/>
                    <a:pt x="612" y="458"/>
                    <a:pt x="570" y="449"/>
                  </a:cubicBezTo>
                  <a:cubicBezTo>
                    <a:pt x="502" y="435"/>
                    <a:pt x="435" y="422"/>
                    <a:pt x="367" y="408"/>
                  </a:cubicBezTo>
                  <a:cubicBezTo>
                    <a:pt x="326" y="399"/>
                    <a:pt x="286" y="388"/>
                    <a:pt x="251" y="363"/>
                  </a:cubicBezTo>
                  <a:cubicBezTo>
                    <a:pt x="225" y="344"/>
                    <a:pt x="206" y="320"/>
                    <a:pt x="194" y="291"/>
                  </a:cubicBezTo>
                  <a:cubicBezTo>
                    <a:pt x="174" y="242"/>
                    <a:pt x="144" y="202"/>
                    <a:pt x="104" y="167"/>
                  </a:cubicBezTo>
                  <a:cubicBezTo>
                    <a:pt x="73" y="141"/>
                    <a:pt x="46" y="109"/>
                    <a:pt x="19" y="79"/>
                  </a:cubicBezTo>
                  <a:cubicBezTo>
                    <a:pt x="0" y="59"/>
                    <a:pt x="3" y="47"/>
                    <a:pt x="27" y="33"/>
                  </a:cubicBezTo>
                  <a:cubicBezTo>
                    <a:pt x="80" y="0"/>
                    <a:pt x="138" y="0"/>
                    <a:pt x="196" y="16"/>
                  </a:cubicBezTo>
                  <a:cubicBezTo>
                    <a:pt x="290" y="43"/>
                    <a:pt x="354" y="106"/>
                    <a:pt x="402" y="189"/>
                  </a:cubicBezTo>
                  <a:cubicBezTo>
                    <a:pt x="427" y="232"/>
                    <a:pt x="454" y="274"/>
                    <a:pt x="494" y="306"/>
                  </a:cubicBezTo>
                  <a:cubicBezTo>
                    <a:pt x="504" y="315"/>
                    <a:pt x="516" y="323"/>
                    <a:pt x="527" y="332"/>
                  </a:cubicBezTo>
                  <a:cubicBezTo>
                    <a:pt x="507" y="329"/>
                    <a:pt x="491" y="318"/>
                    <a:pt x="476" y="306"/>
                  </a:cubicBezTo>
                  <a:cubicBezTo>
                    <a:pt x="435" y="271"/>
                    <a:pt x="405" y="226"/>
                    <a:pt x="373" y="184"/>
                  </a:cubicBezTo>
                  <a:cubicBezTo>
                    <a:pt x="345" y="148"/>
                    <a:pt x="317" y="113"/>
                    <a:pt x="288" y="79"/>
                  </a:cubicBezTo>
                  <a:cubicBezTo>
                    <a:pt x="257" y="44"/>
                    <a:pt x="216" y="29"/>
                    <a:pt x="171" y="27"/>
                  </a:cubicBezTo>
                  <a:cubicBezTo>
                    <a:pt x="123" y="25"/>
                    <a:pt x="76" y="30"/>
                    <a:pt x="30" y="44"/>
                  </a:cubicBezTo>
                  <a:cubicBezTo>
                    <a:pt x="23" y="46"/>
                    <a:pt x="18" y="51"/>
                    <a:pt x="12" y="55"/>
                  </a:cubicBezTo>
                  <a:cubicBezTo>
                    <a:pt x="16" y="61"/>
                    <a:pt x="18" y="68"/>
                    <a:pt x="23" y="72"/>
                  </a:cubicBezTo>
                  <a:cubicBezTo>
                    <a:pt x="101" y="125"/>
                    <a:pt x="159" y="196"/>
                    <a:pt x="211" y="273"/>
                  </a:cubicBezTo>
                  <a:cubicBezTo>
                    <a:pt x="253" y="335"/>
                    <a:pt x="310" y="373"/>
                    <a:pt x="383" y="389"/>
                  </a:cubicBezTo>
                  <a:cubicBezTo>
                    <a:pt x="472" y="408"/>
                    <a:pt x="562" y="428"/>
                    <a:pt x="651" y="448"/>
                  </a:cubicBezTo>
                  <a:cubicBezTo>
                    <a:pt x="662" y="450"/>
                    <a:pt x="674" y="450"/>
                    <a:pt x="685" y="452"/>
                  </a:cubicBezTo>
                  <a:cubicBezTo>
                    <a:pt x="690" y="453"/>
                    <a:pt x="695" y="455"/>
                    <a:pt x="700" y="4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24" name="Freeform 24">
              <a:extLst>
                <a:ext uri="{FF2B5EF4-FFF2-40B4-BE49-F238E27FC236}">
                  <a16:creationId xmlns:a16="http://schemas.microsoft.com/office/drawing/2014/main" id="{C336A134-F537-466E-9346-042A3759F82A}"/>
                </a:ext>
              </a:extLst>
            </p:cNvPr>
            <p:cNvSpPr>
              <a:spLocks/>
            </p:cNvSpPr>
            <p:nvPr/>
          </p:nvSpPr>
          <p:spPr bwMode="auto">
            <a:xfrm>
              <a:off x="3535363" y="7392988"/>
              <a:ext cx="1385888" cy="2308225"/>
            </a:xfrm>
            <a:custGeom>
              <a:avLst/>
              <a:gdLst>
                <a:gd name="T0" fmla="*/ 0 w 428"/>
                <a:gd name="T1" fmla="*/ 711 h 712"/>
                <a:gd name="T2" fmla="*/ 71 w 428"/>
                <a:gd name="T3" fmla="*/ 457 h 712"/>
                <a:gd name="T4" fmla="*/ 295 w 428"/>
                <a:gd name="T5" fmla="*/ 108 h 712"/>
                <a:gd name="T6" fmla="*/ 345 w 428"/>
                <a:gd name="T7" fmla="*/ 54 h 712"/>
                <a:gd name="T8" fmla="*/ 355 w 428"/>
                <a:gd name="T9" fmla="*/ 9 h 712"/>
                <a:gd name="T10" fmla="*/ 427 w 428"/>
                <a:gd name="T11" fmla="*/ 64 h 712"/>
                <a:gd name="T12" fmla="*/ 404 w 428"/>
                <a:gd name="T13" fmla="*/ 158 h 712"/>
                <a:gd name="T14" fmla="*/ 225 w 428"/>
                <a:gd name="T15" fmla="*/ 465 h 712"/>
                <a:gd name="T16" fmla="*/ 125 w 428"/>
                <a:gd name="T17" fmla="*/ 590 h 712"/>
                <a:gd name="T18" fmla="*/ 122 w 428"/>
                <a:gd name="T19" fmla="*/ 588 h 712"/>
                <a:gd name="T20" fmla="*/ 145 w 428"/>
                <a:gd name="T21" fmla="*/ 554 h 712"/>
                <a:gd name="T22" fmla="*/ 335 w 428"/>
                <a:gd name="T23" fmla="*/ 259 h 712"/>
                <a:gd name="T24" fmla="*/ 395 w 428"/>
                <a:gd name="T25" fmla="*/ 112 h 712"/>
                <a:gd name="T26" fmla="*/ 400 w 428"/>
                <a:gd name="T27" fmla="*/ 54 h 712"/>
                <a:gd name="T28" fmla="*/ 371 w 428"/>
                <a:gd name="T29" fmla="*/ 26 h 712"/>
                <a:gd name="T30" fmla="*/ 288 w 428"/>
                <a:gd name="T31" fmla="*/ 131 h 712"/>
                <a:gd name="T32" fmla="*/ 79 w 428"/>
                <a:gd name="T33" fmla="*/ 492 h 712"/>
                <a:gd name="T34" fmla="*/ 9 w 428"/>
                <a:gd name="T35" fmla="*/ 698 h 712"/>
                <a:gd name="T36" fmla="*/ 4 w 428"/>
                <a:gd name="T37" fmla="*/ 712 h 712"/>
                <a:gd name="T38" fmla="*/ 0 w 428"/>
                <a:gd name="T39" fmla="*/ 711 h 7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28" h="712">
                  <a:moveTo>
                    <a:pt x="0" y="711"/>
                  </a:moveTo>
                  <a:cubicBezTo>
                    <a:pt x="23" y="626"/>
                    <a:pt x="44" y="541"/>
                    <a:pt x="71" y="457"/>
                  </a:cubicBezTo>
                  <a:cubicBezTo>
                    <a:pt x="115" y="322"/>
                    <a:pt x="192" y="206"/>
                    <a:pt x="295" y="108"/>
                  </a:cubicBezTo>
                  <a:cubicBezTo>
                    <a:pt x="313" y="91"/>
                    <a:pt x="330" y="73"/>
                    <a:pt x="345" y="54"/>
                  </a:cubicBezTo>
                  <a:cubicBezTo>
                    <a:pt x="356" y="42"/>
                    <a:pt x="362" y="26"/>
                    <a:pt x="355" y="9"/>
                  </a:cubicBezTo>
                  <a:cubicBezTo>
                    <a:pt x="395" y="0"/>
                    <a:pt x="426" y="23"/>
                    <a:pt x="427" y="64"/>
                  </a:cubicBezTo>
                  <a:cubicBezTo>
                    <a:pt x="428" y="98"/>
                    <a:pt x="416" y="128"/>
                    <a:pt x="404" y="158"/>
                  </a:cubicBezTo>
                  <a:cubicBezTo>
                    <a:pt x="361" y="270"/>
                    <a:pt x="297" y="370"/>
                    <a:pt x="225" y="465"/>
                  </a:cubicBezTo>
                  <a:cubicBezTo>
                    <a:pt x="192" y="507"/>
                    <a:pt x="158" y="549"/>
                    <a:pt x="125" y="590"/>
                  </a:cubicBezTo>
                  <a:cubicBezTo>
                    <a:pt x="124" y="590"/>
                    <a:pt x="123" y="589"/>
                    <a:pt x="122" y="588"/>
                  </a:cubicBezTo>
                  <a:cubicBezTo>
                    <a:pt x="130" y="577"/>
                    <a:pt x="138" y="566"/>
                    <a:pt x="145" y="554"/>
                  </a:cubicBezTo>
                  <a:cubicBezTo>
                    <a:pt x="208" y="456"/>
                    <a:pt x="273" y="359"/>
                    <a:pt x="335" y="259"/>
                  </a:cubicBezTo>
                  <a:cubicBezTo>
                    <a:pt x="363" y="214"/>
                    <a:pt x="383" y="164"/>
                    <a:pt x="395" y="112"/>
                  </a:cubicBezTo>
                  <a:cubicBezTo>
                    <a:pt x="399" y="93"/>
                    <a:pt x="400" y="73"/>
                    <a:pt x="400" y="54"/>
                  </a:cubicBezTo>
                  <a:cubicBezTo>
                    <a:pt x="399" y="37"/>
                    <a:pt x="389" y="29"/>
                    <a:pt x="371" y="26"/>
                  </a:cubicBezTo>
                  <a:cubicBezTo>
                    <a:pt x="351" y="67"/>
                    <a:pt x="319" y="99"/>
                    <a:pt x="288" y="131"/>
                  </a:cubicBezTo>
                  <a:cubicBezTo>
                    <a:pt x="190" y="235"/>
                    <a:pt x="121" y="356"/>
                    <a:pt x="79" y="492"/>
                  </a:cubicBezTo>
                  <a:cubicBezTo>
                    <a:pt x="58" y="561"/>
                    <a:pt x="33" y="629"/>
                    <a:pt x="9" y="698"/>
                  </a:cubicBezTo>
                  <a:cubicBezTo>
                    <a:pt x="8" y="703"/>
                    <a:pt x="6" y="707"/>
                    <a:pt x="4" y="712"/>
                  </a:cubicBezTo>
                  <a:cubicBezTo>
                    <a:pt x="2" y="711"/>
                    <a:pt x="1" y="711"/>
                    <a:pt x="0" y="7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25" name="Freeform 25">
              <a:extLst>
                <a:ext uri="{FF2B5EF4-FFF2-40B4-BE49-F238E27FC236}">
                  <a16:creationId xmlns:a16="http://schemas.microsoft.com/office/drawing/2014/main" id="{B77A41A5-FFB1-48A2-A1D1-B1F82EA980E3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4650" y="7396163"/>
              <a:ext cx="1301750" cy="2865438"/>
            </a:xfrm>
            <a:custGeom>
              <a:avLst/>
              <a:gdLst>
                <a:gd name="T0" fmla="*/ 1 w 402"/>
                <a:gd name="T1" fmla="*/ 3 h 884"/>
                <a:gd name="T2" fmla="*/ 30 w 402"/>
                <a:gd name="T3" fmla="*/ 5 h 884"/>
                <a:gd name="T4" fmla="*/ 46 w 402"/>
                <a:gd name="T5" fmla="*/ 16 h 884"/>
                <a:gd name="T6" fmla="*/ 176 w 402"/>
                <a:gd name="T7" fmla="*/ 111 h 884"/>
                <a:gd name="T8" fmla="*/ 333 w 402"/>
                <a:gd name="T9" fmla="*/ 342 h 884"/>
                <a:gd name="T10" fmla="*/ 348 w 402"/>
                <a:gd name="T11" fmla="*/ 555 h 884"/>
                <a:gd name="T12" fmla="*/ 357 w 402"/>
                <a:gd name="T13" fmla="*/ 729 h 884"/>
                <a:gd name="T14" fmla="*/ 400 w 402"/>
                <a:gd name="T15" fmla="*/ 868 h 884"/>
                <a:gd name="T16" fmla="*/ 400 w 402"/>
                <a:gd name="T17" fmla="*/ 884 h 884"/>
                <a:gd name="T18" fmla="*/ 342 w 402"/>
                <a:gd name="T19" fmla="*/ 770 h 884"/>
                <a:gd name="T20" fmla="*/ 317 w 402"/>
                <a:gd name="T21" fmla="*/ 554 h 884"/>
                <a:gd name="T22" fmla="*/ 313 w 402"/>
                <a:gd name="T23" fmla="*/ 366 h 884"/>
                <a:gd name="T24" fmla="*/ 207 w 402"/>
                <a:gd name="T25" fmla="*/ 162 h 884"/>
                <a:gd name="T26" fmla="*/ 103 w 402"/>
                <a:gd name="T27" fmla="*/ 89 h 884"/>
                <a:gd name="T28" fmla="*/ 31 w 402"/>
                <a:gd name="T29" fmla="*/ 24 h 884"/>
                <a:gd name="T30" fmla="*/ 0 w 402"/>
                <a:gd name="T31" fmla="*/ 3 h 884"/>
                <a:gd name="T32" fmla="*/ 1 w 402"/>
                <a:gd name="T33" fmla="*/ 3 h 8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02" h="884">
                  <a:moveTo>
                    <a:pt x="1" y="3"/>
                  </a:moveTo>
                  <a:cubicBezTo>
                    <a:pt x="11" y="4"/>
                    <a:pt x="21" y="3"/>
                    <a:pt x="30" y="5"/>
                  </a:cubicBezTo>
                  <a:cubicBezTo>
                    <a:pt x="36" y="6"/>
                    <a:pt x="42" y="11"/>
                    <a:pt x="46" y="16"/>
                  </a:cubicBezTo>
                  <a:cubicBezTo>
                    <a:pt x="84" y="56"/>
                    <a:pt x="131" y="82"/>
                    <a:pt x="176" y="111"/>
                  </a:cubicBezTo>
                  <a:cubicBezTo>
                    <a:pt x="260" y="166"/>
                    <a:pt x="312" y="244"/>
                    <a:pt x="333" y="342"/>
                  </a:cubicBezTo>
                  <a:cubicBezTo>
                    <a:pt x="347" y="412"/>
                    <a:pt x="345" y="484"/>
                    <a:pt x="348" y="555"/>
                  </a:cubicBezTo>
                  <a:cubicBezTo>
                    <a:pt x="350" y="613"/>
                    <a:pt x="351" y="671"/>
                    <a:pt x="357" y="729"/>
                  </a:cubicBezTo>
                  <a:cubicBezTo>
                    <a:pt x="362" y="778"/>
                    <a:pt x="377" y="825"/>
                    <a:pt x="400" y="868"/>
                  </a:cubicBezTo>
                  <a:cubicBezTo>
                    <a:pt x="402" y="873"/>
                    <a:pt x="401" y="879"/>
                    <a:pt x="400" y="884"/>
                  </a:cubicBezTo>
                  <a:cubicBezTo>
                    <a:pt x="371" y="850"/>
                    <a:pt x="354" y="811"/>
                    <a:pt x="342" y="770"/>
                  </a:cubicBezTo>
                  <a:cubicBezTo>
                    <a:pt x="322" y="699"/>
                    <a:pt x="319" y="627"/>
                    <a:pt x="317" y="554"/>
                  </a:cubicBezTo>
                  <a:cubicBezTo>
                    <a:pt x="316" y="491"/>
                    <a:pt x="315" y="428"/>
                    <a:pt x="313" y="366"/>
                  </a:cubicBezTo>
                  <a:cubicBezTo>
                    <a:pt x="309" y="281"/>
                    <a:pt x="271" y="214"/>
                    <a:pt x="207" y="162"/>
                  </a:cubicBezTo>
                  <a:cubicBezTo>
                    <a:pt x="174" y="135"/>
                    <a:pt x="139" y="111"/>
                    <a:pt x="103" y="89"/>
                  </a:cubicBezTo>
                  <a:cubicBezTo>
                    <a:pt x="75" y="72"/>
                    <a:pt x="50" y="52"/>
                    <a:pt x="31" y="24"/>
                  </a:cubicBezTo>
                  <a:cubicBezTo>
                    <a:pt x="24" y="14"/>
                    <a:pt x="17" y="0"/>
                    <a:pt x="0" y="3"/>
                  </a:cubicBezTo>
                  <a:lnTo>
                    <a:pt x="1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26" name="Freeform 26">
              <a:extLst>
                <a:ext uri="{FF2B5EF4-FFF2-40B4-BE49-F238E27FC236}">
                  <a16:creationId xmlns:a16="http://schemas.microsoft.com/office/drawing/2014/main" id="{DB975970-006C-4C32-B7F2-99941C10229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2225" y="7405688"/>
              <a:ext cx="1573213" cy="3714750"/>
            </a:xfrm>
            <a:custGeom>
              <a:avLst/>
              <a:gdLst>
                <a:gd name="T0" fmla="*/ 109 w 486"/>
                <a:gd name="T1" fmla="*/ 0 h 1146"/>
                <a:gd name="T2" fmla="*/ 87 w 486"/>
                <a:gd name="T3" fmla="*/ 47 h 1146"/>
                <a:gd name="T4" fmla="*/ 35 w 486"/>
                <a:gd name="T5" fmla="*/ 237 h 1146"/>
                <a:gd name="T6" fmla="*/ 47 w 486"/>
                <a:gd name="T7" fmla="*/ 468 h 1146"/>
                <a:gd name="T8" fmla="*/ 245 w 486"/>
                <a:gd name="T9" fmla="*/ 807 h 1146"/>
                <a:gd name="T10" fmla="*/ 261 w 486"/>
                <a:gd name="T11" fmla="*/ 833 h 1146"/>
                <a:gd name="T12" fmla="*/ 361 w 486"/>
                <a:gd name="T13" fmla="*/ 1051 h 1146"/>
                <a:gd name="T14" fmla="*/ 435 w 486"/>
                <a:gd name="T15" fmla="*/ 1112 h 1146"/>
                <a:gd name="T16" fmla="*/ 464 w 486"/>
                <a:gd name="T17" fmla="*/ 1124 h 1146"/>
                <a:gd name="T18" fmla="*/ 486 w 486"/>
                <a:gd name="T19" fmla="*/ 1143 h 1146"/>
                <a:gd name="T20" fmla="*/ 381 w 486"/>
                <a:gd name="T21" fmla="*/ 1115 h 1146"/>
                <a:gd name="T22" fmla="*/ 312 w 486"/>
                <a:gd name="T23" fmla="*/ 1011 h 1146"/>
                <a:gd name="T24" fmla="*/ 260 w 486"/>
                <a:gd name="T25" fmla="*/ 852 h 1146"/>
                <a:gd name="T26" fmla="*/ 235 w 486"/>
                <a:gd name="T27" fmla="*/ 807 h 1146"/>
                <a:gd name="T28" fmla="*/ 56 w 486"/>
                <a:gd name="T29" fmla="*/ 551 h 1146"/>
                <a:gd name="T30" fmla="*/ 4 w 486"/>
                <a:gd name="T31" fmla="*/ 293 h 1146"/>
                <a:gd name="T32" fmla="*/ 44 w 486"/>
                <a:gd name="T33" fmla="*/ 131 h 1146"/>
                <a:gd name="T34" fmla="*/ 81 w 486"/>
                <a:gd name="T35" fmla="*/ 31 h 1146"/>
                <a:gd name="T36" fmla="*/ 110 w 486"/>
                <a:gd name="T37" fmla="*/ 0 h 1146"/>
                <a:gd name="T38" fmla="*/ 109 w 486"/>
                <a:gd name="T39" fmla="*/ 0 h 1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86" h="1146">
                  <a:moveTo>
                    <a:pt x="109" y="0"/>
                  </a:moveTo>
                  <a:cubicBezTo>
                    <a:pt x="102" y="15"/>
                    <a:pt x="92" y="30"/>
                    <a:pt x="87" y="47"/>
                  </a:cubicBezTo>
                  <a:cubicBezTo>
                    <a:pt x="69" y="110"/>
                    <a:pt x="50" y="173"/>
                    <a:pt x="35" y="237"/>
                  </a:cubicBezTo>
                  <a:cubicBezTo>
                    <a:pt x="16" y="315"/>
                    <a:pt x="27" y="392"/>
                    <a:pt x="47" y="468"/>
                  </a:cubicBezTo>
                  <a:cubicBezTo>
                    <a:pt x="81" y="599"/>
                    <a:pt x="149" y="711"/>
                    <a:pt x="245" y="807"/>
                  </a:cubicBezTo>
                  <a:cubicBezTo>
                    <a:pt x="252" y="814"/>
                    <a:pt x="258" y="823"/>
                    <a:pt x="261" y="833"/>
                  </a:cubicBezTo>
                  <a:cubicBezTo>
                    <a:pt x="287" y="909"/>
                    <a:pt x="319" y="982"/>
                    <a:pt x="361" y="1051"/>
                  </a:cubicBezTo>
                  <a:cubicBezTo>
                    <a:pt x="379" y="1080"/>
                    <a:pt x="404" y="1100"/>
                    <a:pt x="435" y="1112"/>
                  </a:cubicBezTo>
                  <a:cubicBezTo>
                    <a:pt x="445" y="1116"/>
                    <a:pt x="455" y="1119"/>
                    <a:pt x="464" y="1124"/>
                  </a:cubicBezTo>
                  <a:cubicBezTo>
                    <a:pt x="473" y="1128"/>
                    <a:pt x="480" y="1135"/>
                    <a:pt x="486" y="1143"/>
                  </a:cubicBezTo>
                  <a:cubicBezTo>
                    <a:pt x="447" y="1146"/>
                    <a:pt x="411" y="1141"/>
                    <a:pt x="381" y="1115"/>
                  </a:cubicBezTo>
                  <a:cubicBezTo>
                    <a:pt x="348" y="1087"/>
                    <a:pt x="327" y="1051"/>
                    <a:pt x="312" y="1011"/>
                  </a:cubicBezTo>
                  <a:cubicBezTo>
                    <a:pt x="293" y="959"/>
                    <a:pt x="277" y="905"/>
                    <a:pt x="260" y="852"/>
                  </a:cubicBezTo>
                  <a:cubicBezTo>
                    <a:pt x="255" y="835"/>
                    <a:pt x="248" y="820"/>
                    <a:pt x="235" y="807"/>
                  </a:cubicBezTo>
                  <a:cubicBezTo>
                    <a:pt x="160" y="733"/>
                    <a:pt x="97" y="649"/>
                    <a:pt x="56" y="551"/>
                  </a:cubicBezTo>
                  <a:cubicBezTo>
                    <a:pt x="23" y="468"/>
                    <a:pt x="0" y="383"/>
                    <a:pt x="4" y="293"/>
                  </a:cubicBezTo>
                  <a:cubicBezTo>
                    <a:pt x="7" y="237"/>
                    <a:pt x="25" y="184"/>
                    <a:pt x="44" y="131"/>
                  </a:cubicBezTo>
                  <a:cubicBezTo>
                    <a:pt x="57" y="98"/>
                    <a:pt x="68" y="64"/>
                    <a:pt x="81" y="31"/>
                  </a:cubicBezTo>
                  <a:cubicBezTo>
                    <a:pt x="86" y="17"/>
                    <a:pt x="92" y="3"/>
                    <a:pt x="110" y="0"/>
                  </a:cubicBezTo>
                  <a:cubicBezTo>
                    <a:pt x="110" y="0"/>
                    <a:pt x="109" y="0"/>
                    <a:pt x="10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27" name="Freeform 31">
              <a:extLst>
                <a:ext uri="{FF2B5EF4-FFF2-40B4-BE49-F238E27FC236}">
                  <a16:creationId xmlns:a16="http://schemas.microsoft.com/office/drawing/2014/main" id="{C0F36612-B6BD-4235-BD7E-2AD76C51087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40063" y="10883900"/>
              <a:ext cx="768350" cy="877888"/>
            </a:xfrm>
            <a:custGeom>
              <a:avLst/>
              <a:gdLst>
                <a:gd name="T0" fmla="*/ 237 w 237"/>
                <a:gd name="T1" fmla="*/ 0 h 271"/>
                <a:gd name="T2" fmla="*/ 192 w 237"/>
                <a:gd name="T3" fmla="*/ 152 h 271"/>
                <a:gd name="T4" fmla="*/ 99 w 237"/>
                <a:gd name="T5" fmla="*/ 251 h 271"/>
                <a:gd name="T6" fmla="*/ 20 w 237"/>
                <a:gd name="T7" fmla="*/ 223 h 271"/>
                <a:gd name="T8" fmla="*/ 17 w 237"/>
                <a:gd name="T9" fmla="*/ 216 h 271"/>
                <a:gd name="T10" fmla="*/ 56 w 237"/>
                <a:gd name="T11" fmla="*/ 130 h 271"/>
                <a:gd name="T12" fmla="*/ 186 w 237"/>
                <a:gd name="T13" fmla="*/ 57 h 271"/>
                <a:gd name="T14" fmla="*/ 237 w 237"/>
                <a:gd name="T15" fmla="*/ 0 h 271"/>
                <a:gd name="T16" fmla="*/ 226 w 237"/>
                <a:gd name="T17" fmla="*/ 30 h 271"/>
                <a:gd name="T18" fmla="*/ 218 w 237"/>
                <a:gd name="T19" fmla="*/ 32 h 271"/>
                <a:gd name="T20" fmla="*/ 211 w 237"/>
                <a:gd name="T21" fmla="*/ 40 h 271"/>
                <a:gd name="T22" fmla="*/ 55 w 237"/>
                <a:gd name="T23" fmla="*/ 151 h 271"/>
                <a:gd name="T24" fmla="*/ 38 w 237"/>
                <a:gd name="T25" fmla="*/ 160 h 271"/>
                <a:gd name="T26" fmla="*/ 24 w 237"/>
                <a:gd name="T27" fmla="*/ 183 h 271"/>
                <a:gd name="T28" fmla="*/ 33 w 237"/>
                <a:gd name="T29" fmla="*/ 229 h 271"/>
                <a:gd name="T30" fmla="*/ 62 w 237"/>
                <a:gd name="T31" fmla="*/ 241 h 271"/>
                <a:gd name="T32" fmla="*/ 94 w 237"/>
                <a:gd name="T33" fmla="*/ 223 h 271"/>
                <a:gd name="T34" fmla="*/ 193 w 237"/>
                <a:gd name="T35" fmla="*/ 98 h 271"/>
                <a:gd name="T36" fmla="*/ 226 w 237"/>
                <a:gd name="T37" fmla="*/ 3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37" h="271">
                  <a:moveTo>
                    <a:pt x="237" y="0"/>
                  </a:moveTo>
                  <a:cubicBezTo>
                    <a:pt x="230" y="54"/>
                    <a:pt x="218" y="105"/>
                    <a:pt x="192" y="152"/>
                  </a:cubicBezTo>
                  <a:cubicBezTo>
                    <a:pt x="170" y="193"/>
                    <a:pt x="140" y="228"/>
                    <a:pt x="99" y="251"/>
                  </a:cubicBezTo>
                  <a:cubicBezTo>
                    <a:pt x="63" y="271"/>
                    <a:pt x="36" y="261"/>
                    <a:pt x="20" y="223"/>
                  </a:cubicBezTo>
                  <a:cubicBezTo>
                    <a:pt x="19" y="221"/>
                    <a:pt x="18" y="219"/>
                    <a:pt x="17" y="216"/>
                  </a:cubicBezTo>
                  <a:cubicBezTo>
                    <a:pt x="0" y="172"/>
                    <a:pt x="12" y="146"/>
                    <a:pt x="56" y="130"/>
                  </a:cubicBezTo>
                  <a:cubicBezTo>
                    <a:pt x="104" y="113"/>
                    <a:pt x="149" y="92"/>
                    <a:pt x="186" y="57"/>
                  </a:cubicBezTo>
                  <a:cubicBezTo>
                    <a:pt x="204" y="40"/>
                    <a:pt x="220" y="20"/>
                    <a:pt x="237" y="0"/>
                  </a:cubicBezTo>
                  <a:close/>
                  <a:moveTo>
                    <a:pt x="226" y="30"/>
                  </a:moveTo>
                  <a:cubicBezTo>
                    <a:pt x="220" y="31"/>
                    <a:pt x="219" y="31"/>
                    <a:pt x="218" y="32"/>
                  </a:cubicBezTo>
                  <a:cubicBezTo>
                    <a:pt x="216" y="34"/>
                    <a:pt x="213" y="37"/>
                    <a:pt x="211" y="40"/>
                  </a:cubicBezTo>
                  <a:cubicBezTo>
                    <a:pt x="168" y="89"/>
                    <a:pt x="120" y="132"/>
                    <a:pt x="55" y="151"/>
                  </a:cubicBezTo>
                  <a:cubicBezTo>
                    <a:pt x="49" y="153"/>
                    <a:pt x="42" y="155"/>
                    <a:pt x="38" y="160"/>
                  </a:cubicBezTo>
                  <a:cubicBezTo>
                    <a:pt x="32" y="166"/>
                    <a:pt x="24" y="175"/>
                    <a:pt x="24" y="183"/>
                  </a:cubicBezTo>
                  <a:cubicBezTo>
                    <a:pt x="24" y="198"/>
                    <a:pt x="27" y="214"/>
                    <a:pt x="33" y="229"/>
                  </a:cubicBezTo>
                  <a:cubicBezTo>
                    <a:pt x="37" y="242"/>
                    <a:pt x="49" y="247"/>
                    <a:pt x="62" y="241"/>
                  </a:cubicBezTo>
                  <a:cubicBezTo>
                    <a:pt x="74" y="237"/>
                    <a:pt x="85" y="231"/>
                    <a:pt x="94" y="223"/>
                  </a:cubicBezTo>
                  <a:cubicBezTo>
                    <a:pt x="136" y="188"/>
                    <a:pt x="166" y="144"/>
                    <a:pt x="193" y="98"/>
                  </a:cubicBezTo>
                  <a:cubicBezTo>
                    <a:pt x="205" y="77"/>
                    <a:pt x="214" y="54"/>
                    <a:pt x="226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28" name="Freeform 33">
              <a:extLst>
                <a:ext uri="{FF2B5EF4-FFF2-40B4-BE49-F238E27FC236}">
                  <a16:creationId xmlns:a16="http://schemas.microsoft.com/office/drawing/2014/main" id="{FBA664A5-8292-4140-930D-4015033064B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27238" y="11276013"/>
              <a:ext cx="958850" cy="550863"/>
            </a:xfrm>
            <a:custGeom>
              <a:avLst/>
              <a:gdLst>
                <a:gd name="T0" fmla="*/ 23 w 296"/>
                <a:gd name="T1" fmla="*/ 74 h 170"/>
                <a:gd name="T2" fmla="*/ 78 w 296"/>
                <a:gd name="T3" fmla="*/ 81 h 170"/>
                <a:gd name="T4" fmla="*/ 136 w 296"/>
                <a:gd name="T5" fmla="*/ 105 h 170"/>
                <a:gd name="T6" fmla="*/ 177 w 296"/>
                <a:gd name="T7" fmla="*/ 132 h 170"/>
                <a:gd name="T8" fmla="*/ 262 w 296"/>
                <a:gd name="T9" fmla="*/ 135 h 170"/>
                <a:gd name="T10" fmla="*/ 281 w 296"/>
                <a:gd name="T11" fmla="*/ 86 h 170"/>
                <a:gd name="T12" fmla="*/ 263 w 296"/>
                <a:gd name="T13" fmla="*/ 149 h 170"/>
                <a:gd name="T14" fmla="*/ 160 w 296"/>
                <a:gd name="T15" fmla="*/ 143 h 170"/>
                <a:gd name="T16" fmla="*/ 151 w 296"/>
                <a:gd name="T17" fmla="*/ 135 h 170"/>
                <a:gd name="T18" fmla="*/ 23 w 296"/>
                <a:gd name="T19" fmla="*/ 92 h 170"/>
                <a:gd name="T20" fmla="*/ 7 w 296"/>
                <a:gd name="T21" fmla="*/ 69 h 170"/>
                <a:gd name="T22" fmla="*/ 26 w 296"/>
                <a:gd name="T23" fmla="*/ 49 h 170"/>
                <a:gd name="T24" fmla="*/ 82 w 296"/>
                <a:gd name="T25" fmla="*/ 22 h 170"/>
                <a:gd name="T26" fmla="*/ 239 w 296"/>
                <a:gd name="T27" fmla="*/ 27 h 170"/>
                <a:gd name="T28" fmla="*/ 274 w 296"/>
                <a:gd name="T29" fmla="*/ 66 h 170"/>
                <a:gd name="T30" fmla="*/ 148 w 296"/>
                <a:gd name="T31" fmla="*/ 25 h 170"/>
                <a:gd name="T32" fmla="*/ 23 w 296"/>
                <a:gd name="T33" fmla="*/ 74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96" h="170">
                  <a:moveTo>
                    <a:pt x="23" y="74"/>
                  </a:moveTo>
                  <a:cubicBezTo>
                    <a:pt x="43" y="76"/>
                    <a:pt x="61" y="76"/>
                    <a:pt x="78" y="81"/>
                  </a:cubicBezTo>
                  <a:cubicBezTo>
                    <a:pt x="98" y="86"/>
                    <a:pt x="117" y="95"/>
                    <a:pt x="136" y="105"/>
                  </a:cubicBezTo>
                  <a:cubicBezTo>
                    <a:pt x="150" y="112"/>
                    <a:pt x="163" y="124"/>
                    <a:pt x="177" y="132"/>
                  </a:cubicBezTo>
                  <a:cubicBezTo>
                    <a:pt x="204" y="148"/>
                    <a:pt x="233" y="146"/>
                    <a:pt x="262" y="135"/>
                  </a:cubicBezTo>
                  <a:cubicBezTo>
                    <a:pt x="283" y="126"/>
                    <a:pt x="284" y="107"/>
                    <a:pt x="281" y="86"/>
                  </a:cubicBezTo>
                  <a:cubicBezTo>
                    <a:pt x="296" y="118"/>
                    <a:pt x="291" y="133"/>
                    <a:pt x="263" y="149"/>
                  </a:cubicBezTo>
                  <a:cubicBezTo>
                    <a:pt x="227" y="170"/>
                    <a:pt x="193" y="166"/>
                    <a:pt x="160" y="143"/>
                  </a:cubicBezTo>
                  <a:cubicBezTo>
                    <a:pt x="157" y="141"/>
                    <a:pt x="153" y="138"/>
                    <a:pt x="151" y="135"/>
                  </a:cubicBezTo>
                  <a:cubicBezTo>
                    <a:pt x="117" y="96"/>
                    <a:pt x="73" y="87"/>
                    <a:pt x="23" y="92"/>
                  </a:cubicBezTo>
                  <a:cubicBezTo>
                    <a:pt x="8" y="94"/>
                    <a:pt x="0" y="83"/>
                    <a:pt x="7" y="69"/>
                  </a:cubicBezTo>
                  <a:cubicBezTo>
                    <a:pt x="12" y="61"/>
                    <a:pt x="19" y="53"/>
                    <a:pt x="26" y="49"/>
                  </a:cubicBezTo>
                  <a:cubicBezTo>
                    <a:pt x="44" y="38"/>
                    <a:pt x="62" y="28"/>
                    <a:pt x="82" y="22"/>
                  </a:cubicBezTo>
                  <a:cubicBezTo>
                    <a:pt x="134" y="5"/>
                    <a:pt x="187" y="0"/>
                    <a:pt x="239" y="27"/>
                  </a:cubicBezTo>
                  <a:cubicBezTo>
                    <a:pt x="255" y="35"/>
                    <a:pt x="267" y="48"/>
                    <a:pt x="274" y="66"/>
                  </a:cubicBezTo>
                  <a:cubicBezTo>
                    <a:pt x="239" y="31"/>
                    <a:pt x="194" y="26"/>
                    <a:pt x="148" y="25"/>
                  </a:cubicBezTo>
                  <a:cubicBezTo>
                    <a:pt x="101" y="24"/>
                    <a:pt x="59" y="39"/>
                    <a:pt x="23" y="7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29" name="Freeform 35">
              <a:extLst>
                <a:ext uri="{FF2B5EF4-FFF2-40B4-BE49-F238E27FC236}">
                  <a16:creationId xmlns:a16="http://schemas.microsoft.com/office/drawing/2014/main" id="{93B86134-78B3-4D4D-8EE0-A3155EF9C63A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7938" y="7994650"/>
              <a:ext cx="1058863" cy="1614488"/>
            </a:xfrm>
            <a:custGeom>
              <a:avLst/>
              <a:gdLst>
                <a:gd name="T0" fmla="*/ 327 w 327"/>
                <a:gd name="T1" fmla="*/ 0 h 498"/>
                <a:gd name="T2" fmla="*/ 0 w 327"/>
                <a:gd name="T3" fmla="*/ 498 h 498"/>
                <a:gd name="T4" fmla="*/ 18 w 327"/>
                <a:gd name="T5" fmla="*/ 477 h 498"/>
                <a:gd name="T6" fmla="*/ 156 w 327"/>
                <a:gd name="T7" fmla="*/ 332 h 498"/>
                <a:gd name="T8" fmla="*/ 327 w 327"/>
                <a:gd name="T9" fmla="*/ 0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7" h="498">
                  <a:moveTo>
                    <a:pt x="327" y="0"/>
                  </a:moveTo>
                  <a:cubicBezTo>
                    <a:pt x="294" y="214"/>
                    <a:pt x="177" y="374"/>
                    <a:pt x="0" y="498"/>
                  </a:cubicBezTo>
                  <a:cubicBezTo>
                    <a:pt x="7" y="490"/>
                    <a:pt x="13" y="483"/>
                    <a:pt x="18" y="477"/>
                  </a:cubicBezTo>
                  <a:cubicBezTo>
                    <a:pt x="64" y="429"/>
                    <a:pt x="113" y="382"/>
                    <a:pt x="156" y="332"/>
                  </a:cubicBezTo>
                  <a:cubicBezTo>
                    <a:pt x="239" y="234"/>
                    <a:pt x="299" y="125"/>
                    <a:pt x="32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30" name="Freeform 36">
              <a:extLst>
                <a:ext uri="{FF2B5EF4-FFF2-40B4-BE49-F238E27FC236}">
                  <a16:creationId xmlns:a16="http://schemas.microsoft.com/office/drawing/2014/main" id="{B3ED1D86-C435-425F-9F5A-61CBE4EF038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2325" y="6983413"/>
              <a:ext cx="1009650" cy="628650"/>
            </a:xfrm>
            <a:custGeom>
              <a:avLst/>
              <a:gdLst>
                <a:gd name="T0" fmla="*/ 312 w 312"/>
                <a:gd name="T1" fmla="*/ 106 h 194"/>
                <a:gd name="T2" fmla="*/ 206 w 312"/>
                <a:gd name="T3" fmla="*/ 50 h 194"/>
                <a:gd name="T4" fmla="*/ 153 w 312"/>
                <a:gd name="T5" fmla="*/ 20 h 194"/>
                <a:gd name="T6" fmla="*/ 121 w 312"/>
                <a:gd name="T7" fmla="*/ 26 h 194"/>
                <a:gd name="T8" fmla="*/ 62 w 312"/>
                <a:gd name="T9" fmla="*/ 89 h 194"/>
                <a:gd name="T10" fmla="*/ 19 w 312"/>
                <a:gd name="T11" fmla="*/ 164 h 194"/>
                <a:gd name="T12" fmla="*/ 19 w 312"/>
                <a:gd name="T13" fmla="*/ 194 h 194"/>
                <a:gd name="T14" fmla="*/ 3 w 312"/>
                <a:gd name="T15" fmla="*/ 165 h 194"/>
                <a:gd name="T16" fmla="*/ 21 w 312"/>
                <a:gd name="T17" fmla="*/ 117 h 194"/>
                <a:gd name="T18" fmla="*/ 112 w 312"/>
                <a:gd name="T19" fmla="*/ 12 h 194"/>
                <a:gd name="T20" fmla="*/ 151 w 312"/>
                <a:gd name="T21" fmla="*/ 5 h 194"/>
                <a:gd name="T22" fmla="*/ 209 w 312"/>
                <a:gd name="T23" fmla="*/ 33 h 194"/>
                <a:gd name="T24" fmla="*/ 287 w 312"/>
                <a:gd name="T25" fmla="*/ 81 h 194"/>
                <a:gd name="T26" fmla="*/ 312 w 312"/>
                <a:gd name="T27" fmla="*/ 106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12" h="194">
                  <a:moveTo>
                    <a:pt x="312" y="106"/>
                  </a:moveTo>
                  <a:cubicBezTo>
                    <a:pt x="277" y="87"/>
                    <a:pt x="241" y="68"/>
                    <a:pt x="206" y="50"/>
                  </a:cubicBezTo>
                  <a:cubicBezTo>
                    <a:pt x="188" y="40"/>
                    <a:pt x="170" y="30"/>
                    <a:pt x="153" y="20"/>
                  </a:cubicBezTo>
                  <a:cubicBezTo>
                    <a:pt x="138" y="12"/>
                    <a:pt x="132" y="14"/>
                    <a:pt x="121" y="26"/>
                  </a:cubicBezTo>
                  <a:cubicBezTo>
                    <a:pt x="103" y="48"/>
                    <a:pt x="83" y="69"/>
                    <a:pt x="62" y="89"/>
                  </a:cubicBezTo>
                  <a:cubicBezTo>
                    <a:pt x="40" y="110"/>
                    <a:pt x="21" y="132"/>
                    <a:pt x="19" y="164"/>
                  </a:cubicBezTo>
                  <a:cubicBezTo>
                    <a:pt x="19" y="173"/>
                    <a:pt x="19" y="183"/>
                    <a:pt x="19" y="194"/>
                  </a:cubicBezTo>
                  <a:cubicBezTo>
                    <a:pt x="7" y="188"/>
                    <a:pt x="0" y="178"/>
                    <a:pt x="3" y="165"/>
                  </a:cubicBezTo>
                  <a:cubicBezTo>
                    <a:pt x="6" y="149"/>
                    <a:pt x="11" y="130"/>
                    <a:pt x="21" y="117"/>
                  </a:cubicBezTo>
                  <a:cubicBezTo>
                    <a:pt x="49" y="81"/>
                    <a:pt x="81" y="47"/>
                    <a:pt x="112" y="12"/>
                  </a:cubicBezTo>
                  <a:cubicBezTo>
                    <a:pt x="122" y="1"/>
                    <a:pt x="138" y="0"/>
                    <a:pt x="151" y="5"/>
                  </a:cubicBezTo>
                  <a:cubicBezTo>
                    <a:pt x="171" y="13"/>
                    <a:pt x="190" y="23"/>
                    <a:pt x="209" y="33"/>
                  </a:cubicBezTo>
                  <a:cubicBezTo>
                    <a:pt x="235" y="48"/>
                    <a:pt x="261" y="65"/>
                    <a:pt x="287" y="81"/>
                  </a:cubicBezTo>
                  <a:cubicBezTo>
                    <a:pt x="298" y="88"/>
                    <a:pt x="309" y="94"/>
                    <a:pt x="312" y="10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31" name="Freeform 38">
              <a:extLst>
                <a:ext uri="{FF2B5EF4-FFF2-40B4-BE49-F238E27FC236}">
                  <a16:creationId xmlns:a16="http://schemas.microsoft.com/office/drawing/2014/main" id="{EC7B8766-41F2-424A-8492-CA4E5301377C}"/>
                </a:ext>
              </a:extLst>
            </p:cNvPr>
            <p:cNvSpPr>
              <a:spLocks/>
            </p:cNvSpPr>
            <p:nvPr/>
          </p:nvSpPr>
          <p:spPr bwMode="auto">
            <a:xfrm>
              <a:off x="3619500" y="7126288"/>
              <a:ext cx="407988" cy="1108075"/>
            </a:xfrm>
            <a:custGeom>
              <a:avLst/>
              <a:gdLst>
                <a:gd name="T0" fmla="*/ 0 w 126"/>
                <a:gd name="T1" fmla="*/ 0 h 342"/>
                <a:gd name="T2" fmla="*/ 92 w 126"/>
                <a:gd name="T3" fmla="*/ 124 h 342"/>
                <a:gd name="T4" fmla="*/ 124 w 126"/>
                <a:gd name="T5" fmla="*/ 257 h 342"/>
                <a:gd name="T6" fmla="*/ 99 w 126"/>
                <a:gd name="T7" fmla="*/ 342 h 342"/>
                <a:gd name="T8" fmla="*/ 0 w 126"/>
                <a:gd name="T9" fmla="*/ 0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342">
                  <a:moveTo>
                    <a:pt x="0" y="0"/>
                  </a:moveTo>
                  <a:cubicBezTo>
                    <a:pt x="39" y="36"/>
                    <a:pt x="69" y="77"/>
                    <a:pt x="92" y="124"/>
                  </a:cubicBezTo>
                  <a:cubicBezTo>
                    <a:pt x="113" y="166"/>
                    <a:pt x="126" y="209"/>
                    <a:pt x="124" y="257"/>
                  </a:cubicBezTo>
                  <a:cubicBezTo>
                    <a:pt x="123" y="287"/>
                    <a:pt x="115" y="315"/>
                    <a:pt x="99" y="342"/>
                  </a:cubicBezTo>
                  <a:cubicBezTo>
                    <a:pt x="120" y="212"/>
                    <a:pt x="84" y="99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32" name="Freeform 39">
              <a:extLst>
                <a:ext uri="{FF2B5EF4-FFF2-40B4-BE49-F238E27FC236}">
                  <a16:creationId xmlns:a16="http://schemas.microsoft.com/office/drawing/2014/main" id="{335FCB65-5CBE-452C-AE4D-C48015188904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6388" y="11785600"/>
              <a:ext cx="339725" cy="612775"/>
            </a:xfrm>
            <a:custGeom>
              <a:avLst/>
              <a:gdLst>
                <a:gd name="T0" fmla="*/ 44 w 105"/>
                <a:gd name="T1" fmla="*/ 12 h 189"/>
                <a:gd name="T2" fmla="*/ 27 w 105"/>
                <a:gd name="T3" fmla="*/ 87 h 189"/>
                <a:gd name="T4" fmla="*/ 21 w 105"/>
                <a:gd name="T5" fmla="*/ 143 h 189"/>
                <a:gd name="T6" fmla="*/ 29 w 105"/>
                <a:gd name="T7" fmla="*/ 161 h 189"/>
                <a:gd name="T8" fmla="*/ 47 w 105"/>
                <a:gd name="T9" fmla="*/ 154 h 189"/>
                <a:gd name="T10" fmla="*/ 79 w 105"/>
                <a:gd name="T11" fmla="*/ 98 h 189"/>
                <a:gd name="T12" fmla="*/ 94 w 105"/>
                <a:gd name="T13" fmla="*/ 49 h 189"/>
                <a:gd name="T14" fmla="*/ 101 w 105"/>
                <a:gd name="T15" fmla="*/ 0 h 189"/>
                <a:gd name="T16" fmla="*/ 105 w 105"/>
                <a:gd name="T17" fmla="*/ 21 h 189"/>
                <a:gd name="T18" fmla="*/ 75 w 105"/>
                <a:gd name="T19" fmla="*/ 147 h 189"/>
                <a:gd name="T20" fmla="*/ 44 w 105"/>
                <a:gd name="T21" fmla="*/ 175 h 189"/>
                <a:gd name="T22" fmla="*/ 2 w 105"/>
                <a:gd name="T23" fmla="*/ 146 h 189"/>
                <a:gd name="T24" fmla="*/ 5 w 105"/>
                <a:gd name="T25" fmla="*/ 130 h 189"/>
                <a:gd name="T26" fmla="*/ 32 w 105"/>
                <a:gd name="T27" fmla="*/ 32 h 189"/>
                <a:gd name="T28" fmla="*/ 41 w 105"/>
                <a:gd name="T29" fmla="*/ 11 h 189"/>
                <a:gd name="T30" fmla="*/ 44 w 105"/>
                <a:gd name="T31" fmla="*/ 12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5" h="189">
                  <a:moveTo>
                    <a:pt x="44" y="12"/>
                  </a:moveTo>
                  <a:cubicBezTo>
                    <a:pt x="38" y="37"/>
                    <a:pt x="31" y="62"/>
                    <a:pt x="27" y="87"/>
                  </a:cubicBezTo>
                  <a:cubicBezTo>
                    <a:pt x="23" y="106"/>
                    <a:pt x="22" y="125"/>
                    <a:pt x="21" y="143"/>
                  </a:cubicBezTo>
                  <a:cubicBezTo>
                    <a:pt x="21" y="149"/>
                    <a:pt x="25" y="159"/>
                    <a:pt x="29" y="161"/>
                  </a:cubicBezTo>
                  <a:cubicBezTo>
                    <a:pt x="34" y="162"/>
                    <a:pt x="42" y="158"/>
                    <a:pt x="47" y="154"/>
                  </a:cubicBezTo>
                  <a:cubicBezTo>
                    <a:pt x="65" y="140"/>
                    <a:pt x="73" y="119"/>
                    <a:pt x="79" y="98"/>
                  </a:cubicBezTo>
                  <a:cubicBezTo>
                    <a:pt x="84" y="81"/>
                    <a:pt x="91" y="66"/>
                    <a:pt x="94" y="49"/>
                  </a:cubicBezTo>
                  <a:cubicBezTo>
                    <a:pt x="98" y="33"/>
                    <a:pt x="97" y="17"/>
                    <a:pt x="101" y="0"/>
                  </a:cubicBezTo>
                  <a:cubicBezTo>
                    <a:pt x="102" y="7"/>
                    <a:pt x="105" y="14"/>
                    <a:pt x="105" y="21"/>
                  </a:cubicBezTo>
                  <a:cubicBezTo>
                    <a:pt x="105" y="66"/>
                    <a:pt x="96" y="108"/>
                    <a:pt x="75" y="147"/>
                  </a:cubicBezTo>
                  <a:cubicBezTo>
                    <a:pt x="69" y="159"/>
                    <a:pt x="56" y="169"/>
                    <a:pt x="44" y="175"/>
                  </a:cubicBezTo>
                  <a:cubicBezTo>
                    <a:pt x="20" y="189"/>
                    <a:pt x="0" y="174"/>
                    <a:pt x="2" y="146"/>
                  </a:cubicBezTo>
                  <a:cubicBezTo>
                    <a:pt x="2" y="141"/>
                    <a:pt x="4" y="135"/>
                    <a:pt x="5" y="130"/>
                  </a:cubicBezTo>
                  <a:cubicBezTo>
                    <a:pt x="14" y="97"/>
                    <a:pt x="23" y="65"/>
                    <a:pt x="32" y="32"/>
                  </a:cubicBezTo>
                  <a:cubicBezTo>
                    <a:pt x="34" y="25"/>
                    <a:pt x="38" y="18"/>
                    <a:pt x="41" y="11"/>
                  </a:cubicBezTo>
                  <a:cubicBezTo>
                    <a:pt x="42" y="11"/>
                    <a:pt x="43" y="11"/>
                    <a:pt x="4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33" name="Freeform 40">
              <a:extLst>
                <a:ext uri="{FF2B5EF4-FFF2-40B4-BE49-F238E27FC236}">
                  <a16:creationId xmlns:a16="http://schemas.microsoft.com/office/drawing/2014/main" id="{08030888-7CCE-4BFC-95C2-4D7C14C63121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438" y="9998075"/>
              <a:ext cx="515938" cy="619125"/>
            </a:xfrm>
            <a:custGeom>
              <a:avLst/>
              <a:gdLst>
                <a:gd name="T0" fmla="*/ 159 w 159"/>
                <a:gd name="T1" fmla="*/ 191 h 191"/>
                <a:gd name="T2" fmla="*/ 0 w 159"/>
                <a:gd name="T3" fmla="*/ 0 h 191"/>
                <a:gd name="T4" fmla="*/ 159 w 159"/>
                <a:gd name="T5" fmla="*/ 191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9" h="191">
                  <a:moveTo>
                    <a:pt x="159" y="191"/>
                  </a:moveTo>
                  <a:cubicBezTo>
                    <a:pt x="123" y="158"/>
                    <a:pt x="12" y="25"/>
                    <a:pt x="0" y="0"/>
                  </a:cubicBezTo>
                  <a:cubicBezTo>
                    <a:pt x="21" y="14"/>
                    <a:pt x="140" y="156"/>
                    <a:pt x="159" y="19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</p:grp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26B7C1A-4B20-4267-8B0A-EEF1F7806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6C455-D181-459A-8014-67AAEFFCA7C2}" type="datetimeFigureOut">
              <a:rPr lang="zh-CN" altLang="en-US" smtClean="0"/>
              <a:t>2021/6/2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0C02CBA-5674-45EA-A60A-ECD11CBB4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F9EB718-3188-422E-946C-63D124BCA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21020-7931-4610-B95E-80A53469F59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CB4960C-295B-4296-A03C-3E8E5954F69A}"/>
              </a:ext>
            </a:extLst>
          </p:cNvPr>
          <p:cNvSpPr/>
          <p:nvPr userDrawn="1"/>
        </p:nvSpPr>
        <p:spPr>
          <a:xfrm>
            <a:off x="660400" y="1130300"/>
            <a:ext cx="5367020" cy="24358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E08FD9B-3C66-482E-BEDD-1CDE4F684F1F}"/>
              </a:ext>
            </a:extLst>
          </p:cNvPr>
          <p:cNvSpPr/>
          <p:nvPr userDrawn="1"/>
        </p:nvSpPr>
        <p:spPr>
          <a:xfrm>
            <a:off x="660400" y="3734122"/>
            <a:ext cx="5367020" cy="23999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21D78F5-CD13-47AA-B036-87B4F33163CF}"/>
              </a:ext>
            </a:extLst>
          </p:cNvPr>
          <p:cNvSpPr/>
          <p:nvPr userDrawn="1"/>
        </p:nvSpPr>
        <p:spPr>
          <a:xfrm>
            <a:off x="6151880" y="1130300"/>
            <a:ext cx="5367020" cy="24358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FE03348-A1F2-4840-86A8-C48875F1BCB9}"/>
              </a:ext>
            </a:extLst>
          </p:cNvPr>
          <p:cNvSpPr/>
          <p:nvPr userDrawn="1"/>
        </p:nvSpPr>
        <p:spPr>
          <a:xfrm>
            <a:off x="6151880" y="3734122"/>
            <a:ext cx="5367020" cy="23999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图片占位符 14">
            <a:extLst>
              <a:ext uri="{FF2B5EF4-FFF2-40B4-BE49-F238E27FC236}">
                <a16:creationId xmlns:a16="http://schemas.microsoft.com/office/drawing/2014/main" id="{D8E99FCF-341F-4B58-AB03-FB8D84543C3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52392" y="1412875"/>
            <a:ext cx="1867008" cy="186624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6" name="图片占位符 14">
            <a:extLst>
              <a:ext uri="{FF2B5EF4-FFF2-40B4-BE49-F238E27FC236}">
                <a16:creationId xmlns:a16="http://schemas.microsoft.com/office/drawing/2014/main" id="{DF133E62-8406-47E0-9A97-F613B64A161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422971" y="1412875"/>
            <a:ext cx="1867008" cy="186624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7" name="图片占位符 14">
            <a:extLst>
              <a:ext uri="{FF2B5EF4-FFF2-40B4-BE49-F238E27FC236}">
                <a16:creationId xmlns:a16="http://schemas.microsoft.com/office/drawing/2014/main" id="{F9821C6F-0109-4D0A-9372-DB42B96B477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422971" y="4000607"/>
            <a:ext cx="1867008" cy="186624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8" name="图片占位符 14">
            <a:extLst>
              <a:ext uri="{FF2B5EF4-FFF2-40B4-BE49-F238E27FC236}">
                <a16:creationId xmlns:a16="http://schemas.microsoft.com/office/drawing/2014/main" id="{354CB8C7-90A5-4AB5-9D22-15D281B7C91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52392" y="4000607"/>
            <a:ext cx="1867008" cy="186624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2337286D-E20F-458C-9C81-63E8EF5446E7}"/>
              </a:ext>
            </a:extLst>
          </p:cNvPr>
          <p:cNvSpPr txBox="1"/>
          <p:nvPr userDrawn="1"/>
        </p:nvSpPr>
        <p:spPr>
          <a:xfrm>
            <a:off x="645615" y="6156880"/>
            <a:ext cx="2821002" cy="338554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zh-CN" altLang="en-US" sz="1600" spc="300" dirty="0">
                <a:solidFill>
                  <a:schemeClr val="accent1">
                    <a:alpha val="25000"/>
                  </a:schemeClr>
                </a:solidFill>
                <a:latin typeface="管峻楷书简体" panose="02010600010101010101" pitchFamily="2" charset="-122"/>
                <a:ea typeface="管峻楷书简体" panose="02010600010101010101" pitchFamily="2" charset="-122"/>
              </a:rPr>
              <a:t>含弘光大  继往开来</a:t>
            </a:r>
          </a:p>
        </p:txBody>
      </p:sp>
      <p:sp>
        <p:nvSpPr>
          <p:cNvPr id="81" name="矩形: 圆角 80">
            <a:extLst>
              <a:ext uri="{FF2B5EF4-FFF2-40B4-BE49-F238E27FC236}">
                <a16:creationId xmlns:a16="http://schemas.microsoft.com/office/drawing/2014/main" id="{8A0CBBCC-2322-4C3E-B4AB-041BE4574202}"/>
              </a:ext>
            </a:extLst>
          </p:cNvPr>
          <p:cNvSpPr/>
          <p:nvPr userDrawn="1"/>
        </p:nvSpPr>
        <p:spPr>
          <a:xfrm>
            <a:off x="-431984" y="253874"/>
            <a:ext cx="2400992" cy="60590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2" name="组合 81">
            <a:extLst>
              <a:ext uri="{FF2B5EF4-FFF2-40B4-BE49-F238E27FC236}">
                <a16:creationId xmlns:a16="http://schemas.microsoft.com/office/drawing/2014/main" id="{DF6C2FDA-51DC-4258-9E93-6554AABA5C5B}"/>
              </a:ext>
            </a:extLst>
          </p:cNvPr>
          <p:cNvGrpSpPr/>
          <p:nvPr userDrawn="1"/>
        </p:nvGrpSpPr>
        <p:grpSpPr>
          <a:xfrm>
            <a:off x="237423" y="135299"/>
            <a:ext cx="847682" cy="847682"/>
            <a:chOff x="237423" y="135299"/>
            <a:chExt cx="847682" cy="847682"/>
          </a:xfrm>
        </p:grpSpPr>
        <p:sp>
          <p:nvSpPr>
            <p:cNvPr id="83" name="椭圆 82">
              <a:extLst>
                <a:ext uri="{FF2B5EF4-FFF2-40B4-BE49-F238E27FC236}">
                  <a16:creationId xmlns:a16="http://schemas.microsoft.com/office/drawing/2014/main" id="{2A9245DD-9994-4EB2-B1C7-7DCC0685C2E8}"/>
                </a:ext>
              </a:extLst>
            </p:cNvPr>
            <p:cNvSpPr/>
            <p:nvPr/>
          </p:nvSpPr>
          <p:spPr>
            <a:xfrm>
              <a:off x="237423" y="135299"/>
              <a:ext cx="847682" cy="847682"/>
            </a:xfrm>
            <a:prstGeom prst="ellipse">
              <a:avLst/>
            </a:prstGeom>
            <a:pattFill prst="dkUpDiag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84" name="组合 83">
              <a:extLst>
                <a:ext uri="{FF2B5EF4-FFF2-40B4-BE49-F238E27FC236}">
                  <a16:creationId xmlns:a16="http://schemas.microsoft.com/office/drawing/2014/main" id="{1731813B-F9BF-4697-BBD0-BA3C4E0C7F5B}"/>
                </a:ext>
              </a:extLst>
            </p:cNvPr>
            <p:cNvGrpSpPr/>
            <p:nvPr/>
          </p:nvGrpSpPr>
          <p:grpSpPr>
            <a:xfrm>
              <a:off x="293735" y="191234"/>
              <a:ext cx="735058" cy="735811"/>
              <a:chOff x="3497262" y="849313"/>
              <a:chExt cx="4651376" cy="4656138"/>
            </a:xfrm>
            <a:solidFill>
              <a:schemeClr val="accent1"/>
            </a:solidFill>
          </p:grpSpPr>
          <p:sp>
            <p:nvSpPr>
              <p:cNvPr id="85" name="Freeform 7">
                <a:extLst>
                  <a:ext uri="{FF2B5EF4-FFF2-40B4-BE49-F238E27FC236}">
                    <a16:creationId xmlns:a16="http://schemas.microsoft.com/office/drawing/2014/main" id="{B6463079-F50C-4524-8A0B-A3C5995D1B3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497262" y="849313"/>
                <a:ext cx="4651376" cy="4656138"/>
              </a:xfrm>
              <a:custGeom>
                <a:avLst/>
                <a:gdLst>
                  <a:gd name="T0" fmla="*/ 1839 w 1839"/>
                  <a:gd name="T1" fmla="*/ 954 h 1840"/>
                  <a:gd name="T2" fmla="*/ 1836 w 1839"/>
                  <a:gd name="T3" fmla="*/ 991 h 1840"/>
                  <a:gd name="T4" fmla="*/ 1539 w 1839"/>
                  <a:gd name="T5" fmla="*/ 1599 h 1840"/>
                  <a:gd name="T6" fmla="*/ 1101 w 1839"/>
                  <a:gd name="T7" fmla="*/ 1821 h 1840"/>
                  <a:gd name="T8" fmla="*/ 965 w 1839"/>
                  <a:gd name="T9" fmla="*/ 1838 h 1840"/>
                  <a:gd name="T10" fmla="*/ 955 w 1839"/>
                  <a:gd name="T11" fmla="*/ 1840 h 1840"/>
                  <a:gd name="T12" fmla="*/ 887 w 1839"/>
                  <a:gd name="T13" fmla="*/ 1840 h 1840"/>
                  <a:gd name="T14" fmla="*/ 850 w 1839"/>
                  <a:gd name="T15" fmla="*/ 1836 h 1840"/>
                  <a:gd name="T16" fmla="*/ 210 w 1839"/>
                  <a:gd name="T17" fmla="*/ 1500 h 1840"/>
                  <a:gd name="T18" fmla="*/ 21 w 1839"/>
                  <a:gd name="T19" fmla="*/ 1101 h 1840"/>
                  <a:gd name="T20" fmla="*/ 5 w 1839"/>
                  <a:gd name="T21" fmla="*/ 866 h 1840"/>
                  <a:gd name="T22" fmla="*/ 285 w 1839"/>
                  <a:gd name="T23" fmla="*/ 262 h 1840"/>
                  <a:gd name="T24" fmla="*/ 714 w 1839"/>
                  <a:gd name="T25" fmla="*/ 28 h 1840"/>
                  <a:gd name="T26" fmla="*/ 976 w 1839"/>
                  <a:gd name="T27" fmla="*/ 6 h 1840"/>
                  <a:gd name="T28" fmla="*/ 1757 w 1839"/>
                  <a:gd name="T29" fmla="*/ 544 h 1840"/>
                  <a:gd name="T30" fmla="*/ 1834 w 1839"/>
                  <a:gd name="T31" fmla="*/ 832 h 1840"/>
                  <a:gd name="T32" fmla="*/ 1837 w 1839"/>
                  <a:gd name="T33" fmla="*/ 879 h 1840"/>
                  <a:gd name="T34" fmla="*/ 1839 w 1839"/>
                  <a:gd name="T35" fmla="*/ 889 h 1840"/>
                  <a:gd name="T36" fmla="*/ 1839 w 1839"/>
                  <a:gd name="T37" fmla="*/ 954 h 1840"/>
                  <a:gd name="T38" fmla="*/ 920 w 1839"/>
                  <a:gd name="T39" fmla="*/ 1808 h 1840"/>
                  <a:gd name="T40" fmla="*/ 1807 w 1839"/>
                  <a:gd name="T41" fmla="*/ 923 h 1840"/>
                  <a:gd name="T42" fmla="*/ 923 w 1839"/>
                  <a:gd name="T43" fmla="*/ 36 h 1840"/>
                  <a:gd name="T44" fmla="*/ 35 w 1839"/>
                  <a:gd name="T45" fmla="*/ 920 h 1840"/>
                  <a:gd name="T46" fmla="*/ 920 w 1839"/>
                  <a:gd name="T47" fmla="*/ 1808 h 18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839" h="1840">
                    <a:moveTo>
                      <a:pt x="1839" y="954"/>
                    </a:moveTo>
                    <a:cubicBezTo>
                      <a:pt x="1838" y="966"/>
                      <a:pt x="1837" y="979"/>
                      <a:pt x="1836" y="991"/>
                    </a:cubicBezTo>
                    <a:cubicBezTo>
                      <a:pt x="1815" y="1232"/>
                      <a:pt x="1716" y="1435"/>
                      <a:pt x="1539" y="1599"/>
                    </a:cubicBezTo>
                    <a:cubicBezTo>
                      <a:pt x="1414" y="1714"/>
                      <a:pt x="1268" y="1787"/>
                      <a:pt x="1101" y="1821"/>
                    </a:cubicBezTo>
                    <a:cubicBezTo>
                      <a:pt x="1056" y="1830"/>
                      <a:pt x="1011" y="1836"/>
                      <a:pt x="965" y="1838"/>
                    </a:cubicBezTo>
                    <a:cubicBezTo>
                      <a:pt x="962" y="1838"/>
                      <a:pt x="958" y="1839"/>
                      <a:pt x="955" y="1840"/>
                    </a:cubicBezTo>
                    <a:cubicBezTo>
                      <a:pt x="932" y="1840"/>
                      <a:pt x="909" y="1840"/>
                      <a:pt x="887" y="1840"/>
                    </a:cubicBezTo>
                    <a:cubicBezTo>
                      <a:pt x="875" y="1838"/>
                      <a:pt x="862" y="1837"/>
                      <a:pt x="850" y="1836"/>
                    </a:cubicBezTo>
                    <a:cubicBezTo>
                      <a:pt x="590" y="1814"/>
                      <a:pt x="377" y="1701"/>
                      <a:pt x="210" y="1500"/>
                    </a:cubicBezTo>
                    <a:cubicBezTo>
                      <a:pt x="113" y="1384"/>
                      <a:pt x="51" y="1250"/>
                      <a:pt x="21" y="1101"/>
                    </a:cubicBezTo>
                    <a:cubicBezTo>
                      <a:pt x="6" y="1023"/>
                      <a:pt x="0" y="945"/>
                      <a:pt x="5" y="866"/>
                    </a:cubicBezTo>
                    <a:cubicBezTo>
                      <a:pt x="22" y="630"/>
                      <a:pt x="115" y="428"/>
                      <a:pt x="285" y="262"/>
                    </a:cubicBezTo>
                    <a:cubicBezTo>
                      <a:pt x="406" y="144"/>
                      <a:pt x="549" y="67"/>
                      <a:pt x="714" y="28"/>
                    </a:cubicBezTo>
                    <a:cubicBezTo>
                      <a:pt x="800" y="8"/>
                      <a:pt x="887" y="0"/>
                      <a:pt x="976" y="6"/>
                    </a:cubicBezTo>
                    <a:cubicBezTo>
                      <a:pt x="1317" y="27"/>
                      <a:pt x="1615" y="233"/>
                      <a:pt x="1757" y="544"/>
                    </a:cubicBezTo>
                    <a:cubicBezTo>
                      <a:pt x="1798" y="636"/>
                      <a:pt x="1824" y="731"/>
                      <a:pt x="1834" y="832"/>
                    </a:cubicBezTo>
                    <a:cubicBezTo>
                      <a:pt x="1835" y="847"/>
                      <a:pt x="1836" y="863"/>
                      <a:pt x="1837" y="879"/>
                    </a:cubicBezTo>
                    <a:cubicBezTo>
                      <a:pt x="1837" y="882"/>
                      <a:pt x="1838" y="886"/>
                      <a:pt x="1839" y="889"/>
                    </a:cubicBezTo>
                    <a:cubicBezTo>
                      <a:pt x="1839" y="911"/>
                      <a:pt x="1839" y="932"/>
                      <a:pt x="1839" y="954"/>
                    </a:cubicBezTo>
                    <a:close/>
                    <a:moveTo>
                      <a:pt x="920" y="1808"/>
                    </a:moveTo>
                    <a:cubicBezTo>
                      <a:pt x="1408" y="1808"/>
                      <a:pt x="1806" y="1411"/>
                      <a:pt x="1807" y="923"/>
                    </a:cubicBezTo>
                    <a:cubicBezTo>
                      <a:pt x="1807" y="435"/>
                      <a:pt x="1410" y="36"/>
                      <a:pt x="923" y="36"/>
                    </a:cubicBezTo>
                    <a:cubicBezTo>
                      <a:pt x="434" y="35"/>
                      <a:pt x="35" y="433"/>
                      <a:pt x="35" y="920"/>
                    </a:cubicBezTo>
                    <a:cubicBezTo>
                      <a:pt x="35" y="1409"/>
                      <a:pt x="432" y="1807"/>
                      <a:pt x="920" y="180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6" name="Freeform 9">
                <a:extLst>
                  <a:ext uri="{FF2B5EF4-FFF2-40B4-BE49-F238E27FC236}">
                    <a16:creationId xmlns:a16="http://schemas.microsoft.com/office/drawing/2014/main" id="{DA182ED0-86BB-4CB0-97E8-004FACA0123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164013" y="1536700"/>
                <a:ext cx="3333750" cy="3371850"/>
              </a:xfrm>
              <a:custGeom>
                <a:avLst/>
                <a:gdLst>
                  <a:gd name="T0" fmla="*/ 426 w 1318"/>
                  <a:gd name="T1" fmla="*/ 1249 h 1332"/>
                  <a:gd name="T2" fmla="*/ 40 w 1318"/>
                  <a:gd name="T3" fmla="*/ 476 h 1332"/>
                  <a:gd name="T4" fmla="*/ 1280 w 1318"/>
                  <a:gd name="T5" fmla="*/ 499 h 1332"/>
                  <a:gd name="T6" fmla="*/ 886 w 1318"/>
                  <a:gd name="T7" fmla="*/ 1249 h 1332"/>
                  <a:gd name="T8" fmla="*/ 625 w 1318"/>
                  <a:gd name="T9" fmla="*/ 1329 h 1332"/>
                  <a:gd name="T10" fmla="*/ 876 w 1318"/>
                  <a:gd name="T11" fmla="*/ 1229 h 1332"/>
                  <a:gd name="T12" fmla="*/ 643 w 1318"/>
                  <a:gd name="T13" fmla="*/ 29 h 1332"/>
                  <a:gd name="T14" fmla="*/ 436 w 1318"/>
                  <a:gd name="T15" fmla="*/ 1228 h 1332"/>
                  <a:gd name="T16" fmla="*/ 316 w 1318"/>
                  <a:gd name="T17" fmla="*/ 1131 h 1332"/>
                  <a:gd name="T18" fmla="*/ 365 w 1318"/>
                  <a:gd name="T19" fmla="*/ 1074 h 1332"/>
                  <a:gd name="T20" fmla="*/ 410 w 1318"/>
                  <a:gd name="T21" fmla="*/ 650 h 1332"/>
                  <a:gd name="T22" fmla="*/ 450 w 1318"/>
                  <a:gd name="T23" fmla="*/ 607 h 1332"/>
                  <a:gd name="T24" fmla="*/ 608 w 1318"/>
                  <a:gd name="T25" fmla="*/ 676 h 1332"/>
                  <a:gd name="T26" fmla="*/ 536 w 1318"/>
                  <a:gd name="T27" fmla="*/ 748 h 1332"/>
                  <a:gd name="T28" fmla="*/ 528 w 1318"/>
                  <a:gd name="T29" fmla="*/ 1091 h 1332"/>
                  <a:gd name="T30" fmla="*/ 546 w 1318"/>
                  <a:gd name="T31" fmla="*/ 1115 h 1332"/>
                  <a:gd name="T32" fmla="*/ 564 w 1318"/>
                  <a:gd name="T33" fmla="*/ 1037 h 1332"/>
                  <a:gd name="T34" fmla="*/ 656 w 1318"/>
                  <a:gd name="T35" fmla="*/ 701 h 1332"/>
                  <a:gd name="T36" fmla="*/ 726 w 1318"/>
                  <a:gd name="T37" fmla="*/ 737 h 1332"/>
                  <a:gd name="T38" fmla="*/ 762 w 1318"/>
                  <a:gd name="T39" fmla="*/ 1087 h 1332"/>
                  <a:gd name="T40" fmla="*/ 780 w 1318"/>
                  <a:gd name="T41" fmla="*/ 1114 h 1332"/>
                  <a:gd name="T42" fmla="*/ 800 w 1318"/>
                  <a:gd name="T43" fmla="*/ 1079 h 1332"/>
                  <a:gd name="T44" fmla="*/ 799 w 1318"/>
                  <a:gd name="T45" fmla="*/ 793 h 1332"/>
                  <a:gd name="T46" fmla="*/ 718 w 1318"/>
                  <a:gd name="T47" fmla="*/ 677 h 1332"/>
                  <a:gd name="T48" fmla="*/ 778 w 1318"/>
                  <a:gd name="T49" fmla="*/ 637 h 1332"/>
                  <a:gd name="T50" fmla="*/ 842 w 1318"/>
                  <a:gd name="T51" fmla="*/ 586 h 1332"/>
                  <a:gd name="T52" fmla="*/ 917 w 1318"/>
                  <a:gd name="T53" fmla="*/ 643 h 1332"/>
                  <a:gd name="T54" fmla="*/ 935 w 1318"/>
                  <a:gd name="T55" fmla="*/ 977 h 1332"/>
                  <a:gd name="T56" fmla="*/ 986 w 1318"/>
                  <a:gd name="T57" fmla="*/ 1141 h 1332"/>
                  <a:gd name="T58" fmla="*/ 876 w 1318"/>
                  <a:gd name="T59" fmla="*/ 1229 h 1332"/>
                  <a:gd name="T60" fmla="*/ 723 w 1318"/>
                  <a:gd name="T61" fmla="*/ 882 h 1332"/>
                  <a:gd name="T62" fmla="*/ 707 w 1318"/>
                  <a:gd name="T63" fmla="*/ 882 h 1332"/>
                  <a:gd name="T64" fmla="*/ 690 w 1318"/>
                  <a:gd name="T65" fmla="*/ 939 h 1332"/>
                  <a:gd name="T66" fmla="*/ 668 w 1318"/>
                  <a:gd name="T67" fmla="*/ 861 h 1332"/>
                  <a:gd name="T68" fmla="*/ 627 w 1318"/>
                  <a:gd name="T69" fmla="*/ 849 h 1332"/>
                  <a:gd name="T70" fmla="*/ 660 w 1318"/>
                  <a:gd name="T71" fmla="*/ 840 h 1332"/>
                  <a:gd name="T72" fmla="*/ 743 w 1318"/>
                  <a:gd name="T73" fmla="*/ 798 h 1332"/>
                  <a:gd name="T74" fmla="*/ 661 w 1318"/>
                  <a:gd name="T75" fmla="*/ 765 h 1332"/>
                  <a:gd name="T76" fmla="*/ 632 w 1318"/>
                  <a:gd name="T77" fmla="*/ 752 h 1332"/>
                  <a:gd name="T78" fmla="*/ 609 w 1318"/>
                  <a:gd name="T79" fmla="*/ 746 h 1332"/>
                  <a:gd name="T80" fmla="*/ 612 w 1318"/>
                  <a:gd name="T81" fmla="*/ 790 h 1332"/>
                  <a:gd name="T82" fmla="*/ 655 w 1318"/>
                  <a:gd name="T83" fmla="*/ 796 h 1332"/>
                  <a:gd name="T84" fmla="*/ 606 w 1318"/>
                  <a:gd name="T85" fmla="*/ 833 h 1332"/>
                  <a:gd name="T86" fmla="*/ 619 w 1318"/>
                  <a:gd name="T87" fmla="*/ 871 h 1332"/>
                  <a:gd name="T88" fmla="*/ 611 w 1318"/>
                  <a:gd name="T89" fmla="*/ 928 h 1332"/>
                  <a:gd name="T90" fmla="*/ 647 w 1318"/>
                  <a:gd name="T91" fmla="*/ 971 h 1332"/>
                  <a:gd name="T92" fmla="*/ 651 w 1318"/>
                  <a:gd name="T93" fmla="*/ 1048 h 1332"/>
                  <a:gd name="T94" fmla="*/ 628 w 1318"/>
                  <a:gd name="T95" fmla="*/ 997 h 1332"/>
                  <a:gd name="T96" fmla="*/ 615 w 1318"/>
                  <a:gd name="T97" fmla="*/ 960 h 1332"/>
                  <a:gd name="T98" fmla="*/ 597 w 1318"/>
                  <a:gd name="T99" fmla="*/ 978 h 1332"/>
                  <a:gd name="T100" fmla="*/ 645 w 1318"/>
                  <a:gd name="T101" fmla="*/ 1079 h 1332"/>
                  <a:gd name="T102" fmla="*/ 649 w 1318"/>
                  <a:gd name="T103" fmla="*/ 1180 h 1332"/>
                  <a:gd name="T104" fmla="*/ 682 w 1318"/>
                  <a:gd name="T105" fmla="*/ 1189 h 1332"/>
                  <a:gd name="T106" fmla="*/ 696 w 1318"/>
                  <a:gd name="T107" fmla="*/ 1080 h 1332"/>
                  <a:gd name="T108" fmla="*/ 740 w 1318"/>
                  <a:gd name="T109" fmla="*/ 960 h 1332"/>
                  <a:gd name="T110" fmla="*/ 715 w 1318"/>
                  <a:gd name="T111" fmla="*/ 957 h 1332"/>
                  <a:gd name="T112" fmla="*/ 867 w 1318"/>
                  <a:gd name="T113" fmla="*/ 1275 h 1332"/>
                  <a:gd name="T114" fmla="*/ 475 w 1318"/>
                  <a:gd name="T115" fmla="*/ 1212 h 1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318" h="1332">
                    <a:moveTo>
                      <a:pt x="410" y="1281"/>
                    </a:moveTo>
                    <a:cubicBezTo>
                      <a:pt x="415" y="1271"/>
                      <a:pt x="420" y="1260"/>
                      <a:pt x="426" y="1249"/>
                    </a:cubicBezTo>
                    <a:cubicBezTo>
                      <a:pt x="254" y="1177"/>
                      <a:pt x="130" y="1058"/>
                      <a:pt x="61" y="885"/>
                    </a:cubicBezTo>
                    <a:cubicBezTo>
                      <a:pt x="7" y="752"/>
                      <a:pt x="0" y="614"/>
                      <a:pt x="40" y="476"/>
                    </a:cubicBezTo>
                    <a:cubicBezTo>
                      <a:pt x="122" y="192"/>
                      <a:pt x="382" y="0"/>
                      <a:pt x="672" y="8"/>
                    </a:cubicBezTo>
                    <a:cubicBezTo>
                      <a:pt x="972" y="17"/>
                      <a:pt x="1215" y="227"/>
                      <a:pt x="1280" y="499"/>
                    </a:cubicBezTo>
                    <a:cubicBezTo>
                      <a:pt x="1318" y="655"/>
                      <a:pt x="1299" y="805"/>
                      <a:pt x="1224" y="947"/>
                    </a:cubicBezTo>
                    <a:cubicBezTo>
                      <a:pt x="1150" y="1089"/>
                      <a:pt x="1036" y="1189"/>
                      <a:pt x="886" y="1249"/>
                    </a:cubicBezTo>
                    <a:cubicBezTo>
                      <a:pt x="892" y="1260"/>
                      <a:pt x="897" y="1271"/>
                      <a:pt x="903" y="1283"/>
                    </a:cubicBezTo>
                    <a:cubicBezTo>
                      <a:pt x="813" y="1318"/>
                      <a:pt x="720" y="1332"/>
                      <a:pt x="625" y="1329"/>
                    </a:cubicBezTo>
                    <a:cubicBezTo>
                      <a:pt x="559" y="1326"/>
                      <a:pt x="444" y="1301"/>
                      <a:pt x="410" y="1281"/>
                    </a:cubicBezTo>
                    <a:close/>
                    <a:moveTo>
                      <a:pt x="876" y="1229"/>
                    </a:moveTo>
                    <a:cubicBezTo>
                      <a:pt x="1097" y="1152"/>
                      <a:pt x="1310" y="903"/>
                      <a:pt x="1273" y="578"/>
                    </a:cubicBezTo>
                    <a:cubicBezTo>
                      <a:pt x="1238" y="266"/>
                      <a:pt x="968" y="22"/>
                      <a:pt x="643" y="29"/>
                    </a:cubicBezTo>
                    <a:cubicBezTo>
                      <a:pt x="319" y="36"/>
                      <a:pt x="54" y="295"/>
                      <a:pt x="37" y="617"/>
                    </a:cubicBezTo>
                    <a:cubicBezTo>
                      <a:pt x="21" y="923"/>
                      <a:pt x="227" y="1156"/>
                      <a:pt x="436" y="1228"/>
                    </a:cubicBezTo>
                    <a:cubicBezTo>
                      <a:pt x="440" y="1220"/>
                      <a:pt x="444" y="1212"/>
                      <a:pt x="449" y="1203"/>
                    </a:cubicBezTo>
                    <a:cubicBezTo>
                      <a:pt x="401" y="1184"/>
                      <a:pt x="357" y="1161"/>
                      <a:pt x="316" y="1131"/>
                    </a:cubicBezTo>
                    <a:cubicBezTo>
                      <a:pt x="335" y="1132"/>
                      <a:pt x="346" y="1122"/>
                      <a:pt x="353" y="1106"/>
                    </a:cubicBezTo>
                    <a:cubicBezTo>
                      <a:pt x="357" y="1095"/>
                      <a:pt x="362" y="1085"/>
                      <a:pt x="365" y="1074"/>
                    </a:cubicBezTo>
                    <a:cubicBezTo>
                      <a:pt x="389" y="985"/>
                      <a:pt x="401" y="895"/>
                      <a:pt x="406" y="804"/>
                    </a:cubicBezTo>
                    <a:cubicBezTo>
                      <a:pt x="408" y="752"/>
                      <a:pt x="409" y="701"/>
                      <a:pt x="410" y="650"/>
                    </a:cubicBezTo>
                    <a:cubicBezTo>
                      <a:pt x="410" y="646"/>
                      <a:pt x="412" y="642"/>
                      <a:pt x="415" y="640"/>
                    </a:cubicBezTo>
                    <a:cubicBezTo>
                      <a:pt x="426" y="628"/>
                      <a:pt x="437" y="616"/>
                      <a:pt x="450" y="607"/>
                    </a:cubicBezTo>
                    <a:cubicBezTo>
                      <a:pt x="465" y="596"/>
                      <a:pt x="482" y="588"/>
                      <a:pt x="500" y="577"/>
                    </a:cubicBezTo>
                    <a:cubicBezTo>
                      <a:pt x="523" y="626"/>
                      <a:pt x="560" y="656"/>
                      <a:pt x="608" y="676"/>
                    </a:cubicBezTo>
                    <a:cubicBezTo>
                      <a:pt x="597" y="684"/>
                      <a:pt x="587" y="691"/>
                      <a:pt x="578" y="697"/>
                    </a:cubicBezTo>
                    <a:cubicBezTo>
                      <a:pt x="558" y="710"/>
                      <a:pt x="545" y="727"/>
                      <a:pt x="536" y="748"/>
                    </a:cubicBezTo>
                    <a:cubicBezTo>
                      <a:pt x="524" y="774"/>
                      <a:pt x="518" y="802"/>
                      <a:pt x="519" y="831"/>
                    </a:cubicBezTo>
                    <a:cubicBezTo>
                      <a:pt x="522" y="918"/>
                      <a:pt x="525" y="1004"/>
                      <a:pt x="528" y="1091"/>
                    </a:cubicBezTo>
                    <a:cubicBezTo>
                      <a:pt x="528" y="1096"/>
                      <a:pt x="529" y="1101"/>
                      <a:pt x="530" y="1106"/>
                    </a:cubicBezTo>
                    <a:cubicBezTo>
                      <a:pt x="531" y="1116"/>
                      <a:pt x="537" y="1119"/>
                      <a:pt x="546" y="1115"/>
                    </a:cubicBezTo>
                    <a:cubicBezTo>
                      <a:pt x="556" y="1111"/>
                      <a:pt x="562" y="1104"/>
                      <a:pt x="562" y="1094"/>
                    </a:cubicBezTo>
                    <a:cubicBezTo>
                      <a:pt x="563" y="1075"/>
                      <a:pt x="564" y="1056"/>
                      <a:pt x="564" y="1037"/>
                    </a:cubicBezTo>
                    <a:cubicBezTo>
                      <a:pt x="565" y="971"/>
                      <a:pt x="564" y="905"/>
                      <a:pt x="566" y="839"/>
                    </a:cubicBezTo>
                    <a:cubicBezTo>
                      <a:pt x="567" y="775"/>
                      <a:pt x="597" y="728"/>
                      <a:pt x="656" y="701"/>
                    </a:cubicBezTo>
                    <a:cubicBezTo>
                      <a:pt x="659" y="700"/>
                      <a:pt x="662" y="698"/>
                      <a:pt x="665" y="699"/>
                    </a:cubicBezTo>
                    <a:cubicBezTo>
                      <a:pt x="690" y="705"/>
                      <a:pt x="712" y="714"/>
                      <a:pt x="726" y="737"/>
                    </a:cubicBezTo>
                    <a:cubicBezTo>
                      <a:pt x="747" y="772"/>
                      <a:pt x="760" y="810"/>
                      <a:pt x="761" y="851"/>
                    </a:cubicBezTo>
                    <a:cubicBezTo>
                      <a:pt x="762" y="929"/>
                      <a:pt x="762" y="1008"/>
                      <a:pt x="762" y="1087"/>
                    </a:cubicBezTo>
                    <a:cubicBezTo>
                      <a:pt x="762" y="1091"/>
                      <a:pt x="762" y="1094"/>
                      <a:pt x="763" y="1098"/>
                    </a:cubicBezTo>
                    <a:cubicBezTo>
                      <a:pt x="764" y="1108"/>
                      <a:pt x="771" y="1114"/>
                      <a:pt x="780" y="1114"/>
                    </a:cubicBezTo>
                    <a:cubicBezTo>
                      <a:pt x="790" y="1114"/>
                      <a:pt x="797" y="1108"/>
                      <a:pt x="799" y="1099"/>
                    </a:cubicBezTo>
                    <a:cubicBezTo>
                      <a:pt x="800" y="1092"/>
                      <a:pt x="800" y="1085"/>
                      <a:pt x="800" y="1079"/>
                    </a:cubicBezTo>
                    <a:cubicBezTo>
                      <a:pt x="801" y="1051"/>
                      <a:pt x="801" y="1024"/>
                      <a:pt x="801" y="996"/>
                    </a:cubicBezTo>
                    <a:cubicBezTo>
                      <a:pt x="803" y="929"/>
                      <a:pt x="805" y="861"/>
                      <a:pt x="799" y="793"/>
                    </a:cubicBezTo>
                    <a:cubicBezTo>
                      <a:pt x="795" y="742"/>
                      <a:pt x="772" y="705"/>
                      <a:pt x="727" y="682"/>
                    </a:cubicBezTo>
                    <a:cubicBezTo>
                      <a:pt x="724" y="680"/>
                      <a:pt x="721" y="679"/>
                      <a:pt x="718" y="677"/>
                    </a:cubicBezTo>
                    <a:cubicBezTo>
                      <a:pt x="716" y="676"/>
                      <a:pt x="714" y="675"/>
                      <a:pt x="712" y="674"/>
                    </a:cubicBezTo>
                    <a:cubicBezTo>
                      <a:pt x="736" y="664"/>
                      <a:pt x="760" y="655"/>
                      <a:pt x="778" y="637"/>
                    </a:cubicBezTo>
                    <a:cubicBezTo>
                      <a:pt x="796" y="619"/>
                      <a:pt x="811" y="599"/>
                      <a:pt x="827" y="580"/>
                    </a:cubicBezTo>
                    <a:cubicBezTo>
                      <a:pt x="831" y="582"/>
                      <a:pt x="836" y="584"/>
                      <a:pt x="842" y="586"/>
                    </a:cubicBezTo>
                    <a:cubicBezTo>
                      <a:pt x="869" y="597"/>
                      <a:pt x="891" y="615"/>
                      <a:pt x="912" y="634"/>
                    </a:cubicBezTo>
                    <a:cubicBezTo>
                      <a:pt x="915" y="636"/>
                      <a:pt x="917" y="640"/>
                      <a:pt x="917" y="643"/>
                    </a:cubicBezTo>
                    <a:cubicBezTo>
                      <a:pt x="918" y="676"/>
                      <a:pt x="917" y="709"/>
                      <a:pt x="919" y="742"/>
                    </a:cubicBezTo>
                    <a:cubicBezTo>
                      <a:pt x="924" y="820"/>
                      <a:pt x="929" y="898"/>
                      <a:pt x="935" y="977"/>
                    </a:cubicBezTo>
                    <a:cubicBezTo>
                      <a:pt x="938" y="1014"/>
                      <a:pt x="942" y="1052"/>
                      <a:pt x="958" y="1087"/>
                    </a:cubicBezTo>
                    <a:cubicBezTo>
                      <a:pt x="966" y="1105"/>
                      <a:pt x="976" y="1123"/>
                      <a:pt x="986" y="1141"/>
                    </a:cubicBezTo>
                    <a:cubicBezTo>
                      <a:pt x="948" y="1166"/>
                      <a:pt x="907" y="1187"/>
                      <a:pt x="863" y="1204"/>
                    </a:cubicBezTo>
                    <a:cubicBezTo>
                      <a:pt x="868" y="1213"/>
                      <a:pt x="872" y="1221"/>
                      <a:pt x="876" y="1229"/>
                    </a:cubicBezTo>
                    <a:close/>
                    <a:moveTo>
                      <a:pt x="715" y="957"/>
                    </a:moveTo>
                    <a:cubicBezTo>
                      <a:pt x="734" y="933"/>
                      <a:pt x="731" y="908"/>
                      <a:pt x="723" y="882"/>
                    </a:cubicBezTo>
                    <a:cubicBezTo>
                      <a:pt x="722" y="879"/>
                      <a:pt x="717" y="876"/>
                      <a:pt x="714" y="873"/>
                    </a:cubicBezTo>
                    <a:cubicBezTo>
                      <a:pt x="712" y="876"/>
                      <a:pt x="708" y="879"/>
                      <a:pt x="707" y="882"/>
                    </a:cubicBezTo>
                    <a:cubicBezTo>
                      <a:pt x="704" y="893"/>
                      <a:pt x="702" y="905"/>
                      <a:pt x="699" y="916"/>
                    </a:cubicBezTo>
                    <a:cubicBezTo>
                      <a:pt x="697" y="924"/>
                      <a:pt x="693" y="931"/>
                      <a:pt x="690" y="939"/>
                    </a:cubicBezTo>
                    <a:cubicBezTo>
                      <a:pt x="688" y="921"/>
                      <a:pt x="688" y="904"/>
                      <a:pt x="687" y="887"/>
                    </a:cubicBezTo>
                    <a:cubicBezTo>
                      <a:pt x="687" y="871"/>
                      <a:pt x="683" y="866"/>
                      <a:pt x="668" y="861"/>
                    </a:cubicBezTo>
                    <a:cubicBezTo>
                      <a:pt x="659" y="858"/>
                      <a:pt x="650" y="856"/>
                      <a:pt x="641" y="854"/>
                    </a:cubicBezTo>
                    <a:cubicBezTo>
                      <a:pt x="636" y="852"/>
                      <a:pt x="631" y="850"/>
                      <a:pt x="627" y="849"/>
                    </a:cubicBezTo>
                    <a:cubicBezTo>
                      <a:pt x="627" y="847"/>
                      <a:pt x="627" y="846"/>
                      <a:pt x="627" y="845"/>
                    </a:cubicBezTo>
                    <a:cubicBezTo>
                      <a:pt x="638" y="843"/>
                      <a:pt x="649" y="841"/>
                      <a:pt x="660" y="840"/>
                    </a:cubicBezTo>
                    <a:cubicBezTo>
                      <a:pt x="677" y="838"/>
                      <a:pt x="695" y="837"/>
                      <a:pt x="712" y="837"/>
                    </a:cubicBezTo>
                    <a:cubicBezTo>
                      <a:pt x="735" y="836"/>
                      <a:pt x="741" y="814"/>
                      <a:pt x="743" y="798"/>
                    </a:cubicBezTo>
                    <a:cubicBezTo>
                      <a:pt x="744" y="783"/>
                      <a:pt x="736" y="773"/>
                      <a:pt x="716" y="770"/>
                    </a:cubicBezTo>
                    <a:cubicBezTo>
                      <a:pt x="698" y="767"/>
                      <a:pt x="679" y="766"/>
                      <a:pt x="661" y="765"/>
                    </a:cubicBezTo>
                    <a:cubicBezTo>
                      <a:pt x="654" y="764"/>
                      <a:pt x="647" y="764"/>
                      <a:pt x="640" y="763"/>
                    </a:cubicBezTo>
                    <a:cubicBezTo>
                      <a:pt x="633" y="762"/>
                      <a:pt x="630" y="759"/>
                      <a:pt x="632" y="752"/>
                    </a:cubicBezTo>
                    <a:cubicBezTo>
                      <a:pt x="633" y="750"/>
                      <a:pt x="632" y="746"/>
                      <a:pt x="631" y="745"/>
                    </a:cubicBezTo>
                    <a:cubicBezTo>
                      <a:pt x="626" y="740"/>
                      <a:pt x="613" y="740"/>
                      <a:pt x="609" y="746"/>
                    </a:cubicBezTo>
                    <a:cubicBezTo>
                      <a:pt x="605" y="754"/>
                      <a:pt x="601" y="763"/>
                      <a:pt x="599" y="771"/>
                    </a:cubicBezTo>
                    <a:cubicBezTo>
                      <a:pt x="597" y="782"/>
                      <a:pt x="602" y="788"/>
                      <a:pt x="612" y="790"/>
                    </a:cubicBezTo>
                    <a:cubicBezTo>
                      <a:pt x="624" y="791"/>
                      <a:pt x="635" y="791"/>
                      <a:pt x="646" y="790"/>
                    </a:cubicBezTo>
                    <a:cubicBezTo>
                      <a:pt x="652" y="790"/>
                      <a:pt x="654" y="791"/>
                      <a:pt x="655" y="796"/>
                    </a:cubicBezTo>
                    <a:cubicBezTo>
                      <a:pt x="657" y="806"/>
                      <a:pt x="653" y="811"/>
                      <a:pt x="642" y="815"/>
                    </a:cubicBezTo>
                    <a:cubicBezTo>
                      <a:pt x="630" y="820"/>
                      <a:pt x="617" y="826"/>
                      <a:pt x="606" y="833"/>
                    </a:cubicBezTo>
                    <a:cubicBezTo>
                      <a:pt x="596" y="840"/>
                      <a:pt x="597" y="848"/>
                      <a:pt x="604" y="856"/>
                    </a:cubicBezTo>
                    <a:cubicBezTo>
                      <a:pt x="609" y="862"/>
                      <a:pt x="614" y="867"/>
                      <a:pt x="619" y="871"/>
                    </a:cubicBezTo>
                    <a:cubicBezTo>
                      <a:pt x="623" y="875"/>
                      <a:pt x="624" y="878"/>
                      <a:pt x="621" y="884"/>
                    </a:cubicBezTo>
                    <a:cubicBezTo>
                      <a:pt x="614" y="897"/>
                      <a:pt x="610" y="912"/>
                      <a:pt x="611" y="928"/>
                    </a:cubicBezTo>
                    <a:cubicBezTo>
                      <a:pt x="612" y="938"/>
                      <a:pt x="616" y="945"/>
                      <a:pt x="624" y="951"/>
                    </a:cubicBezTo>
                    <a:cubicBezTo>
                      <a:pt x="632" y="957"/>
                      <a:pt x="640" y="964"/>
                      <a:pt x="647" y="971"/>
                    </a:cubicBezTo>
                    <a:cubicBezTo>
                      <a:pt x="649" y="973"/>
                      <a:pt x="651" y="976"/>
                      <a:pt x="651" y="979"/>
                    </a:cubicBezTo>
                    <a:cubicBezTo>
                      <a:pt x="651" y="1001"/>
                      <a:pt x="651" y="1024"/>
                      <a:pt x="651" y="1048"/>
                    </a:cubicBezTo>
                    <a:cubicBezTo>
                      <a:pt x="648" y="1044"/>
                      <a:pt x="645" y="1040"/>
                      <a:pt x="641" y="1036"/>
                    </a:cubicBezTo>
                    <a:cubicBezTo>
                      <a:pt x="633" y="1024"/>
                      <a:pt x="627" y="1012"/>
                      <a:pt x="628" y="997"/>
                    </a:cubicBezTo>
                    <a:cubicBezTo>
                      <a:pt x="628" y="988"/>
                      <a:pt x="626" y="979"/>
                      <a:pt x="624" y="971"/>
                    </a:cubicBezTo>
                    <a:cubicBezTo>
                      <a:pt x="622" y="966"/>
                      <a:pt x="617" y="960"/>
                      <a:pt x="615" y="960"/>
                    </a:cubicBezTo>
                    <a:cubicBezTo>
                      <a:pt x="610" y="961"/>
                      <a:pt x="605" y="965"/>
                      <a:pt x="600" y="969"/>
                    </a:cubicBezTo>
                    <a:cubicBezTo>
                      <a:pt x="598" y="971"/>
                      <a:pt x="597" y="975"/>
                      <a:pt x="597" y="978"/>
                    </a:cubicBezTo>
                    <a:cubicBezTo>
                      <a:pt x="598" y="991"/>
                      <a:pt x="598" y="1004"/>
                      <a:pt x="599" y="1017"/>
                    </a:cubicBezTo>
                    <a:cubicBezTo>
                      <a:pt x="602" y="1047"/>
                      <a:pt x="616" y="1069"/>
                      <a:pt x="645" y="1079"/>
                    </a:cubicBezTo>
                    <a:cubicBezTo>
                      <a:pt x="651" y="1081"/>
                      <a:pt x="651" y="1085"/>
                      <a:pt x="651" y="1090"/>
                    </a:cubicBezTo>
                    <a:cubicBezTo>
                      <a:pt x="651" y="1120"/>
                      <a:pt x="651" y="1150"/>
                      <a:pt x="649" y="1180"/>
                    </a:cubicBezTo>
                    <a:cubicBezTo>
                      <a:pt x="649" y="1191"/>
                      <a:pt x="653" y="1196"/>
                      <a:pt x="662" y="1200"/>
                    </a:cubicBezTo>
                    <a:cubicBezTo>
                      <a:pt x="676" y="1207"/>
                      <a:pt x="681" y="1204"/>
                      <a:pt x="682" y="1189"/>
                    </a:cubicBezTo>
                    <a:cubicBezTo>
                      <a:pt x="684" y="1158"/>
                      <a:pt x="685" y="1127"/>
                      <a:pt x="686" y="1096"/>
                    </a:cubicBezTo>
                    <a:cubicBezTo>
                      <a:pt x="686" y="1088"/>
                      <a:pt x="689" y="1084"/>
                      <a:pt x="696" y="1080"/>
                    </a:cubicBezTo>
                    <a:cubicBezTo>
                      <a:pt x="711" y="1072"/>
                      <a:pt x="725" y="1062"/>
                      <a:pt x="731" y="1044"/>
                    </a:cubicBezTo>
                    <a:cubicBezTo>
                      <a:pt x="739" y="1017"/>
                      <a:pt x="739" y="989"/>
                      <a:pt x="740" y="960"/>
                    </a:cubicBezTo>
                    <a:cubicBezTo>
                      <a:pt x="737" y="959"/>
                      <a:pt x="735" y="958"/>
                      <a:pt x="732" y="958"/>
                    </a:cubicBezTo>
                    <a:cubicBezTo>
                      <a:pt x="727" y="958"/>
                      <a:pt x="722" y="958"/>
                      <a:pt x="715" y="957"/>
                    </a:cubicBezTo>
                    <a:close/>
                    <a:moveTo>
                      <a:pt x="445" y="1274"/>
                    </a:moveTo>
                    <a:cubicBezTo>
                      <a:pt x="586" y="1320"/>
                      <a:pt x="726" y="1321"/>
                      <a:pt x="867" y="1275"/>
                    </a:cubicBezTo>
                    <a:cubicBezTo>
                      <a:pt x="857" y="1253"/>
                      <a:pt x="847" y="1233"/>
                      <a:pt x="837" y="1213"/>
                    </a:cubicBezTo>
                    <a:cubicBezTo>
                      <a:pt x="716" y="1251"/>
                      <a:pt x="596" y="1250"/>
                      <a:pt x="475" y="1212"/>
                    </a:cubicBezTo>
                    <a:cubicBezTo>
                      <a:pt x="465" y="1233"/>
                      <a:pt x="455" y="1253"/>
                      <a:pt x="445" y="127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7" name="Freeform 10">
                <a:extLst>
                  <a:ext uri="{FF2B5EF4-FFF2-40B4-BE49-F238E27FC236}">
                    <a16:creationId xmlns:a16="http://schemas.microsoft.com/office/drawing/2014/main" id="{1AA28316-7B83-4A84-AEC2-B0EFC6F4B99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932238" y="2098675"/>
                <a:ext cx="374650" cy="471488"/>
              </a:xfrm>
              <a:custGeom>
                <a:avLst/>
                <a:gdLst>
                  <a:gd name="T0" fmla="*/ 129 w 148"/>
                  <a:gd name="T1" fmla="*/ 97 h 186"/>
                  <a:gd name="T2" fmla="*/ 138 w 148"/>
                  <a:gd name="T3" fmla="*/ 90 h 186"/>
                  <a:gd name="T4" fmla="*/ 148 w 148"/>
                  <a:gd name="T5" fmla="*/ 88 h 186"/>
                  <a:gd name="T6" fmla="*/ 147 w 148"/>
                  <a:gd name="T7" fmla="*/ 97 h 186"/>
                  <a:gd name="T8" fmla="*/ 142 w 148"/>
                  <a:gd name="T9" fmla="*/ 106 h 186"/>
                  <a:gd name="T10" fmla="*/ 114 w 148"/>
                  <a:gd name="T11" fmla="*/ 150 h 186"/>
                  <a:gd name="T12" fmla="*/ 62 w 148"/>
                  <a:gd name="T13" fmla="*/ 185 h 186"/>
                  <a:gd name="T14" fmla="*/ 31 w 148"/>
                  <a:gd name="T15" fmla="*/ 185 h 186"/>
                  <a:gd name="T16" fmla="*/ 10 w 148"/>
                  <a:gd name="T17" fmla="*/ 147 h 186"/>
                  <a:gd name="T18" fmla="*/ 21 w 148"/>
                  <a:gd name="T19" fmla="*/ 147 h 186"/>
                  <a:gd name="T20" fmla="*/ 36 w 148"/>
                  <a:gd name="T21" fmla="*/ 154 h 186"/>
                  <a:gd name="T22" fmla="*/ 47 w 148"/>
                  <a:gd name="T23" fmla="*/ 140 h 186"/>
                  <a:gd name="T24" fmla="*/ 49 w 148"/>
                  <a:gd name="T25" fmla="*/ 134 h 186"/>
                  <a:gd name="T26" fmla="*/ 43 w 148"/>
                  <a:gd name="T27" fmla="*/ 107 h 186"/>
                  <a:gd name="T28" fmla="*/ 36 w 148"/>
                  <a:gd name="T29" fmla="*/ 101 h 186"/>
                  <a:gd name="T30" fmla="*/ 10 w 148"/>
                  <a:gd name="T31" fmla="*/ 102 h 186"/>
                  <a:gd name="T32" fmla="*/ 4 w 148"/>
                  <a:gd name="T33" fmla="*/ 105 h 186"/>
                  <a:gd name="T34" fmla="*/ 0 w 148"/>
                  <a:gd name="T35" fmla="*/ 95 h 186"/>
                  <a:gd name="T36" fmla="*/ 5 w 148"/>
                  <a:gd name="T37" fmla="*/ 84 h 186"/>
                  <a:gd name="T38" fmla="*/ 33 w 148"/>
                  <a:gd name="T39" fmla="*/ 25 h 186"/>
                  <a:gd name="T40" fmla="*/ 43 w 148"/>
                  <a:gd name="T41" fmla="*/ 8 h 186"/>
                  <a:gd name="T42" fmla="*/ 61 w 148"/>
                  <a:gd name="T43" fmla="*/ 1 h 186"/>
                  <a:gd name="T44" fmla="*/ 69 w 148"/>
                  <a:gd name="T45" fmla="*/ 14 h 186"/>
                  <a:gd name="T46" fmla="*/ 67 w 148"/>
                  <a:gd name="T47" fmla="*/ 42 h 186"/>
                  <a:gd name="T48" fmla="*/ 79 w 148"/>
                  <a:gd name="T49" fmla="*/ 48 h 186"/>
                  <a:gd name="T50" fmla="*/ 85 w 148"/>
                  <a:gd name="T51" fmla="*/ 36 h 186"/>
                  <a:gd name="T52" fmla="*/ 126 w 148"/>
                  <a:gd name="T53" fmla="*/ 17 h 186"/>
                  <a:gd name="T54" fmla="*/ 138 w 148"/>
                  <a:gd name="T55" fmla="*/ 40 h 186"/>
                  <a:gd name="T56" fmla="*/ 127 w 148"/>
                  <a:gd name="T57" fmla="*/ 92 h 186"/>
                  <a:gd name="T58" fmla="*/ 127 w 148"/>
                  <a:gd name="T59" fmla="*/ 95 h 186"/>
                  <a:gd name="T60" fmla="*/ 129 w 148"/>
                  <a:gd name="T61" fmla="*/ 97 h 186"/>
                  <a:gd name="T62" fmla="*/ 72 w 148"/>
                  <a:gd name="T63" fmla="*/ 131 h 186"/>
                  <a:gd name="T64" fmla="*/ 69 w 148"/>
                  <a:gd name="T65" fmla="*/ 133 h 186"/>
                  <a:gd name="T66" fmla="*/ 78 w 148"/>
                  <a:gd name="T67" fmla="*/ 142 h 186"/>
                  <a:gd name="T68" fmla="*/ 97 w 148"/>
                  <a:gd name="T69" fmla="*/ 139 h 186"/>
                  <a:gd name="T70" fmla="*/ 110 w 148"/>
                  <a:gd name="T71" fmla="*/ 118 h 186"/>
                  <a:gd name="T72" fmla="*/ 130 w 148"/>
                  <a:gd name="T73" fmla="*/ 37 h 186"/>
                  <a:gd name="T74" fmla="*/ 118 w 148"/>
                  <a:gd name="T75" fmla="*/ 23 h 186"/>
                  <a:gd name="T76" fmla="*/ 91 w 148"/>
                  <a:gd name="T77" fmla="*/ 41 h 186"/>
                  <a:gd name="T78" fmla="*/ 92 w 148"/>
                  <a:gd name="T79" fmla="*/ 65 h 186"/>
                  <a:gd name="T80" fmla="*/ 109 w 148"/>
                  <a:gd name="T81" fmla="*/ 97 h 186"/>
                  <a:gd name="T82" fmla="*/ 107 w 148"/>
                  <a:gd name="T83" fmla="*/ 109 h 186"/>
                  <a:gd name="T84" fmla="*/ 96 w 148"/>
                  <a:gd name="T85" fmla="*/ 104 h 186"/>
                  <a:gd name="T86" fmla="*/ 85 w 148"/>
                  <a:gd name="T87" fmla="*/ 92 h 186"/>
                  <a:gd name="T88" fmla="*/ 80 w 148"/>
                  <a:gd name="T89" fmla="*/ 88 h 186"/>
                  <a:gd name="T90" fmla="*/ 78 w 148"/>
                  <a:gd name="T91" fmla="*/ 89 h 186"/>
                  <a:gd name="T92" fmla="*/ 79 w 148"/>
                  <a:gd name="T93" fmla="*/ 99 h 186"/>
                  <a:gd name="T94" fmla="*/ 87 w 148"/>
                  <a:gd name="T95" fmla="*/ 113 h 186"/>
                  <a:gd name="T96" fmla="*/ 89 w 148"/>
                  <a:gd name="T97" fmla="*/ 126 h 186"/>
                  <a:gd name="T98" fmla="*/ 77 w 148"/>
                  <a:gd name="T99" fmla="*/ 131 h 186"/>
                  <a:gd name="T100" fmla="*/ 72 w 148"/>
                  <a:gd name="T101" fmla="*/ 131 h 186"/>
                  <a:gd name="T102" fmla="*/ 40 w 148"/>
                  <a:gd name="T103" fmla="*/ 71 h 186"/>
                  <a:gd name="T104" fmla="*/ 62 w 148"/>
                  <a:gd name="T105" fmla="*/ 82 h 186"/>
                  <a:gd name="T106" fmla="*/ 68 w 148"/>
                  <a:gd name="T107" fmla="*/ 81 h 186"/>
                  <a:gd name="T108" fmla="*/ 69 w 148"/>
                  <a:gd name="T109" fmla="*/ 73 h 186"/>
                  <a:gd name="T110" fmla="*/ 54 w 148"/>
                  <a:gd name="T111" fmla="*/ 61 h 186"/>
                  <a:gd name="T112" fmla="*/ 40 w 148"/>
                  <a:gd name="T113" fmla="*/ 71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48" h="186">
                    <a:moveTo>
                      <a:pt x="129" y="97"/>
                    </a:moveTo>
                    <a:cubicBezTo>
                      <a:pt x="132" y="94"/>
                      <a:pt x="134" y="91"/>
                      <a:pt x="138" y="90"/>
                    </a:cubicBezTo>
                    <a:cubicBezTo>
                      <a:pt x="141" y="88"/>
                      <a:pt x="144" y="88"/>
                      <a:pt x="148" y="88"/>
                    </a:cubicBezTo>
                    <a:cubicBezTo>
                      <a:pt x="148" y="91"/>
                      <a:pt x="148" y="94"/>
                      <a:pt x="147" y="97"/>
                    </a:cubicBezTo>
                    <a:cubicBezTo>
                      <a:pt x="146" y="100"/>
                      <a:pt x="144" y="104"/>
                      <a:pt x="142" y="106"/>
                    </a:cubicBezTo>
                    <a:cubicBezTo>
                      <a:pt x="127" y="118"/>
                      <a:pt x="120" y="134"/>
                      <a:pt x="114" y="150"/>
                    </a:cubicBezTo>
                    <a:cubicBezTo>
                      <a:pt x="104" y="175"/>
                      <a:pt x="89" y="185"/>
                      <a:pt x="62" y="185"/>
                    </a:cubicBezTo>
                    <a:cubicBezTo>
                      <a:pt x="52" y="185"/>
                      <a:pt x="42" y="186"/>
                      <a:pt x="31" y="185"/>
                    </a:cubicBezTo>
                    <a:cubicBezTo>
                      <a:pt x="12" y="184"/>
                      <a:pt x="1" y="164"/>
                      <a:pt x="10" y="147"/>
                    </a:cubicBezTo>
                    <a:cubicBezTo>
                      <a:pt x="14" y="140"/>
                      <a:pt x="18" y="143"/>
                      <a:pt x="21" y="147"/>
                    </a:cubicBezTo>
                    <a:cubicBezTo>
                      <a:pt x="24" y="153"/>
                      <a:pt x="29" y="155"/>
                      <a:pt x="36" y="154"/>
                    </a:cubicBezTo>
                    <a:cubicBezTo>
                      <a:pt x="44" y="152"/>
                      <a:pt x="46" y="147"/>
                      <a:pt x="47" y="140"/>
                    </a:cubicBezTo>
                    <a:cubicBezTo>
                      <a:pt x="47" y="138"/>
                      <a:pt x="48" y="136"/>
                      <a:pt x="49" y="134"/>
                    </a:cubicBezTo>
                    <a:cubicBezTo>
                      <a:pt x="55" y="118"/>
                      <a:pt x="55" y="118"/>
                      <a:pt x="43" y="107"/>
                    </a:cubicBezTo>
                    <a:cubicBezTo>
                      <a:pt x="41" y="105"/>
                      <a:pt x="38" y="103"/>
                      <a:pt x="36" y="101"/>
                    </a:cubicBezTo>
                    <a:cubicBezTo>
                      <a:pt x="23" y="89"/>
                      <a:pt x="23" y="89"/>
                      <a:pt x="10" y="102"/>
                    </a:cubicBezTo>
                    <a:cubicBezTo>
                      <a:pt x="9" y="103"/>
                      <a:pt x="6" y="104"/>
                      <a:pt x="4" y="105"/>
                    </a:cubicBezTo>
                    <a:cubicBezTo>
                      <a:pt x="3" y="101"/>
                      <a:pt x="0" y="98"/>
                      <a:pt x="0" y="95"/>
                    </a:cubicBezTo>
                    <a:cubicBezTo>
                      <a:pt x="0" y="91"/>
                      <a:pt x="3" y="87"/>
                      <a:pt x="5" y="84"/>
                    </a:cubicBezTo>
                    <a:cubicBezTo>
                      <a:pt x="16" y="65"/>
                      <a:pt x="28" y="48"/>
                      <a:pt x="33" y="25"/>
                    </a:cubicBezTo>
                    <a:cubicBezTo>
                      <a:pt x="34" y="19"/>
                      <a:pt x="39" y="13"/>
                      <a:pt x="43" y="8"/>
                    </a:cubicBezTo>
                    <a:cubicBezTo>
                      <a:pt x="47" y="1"/>
                      <a:pt x="54" y="0"/>
                      <a:pt x="61" y="1"/>
                    </a:cubicBezTo>
                    <a:cubicBezTo>
                      <a:pt x="67" y="3"/>
                      <a:pt x="70" y="8"/>
                      <a:pt x="69" y="14"/>
                    </a:cubicBezTo>
                    <a:cubicBezTo>
                      <a:pt x="69" y="23"/>
                      <a:pt x="68" y="32"/>
                      <a:pt x="67" y="42"/>
                    </a:cubicBezTo>
                    <a:cubicBezTo>
                      <a:pt x="70" y="43"/>
                      <a:pt x="74" y="45"/>
                      <a:pt x="79" y="48"/>
                    </a:cubicBezTo>
                    <a:cubicBezTo>
                      <a:pt x="81" y="44"/>
                      <a:pt x="83" y="40"/>
                      <a:pt x="85" y="36"/>
                    </a:cubicBezTo>
                    <a:cubicBezTo>
                      <a:pt x="92" y="22"/>
                      <a:pt x="111" y="14"/>
                      <a:pt x="126" y="17"/>
                    </a:cubicBezTo>
                    <a:cubicBezTo>
                      <a:pt x="135" y="20"/>
                      <a:pt x="140" y="29"/>
                      <a:pt x="138" y="40"/>
                    </a:cubicBezTo>
                    <a:cubicBezTo>
                      <a:pt x="135" y="58"/>
                      <a:pt x="131" y="75"/>
                      <a:pt x="127" y="92"/>
                    </a:cubicBezTo>
                    <a:cubicBezTo>
                      <a:pt x="127" y="93"/>
                      <a:pt x="127" y="94"/>
                      <a:pt x="127" y="95"/>
                    </a:cubicBezTo>
                    <a:cubicBezTo>
                      <a:pt x="127" y="96"/>
                      <a:pt x="128" y="96"/>
                      <a:pt x="129" y="97"/>
                    </a:cubicBezTo>
                    <a:close/>
                    <a:moveTo>
                      <a:pt x="72" y="131"/>
                    </a:moveTo>
                    <a:cubicBezTo>
                      <a:pt x="71" y="132"/>
                      <a:pt x="70" y="132"/>
                      <a:pt x="69" y="133"/>
                    </a:cubicBezTo>
                    <a:cubicBezTo>
                      <a:pt x="72" y="136"/>
                      <a:pt x="75" y="142"/>
                      <a:pt x="78" y="142"/>
                    </a:cubicBezTo>
                    <a:cubicBezTo>
                      <a:pt x="84" y="143"/>
                      <a:pt x="93" y="143"/>
                      <a:pt x="97" y="139"/>
                    </a:cubicBezTo>
                    <a:cubicBezTo>
                      <a:pt x="103" y="134"/>
                      <a:pt x="108" y="126"/>
                      <a:pt x="110" y="118"/>
                    </a:cubicBezTo>
                    <a:cubicBezTo>
                      <a:pt x="118" y="92"/>
                      <a:pt x="124" y="64"/>
                      <a:pt x="130" y="37"/>
                    </a:cubicBezTo>
                    <a:cubicBezTo>
                      <a:pt x="131" y="30"/>
                      <a:pt x="125" y="23"/>
                      <a:pt x="118" y="23"/>
                    </a:cubicBezTo>
                    <a:cubicBezTo>
                      <a:pt x="105" y="24"/>
                      <a:pt x="97" y="31"/>
                      <a:pt x="91" y="41"/>
                    </a:cubicBezTo>
                    <a:cubicBezTo>
                      <a:pt x="86" y="50"/>
                      <a:pt x="87" y="57"/>
                      <a:pt x="92" y="65"/>
                    </a:cubicBezTo>
                    <a:cubicBezTo>
                      <a:pt x="99" y="75"/>
                      <a:pt x="104" y="86"/>
                      <a:pt x="109" y="97"/>
                    </a:cubicBezTo>
                    <a:cubicBezTo>
                      <a:pt x="110" y="100"/>
                      <a:pt x="108" y="105"/>
                      <a:pt x="107" y="109"/>
                    </a:cubicBezTo>
                    <a:cubicBezTo>
                      <a:pt x="103" y="107"/>
                      <a:pt x="99" y="107"/>
                      <a:pt x="96" y="104"/>
                    </a:cubicBezTo>
                    <a:cubicBezTo>
                      <a:pt x="91" y="101"/>
                      <a:pt x="88" y="96"/>
                      <a:pt x="85" y="92"/>
                    </a:cubicBezTo>
                    <a:cubicBezTo>
                      <a:pt x="83" y="91"/>
                      <a:pt x="82" y="89"/>
                      <a:pt x="80" y="88"/>
                    </a:cubicBezTo>
                    <a:cubicBezTo>
                      <a:pt x="79" y="88"/>
                      <a:pt x="78" y="89"/>
                      <a:pt x="78" y="89"/>
                    </a:cubicBezTo>
                    <a:cubicBezTo>
                      <a:pt x="78" y="92"/>
                      <a:pt x="78" y="96"/>
                      <a:pt x="79" y="99"/>
                    </a:cubicBezTo>
                    <a:cubicBezTo>
                      <a:pt x="82" y="104"/>
                      <a:pt x="85" y="108"/>
                      <a:pt x="87" y="113"/>
                    </a:cubicBezTo>
                    <a:cubicBezTo>
                      <a:pt x="89" y="117"/>
                      <a:pt x="91" y="123"/>
                      <a:pt x="89" y="126"/>
                    </a:cubicBezTo>
                    <a:cubicBezTo>
                      <a:pt x="87" y="129"/>
                      <a:pt x="81" y="130"/>
                      <a:pt x="77" y="131"/>
                    </a:cubicBezTo>
                    <a:cubicBezTo>
                      <a:pt x="75" y="132"/>
                      <a:pt x="74" y="131"/>
                      <a:pt x="72" y="131"/>
                    </a:cubicBezTo>
                    <a:close/>
                    <a:moveTo>
                      <a:pt x="40" y="71"/>
                    </a:moveTo>
                    <a:cubicBezTo>
                      <a:pt x="49" y="75"/>
                      <a:pt x="55" y="79"/>
                      <a:pt x="62" y="82"/>
                    </a:cubicBezTo>
                    <a:cubicBezTo>
                      <a:pt x="64" y="83"/>
                      <a:pt x="68" y="82"/>
                      <a:pt x="68" y="81"/>
                    </a:cubicBezTo>
                    <a:cubicBezTo>
                      <a:pt x="69" y="79"/>
                      <a:pt x="70" y="75"/>
                      <a:pt x="69" y="73"/>
                    </a:cubicBezTo>
                    <a:cubicBezTo>
                      <a:pt x="64" y="68"/>
                      <a:pt x="60" y="63"/>
                      <a:pt x="54" y="61"/>
                    </a:cubicBezTo>
                    <a:cubicBezTo>
                      <a:pt x="51" y="60"/>
                      <a:pt x="46" y="66"/>
                      <a:pt x="40" y="7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8" name="Freeform 11">
                <a:extLst>
                  <a:ext uri="{FF2B5EF4-FFF2-40B4-BE49-F238E27FC236}">
                    <a16:creationId xmlns:a16="http://schemas.microsoft.com/office/drawing/2014/main" id="{097CEA97-852B-49D6-A72D-2955952A977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860925" y="1165225"/>
                <a:ext cx="396875" cy="512763"/>
              </a:xfrm>
              <a:custGeom>
                <a:avLst/>
                <a:gdLst>
                  <a:gd name="T0" fmla="*/ 117 w 157"/>
                  <a:gd name="T1" fmla="*/ 182 h 203"/>
                  <a:gd name="T2" fmla="*/ 105 w 157"/>
                  <a:gd name="T3" fmla="*/ 203 h 203"/>
                  <a:gd name="T4" fmla="*/ 95 w 157"/>
                  <a:gd name="T5" fmla="*/ 182 h 203"/>
                  <a:gd name="T6" fmla="*/ 70 w 157"/>
                  <a:gd name="T7" fmla="*/ 170 h 203"/>
                  <a:gd name="T8" fmla="*/ 52 w 157"/>
                  <a:gd name="T9" fmla="*/ 167 h 203"/>
                  <a:gd name="T10" fmla="*/ 26 w 157"/>
                  <a:gd name="T11" fmla="*/ 179 h 203"/>
                  <a:gd name="T12" fmla="*/ 25 w 157"/>
                  <a:gd name="T13" fmla="*/ 115 h 203"/>
                  <a:gd name="T14" fmla="*/ 45 w 157"/>
                  <a:gd name="T15" fmla="*/ 104 h 203"/>
                  <a:gd name="T16" fmla="*/ 38 w 157"/>
                  <a:gd name="T17" fmla="*/ 76 h 203"/>
                  <a:gd name="T18" fmla="*/ 11 w 157"/>
                  <a:gd name="T19" fmla="*/ 56 h 203"/>
                  <a:gd name="T20" fmla="*/ 39 w 157"/>
                  <a:gd name="T21" fmla="*/ 40 h 203"/>
                  <a:gd name="T22" fmla="*/ 47 w 157"/>
                  <a:gd name="T23" fmla="*/ 8 h 203"/>
                  <a:gd name="T24" fmla="*/ 59 w 157"/>
                  <a:gd name="T25" fmla="*/ 31 h 203"/>
                  <a:gd name="T26" fmla="*/ 68 w 157"/>
                  <a:gd name="T27" fmla="*/ 1 h 203"/>
                  <a:gd name="T28" fmla="*/ 86 w 157"/>
                  <a:gd name="T29" fmla="*/ 33 h 203"/>
                  <a:gd name="T30" fmla="*/ 69 w 157"/>
                  <a:gd name="T31" fmla="*/ 64 h 203"/>
                  <a:gd name="T32" fmla="*/ 82 w 157"/>
                  <a:gd name="T33" fmla="*/ 72 h 203"/>
                  <a:gd name="T34" fmla="*/ 146 w 157"/>
                  <a:gd name="T35" fmla="*/ 60 h 203"/>
                  <a:gd name="T36" fmla="*/ 151 w 157"/>
                  <a:gd name="T37" fmla="*/ 150 h 203"/>
                  <a:gd name="T38" fmla="*/ 112 w 157"/>
                  <a:gd name="T39" fmla="*/ 167 h 203"/>
                  <a:gd name="T40" fmla="*/ 117 w 157"/>
                  <a:gd name="T41" fmla="*/ 145 h 203"/>
                  <a:gd name="T42" fmla="*/ 144 w 157"/>
                  <a:gd name="T43" fmla="*/ 140 h 203"/>
                  <a:gd name="T44" fmla="*/ 110 w 157"/>
                  <a:gd name="T45" fmla="*/ 61 h 203"/>
                  <a:gd name="T46" fmla="*/ 69 w 157"/>
                  <a:gd name="T47" fmla="*/ 117 h 203"/>
                  <a:gd name="T48" fmla="*/ 84 w 157"/>
                  <a:gd name="T49" fmla="*/ 95 h 203"/>
                  <a:gd name="T50" fmla="*/ 101 w 157"/>
                  <a:gd name="T51" fmla="*/ 106 h 203"/>
                  <a:gd name="T52" fmla="*/ 106 w 157"/>
                  <a:gd name="T53" fmla="*/ 130 h 203"/>
                  <a:gd name="T54" fmla="*/ 47 w 157"/>
                  <a:gd name="T55" fmla="*/ 149 h 203"/>
                  <a:gd name="T56" fmla="*/ 74 w 157"/>
                  <a:gd name="T57" fmla="*/ 142 h 203"/>
                  <a:gd name="T58" fmla="*/ 72 w 157"/>
                  <a:gd name="T59" fmla="*/ 133 h 203"/>
                  <a:gd name="T60" fmla="*/ 52 w 157"/>
                  <a:gd name="T61" fmla="*/ 130 h 203"/>
                  <a:gd name="T62" fmla="*/ 89 w 157"/>
                  <a:gd name="T63" fmla="*/ 158 h 203"/>
                  <a:gd name="T64" fmla="*/ 77 w 157"/>
                  <a:gd name="T65" fmla="*/ 160 h 203"/>
                  <a:gd name="T66" fmla="*/ 89 w 157"/>
                  <a:gd name="T67" fmla="*/ 158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57" h="203">
                    <a:moveTo>
                      <a:pt x="112" y="167"/>
                    </a:moveTo>
                    <a:cubicBezTo>
                      <a:pt x="114" y="174"/>
                      <a:pt x="116" y="178"/>
                      <a:pt x="117" y="182"/>
                    </a:cubicBezTo>
                    <a:cubicBezTo>
                      <a:pt x="117" y="185"/>
                      <a:pt x="119" y="189"/>
                      <a:pt x="117" y="191"/>
                    </a:cubicBezTo>
                    <a:cubicBezTo>
                      <a:pt x="114" y="196"/>
                      <a:pt x="109" y="202"/>
                      <a:pt x="105" y="203"/>
                    </a:cubicBezTo>
                    <a:cubicBezTo>
                      <a:pt x="98" y="203"/>
                      <a:pt x="97" y="195"/>
                      <a:pt x="96" y="189"/>
                    </a:cubicBezTo>
                    <a:cubicBezTo>
                      <a:pt x="96" y="187"/>
                      <a:pt x="96" y="185"/>
                      <a:pt x="95" y="182"/>
                    </a:cubicBezTo>
                    <a:cubicBezTo>
                      <a:pt x="93" y="182"/>
                      <a:pt x="92" y="182"/>
                      <a:pt x="91" y="182"/>
                    </a:cubicBezTo>
                    <a:cubicBezTo>
                      <a:pt x="75" y="187"/>
                      <a:pt x="73" y="186"/>
                      <a:pt x="70" y="170"/>
                    </a:cubicBezTo>
                    <a:cubicBezTo>
                      <a:pt x="69" y="163"/>
                      <a:pt x="63" y="158"/>
                      <a:pt x="56" y="160"/>
                    </a:cubicBezTo>
                    <a:cubicBezTo>
                      <a:pt x="54" y="161"/>
                      <a:pt x="53" y="164"/>
                      <a:pt x="52" y="167"/>
                    </a:cubicBezTo>
                    <a:cubicBezTo>
                      <a:pt x="51" y="172"/>
                      <a:pt x="50" y="181"/>
                      <a:pt x="49" y="181"/>
                    </a:cubicBezTo>
                    <a:cubicBezTo>
                      <a:pt x="41" y="182"/>
                      <a:pt x="33" y="183"/>
                      <a:pt x="26" y="179"/>
                    </a:cubicBezTo>
                    <a:cubicBezTo>
                      <a:pt x="9" y="171"/>
                      <a:pt x="0" y="136"/>
                      <a:pt x="10" y="119"/>
                    </a:cubicBezTo>
                    <a:cubicBezTo>
                      <a:pt x="14" y="111"/>
                      <a:pt x="18" y="110"/>
                      <a:pt x="25" y="115"/>
                    </a:cubicBezTo>
                    <a:cubicBezTo>
                      <a:pt x="30" y="118"/>
                      <a:pt x="33" y="117"/>
                      <a:pt x="36" y="114"/>
                    </a:cubicBezTo>
                    <a:cubicBezTo>
                      <a:pt x="39" y="110"/>
                      <a:pt x="42" y="107"/>
                      <a:pt x="45" y="104"/>
                    </a:cubicBezTo>
                    <a:cubicBezTo>
                      <a:pt x="52" y="98"/>
                      <a:pt x="53" y="91"/>
                      <a:pt x="49" y="82"/>
                    </a:cubicBezTo>
                    <a:cubicBezTo>
                      <a:pt x="46" y="78"/>
                      <a:pt x="44" y="75"/>
                      <a:pt x="38" y="76"/>
                    </a:cubicBezTo>
                    <a:cubicBezTo>
                      <a:pt x="26" y="77"/>
                      <a:pt x="16" y="71"/>
                      <a:pt x="12" y="61"/>
                    </a:cubicBezTo>
                    <a:cubicBezTo>
                      <a:pt x="11" y="59"/>
                      <a:pt x="11" y="57"/>
                      <a:pt x="11" y="56"/>
                    </a:cubicBezTo>
                    <a:cubicBezTo>
                      <a:pt x="18" y="55"/>
                      <a:pt x="25" y="56"/>
                      <a:pt x="31" y="54"/>
                    </a:cubicBezTo>
                    <a:cubicBezTo>
                      <a:pt x="37" y="52"/>
                      <a:pt x="39" y="48"/>
                      <a:pt x="39" y="40"/>
                    </a:cubicBezTo>
                    <a:cubicBezTo>
                      <a:pt x="38" y="32"/>
                      <a:pt x="39" y="23"/>
                      <a:pt x="41" y="15"/>
                    </a:cubicBezTo>
                    <a:cubicBezTo>
                      <a:pt x="41" y="12"/>
                      <a:pt x="45" y="10"/>
                      <a:pt x="47" y="8"/>
                    </a:cubicBezTo>
                    <a:cubicBezTo>
                      <a:pt x="48" y="10"/>
                      <a:pt x="51" y="12"/>
                      <a:pt x="52" y="14"/>
                    </a:cubicBezTo>
                    <a:cubicBezTo>
                      <a:pt x="54" y="19"/>
                      <a:pt x="56" y="25"/>
                      <a:pt x="59" y="31"/>
                    </a:cubicBezTo>
                    <a:cubicBezTo>
                      <a:pt x="70" y="24"/>
                      <a:pt x="72" y="19"/>
                      <a:pt x="68" y="8"/>
                    </a:cubicBezTo>
                    <a:cubicBezTo>
                      <a:pt x="67" y="6"/>
                      <a:pt x="68" y="3"/>
                      <a:pt x="68" y="1"/>
                    </a:cubicBezTo>
                    <a:cubicBezTo>
                      <a:pt x="70" y="1"/>
                      <a:pt x="73" y="0"/>
                      <a:pt x="75" y="1"/>
                    </a:cubicBezTo>
                    <a:cubicBezTo>
                      <a:pt x="88" y="6"/>
                      <a:pt x="93" y="21"/>
                      <a:pt x="86" y="33"/>
                    </a:cubicBezTo>
                    <a:cubicBezTo>
                      <a:pt x="82" y="40"/>
                      <a:pt x="77" y="46"/>
                      <a:pt x="73" y="52"/>
                    </a:cubicBezTo>
                    <a:cubicBezTo>
                      <a:pt x="71" y="56"/>
                      <a:pt x="69" y="60"/>
                      <a:pt x="69" y="64"/>
                    </a:cubicBezTo>
                    <a:cubicBezTo>
                      <a:pt x="69" y="67"/>
                      <a:pt x="70" y="72"/>
                      <a:pt x="72" y="74"/>
                    </a:cubicBezTo>
                    <a:cubicBezTo>
                      <a:pt x="73" y="75"/>
                      <a:pt x="79" y="73"/>
                      <a:pt x="82" y="72"/>
                    </a:cubicBezTo>
                    <a:cubicBezTo>
                      <a:pt x="93" y="66"/>
                      <a:pt x="104" y="59"/>
                      <a:pt x="115" y="54"/>
                    </a:cubicBezTo>
                    <a:cubicBezTo>
                      <a:pt x="126" y="50"/>
                      <a:pt x="136" y="54"/>
                      <a:pt x="146" y="60"/>
                    </a:cubicBezTo>
                    <a:cubicBezTo>
                      <a:pt x="149" y="62"/>
                      <a:pt x="152" y="66"/>
                      <a:pt x="152" y="69"/>
                    </a:cubicBezTo>
                    <a:cubicBezTo>
                      <a:pt x="155" y="96"/>
                      <a:pt x="157" y="123"/>
                      <a:pt x="151" y="150"/>
                    </a:cubicBezTo>
                    <a:cubicBezTo>
                      <a:pt x="148" y="166"/>
                      <a:pt x="139" y="171"/>
                      <a:pt x="123" y="169"/>
                    </a:cubicBezTo>
                    <a:cubicBezTo>
                      <a:pt x="120" y="168"/>
                      <a:pt x="117" y="168"/>
                      <a:pt x="112" y="167"/>
                    </a:cubicBezTo>
                    <a:close/>
                    <a:moveTo>
                      <a:pt x="106" y="130"/>
                    </a:moveTo>
                    <a:cubicBezTo>
                      <a:pt x="111" y="136"/>
                      <a:pt x="116" y="140"/>
                      <a:pt x="117" y="145"/>
                    </a:cubicBezTo>
                    <a:cubicBezTo>
                      <a:pt x="118" y="154"/>
                      <a:pt x="119" y="155"/>
                      <a:pt x="127" y="154"/>
                    </a:cubicBezTo>
                    <a:cubicBezTo>
                      <a:pt x="136" y="154"/>
                      <a:pt x="141" y="149"/>
                      <a:pt x="144" y="140"/>
                    </a:cubicBezTo>
                    <a:cubicBezTo>
                      <a:pt x="150" y="120"/>
                      <a:pt x="146" y="99"/>
                      <a:pt x="144" y="79"/>
                    </a:cubicBezTo>
                    <a:cubicBezTo>
                      <a:pt x="142" y="61"/>
                      <a:pt x="126" y="53"/>
                      <a:pt x="110" y="61"/>
                    </a:cubicBezTo>
                    <a:cubicBezTo>
                      <a:pt x="93" y="70"/>
                      <a:pt x="77" y="80"/>
                      <a:pt x="66" y="96"/>
                    </a:cubicBezTo>
                    <a:cubicBezTo>
                      <a:pt x="59" y="105"/>
                      <a:pt x="59" y="108"/>
                      <a:pt x="69" y="117"/>
                    </a:cubicBezTo>
                    <a:cubicBezTo>
                      <a:pt x="71" y="114"/>
                      <a:pt x="74" y="111"/>
                      <a:pt x="76" y="108"/>
                    </a:cubicBezTo>
                    <a:cubicBezTo>
                      <a:pt x="79" y="104"/>
                      <a:pt x="81" y="99"/>
                      <a:pt x="84" y="95"/>
                    </a:cubicBezTo>
                    <a:cubicBezTo>
                      <a:pt x="89" y="89"/>
                      <a:pt x="99" y="88"/>
                      <a:pt x="104" y="93"/>
                    </a:cubicBezTo>
                    <a:cubicBezTo>
                      <a:pt x="109" y="99"/>
                      <a:pt x="103" y="102"/>
                      <a:pt x="101" y="106"/>
                    </a:cubicBezTo>
                    <a:cubicBezTo>
                      <a:pt x="99" y="108"/>
                      <a:pt x="98" y="111"/>
                      <a:pt x="96" y="114"/>
                    </a:cubicBezTo>
                    <a:cubicBezTo>
                      <a:pt x="106" y="117"/>
                      <a:pt x="112" y="122"/>
                      <a:pt x="106" y="130"/>
                    </a:cubicBezTo>
                    <a:close/>
                    <a:moveTo>
                      <a:pt x="50" y="122"/>
                    </a:moveTo>
                    <a:cubicBezTo>
                      <a:pt x="41" y="131"/>
                      <a:pt x="40" y="139"/>
                      <a:pt x="47" y="149"/>
                    </a:cubicBezTo>
                    <a:cubicBezTo>
                      <a:pt x="52" y="157"/>
                      <a:pt x="58" y="150"/>
                      <a:pt x="63" y="148"/>
                    </a:cubicBezTo>
                    <a:cubicBezTo>
                      <a:pt x="67" y="147"/>
                      <a:pt x="71" y="145"/>
                      <a:pt x="74" y="142"/>
                    </a:cubicBezTo>
                    <a:cubicBezTo>
                      <a:pt x="83" y="135"/>
                      <a:pt x="87" y="125"/>
                      <a:pt x="86" y="113"/>
                    </a:cubicBezTo>
                    <a:cubicBezTo>
                      <a:pt x="80" y="119"/>
                      <a:pt x="75" y="126"/>
                      <a:pt x="72" y="133"/>
                    </a:cubicBezTo>
                    <a:cubicBezTo>
                      <a:pt x="69" y="138"/>
                      <a:pt x="68" y="143"/>
                      <a:pt x="62" y="142"/>
                    </a:cubicBezTo>
                    <a:cubicBezTo>
                      <a:pt x="55" y="141"/>
                      <a:pt x="53" y="137"/>
                      <a:pt x="52" y="130"/>
                    </a:cubicBezTo>
                    <a:cubicBezTo>
                      <a:pt x="52" y="128"/>
                      <a:pt x="51" y="125"/>
                      <a:pt x="50" y="122"/>
                    </a:cubicBezTo>
                    <a:close/>
                    <a:moveTo>
                      <a:pt x="89" y="158"/>
                    </a:moveTo>
                    <a:cubicBezTo>
                      <a:pt x="86" y="155"/>
                      <a:pt x="84" y="153"/>
                      <a:pt x="82" y="151"/>
                    </a:cubicBezTo>
                    <a:cubicBezTo>
                      <a:pt x="80" y="154"/>
                      <a:pt x="77" y="157"/>
                      <a:pt x="77" y="160"/>
                    </a:cubicBezTo>
                    <a:cubicBezTo>
                      <a:pt x="76" y="162"/>
                      <a:pt x="80" y="165"/>
                      <a:pt x="82" y="167"/>
                    </a:cubicBezTo>
                    <a:cubicBezTo>
                      <a:pt x="84" y="164"/>
                      <a:pt x="86" y="162"/>
                      <a:pt x="89" y="1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9" name="Freeform 12">
                <a:extLst>
                  <a:ext uri="{FF2B5EF4-FFF2-40B4-BE49-F238E27FC236}">
                    <a16:creationId xmlns:a16="http://schemas.microsoft.com/office/drawing/2014/main" id="{A12EE63D-5E62-498B-A20E-5094C93DBE5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315200" y="2152650"/>
                <a:ext cx="554038" cy="392113"/>
              </a:xfrm>
              <a:custGeom>
                <a:avLst/>
                <a:gdLst>
                  <a:gd name="T0" fmla="*/ 151 w 219"/>
                  <a:gd name="T1" fmla="*/ 35 h 155"/>
                  <a:gd name="T2" fmla="*/ 185 w 219"/>
                  <a:gd name="T3" fmla="*/ 42 h 155"/>
                  <a:gd name="T4" fmla="*/ 203 w 219"/>
                  <a:gd name="T5" fmla="*/ 42 h 155"/>
                  <a:gd name="T6" fmla="*/ 209 w 219"/>
                  <a:gd name="T7" fmla="*/ 48 h 155"/>
                  <a:gd name="T8" fmla="*/ 202 w 219"/>
                  <a:gd name="T9" fmla="*/ 53 h 155"/>
                  <a:gd name="T10" fmla="*/ 190 w 219"/>
                  <a:gd name="T11" fmla="*/ 54 h 155"/>
                  <a:gd name="T12" fmla="*/ 169 w 219"/>
                  <a:gd name="T13" fmla="*/ 64 h 155"/>
                  <a:gd name="T14" fmla="*/ 194 w 219"/>
                  <a:gd name="T15" fmla="*/ 69 h 155"/>
                  <a:gd name="T16" fmla="*/ 219 w 219"/>
                  <a:gd name="T17" fmla="*/ 70 h 155"/>
                  <a:gd name="T18" fmla="*/ 193 w 219"/>
                  <a:gd name="T19" fmla="*/ 82 h 155"/>
                  <a:gd name="T20" fmla="*/ 145 w 219"/>
                  <a:gd name="T21" fmla="*/ 92 h 155"/>
                  <a:gd name="T22" fmla="*/ 144 w 219"/>
                  <a:gd name="T23" fmla="*/ 104 h 155"/>
                  <a:gd name="T24" fmla="*/ 157 w 219"/>
                  <a:gd name="T25" fmla="*/ 142 h 155"/>
                  <a:gd name="T26" fmla="*/ 153 w 219"/>
                  <a:gd name="T27" fmla="*/ 154 h 155"/>
                  <a:gd name="T28" fmla="*/ 140 w 219"/>
                  <a:gd name="T29" fmla="*/ 151 h 155"/>
                  <a:gd name="T30" fmla="*/ 126 w 219"/>
                  <a:gd name="T31" fmla="*/ 136 h 155"/>
                  <a:gd name="T32" fmla="*/ 115 w 219"/>
                  <a:gd name="T33" fmla="*/ 106 h 155"/>
                  <a:gd name="T34" fmla="*/ 118 w 219"/>
                  <a:gd name="T35" fmla="*/ 105 h 155"/>
                  <a:gd name="T36" fmla="*/ 131 w 219"/>
                  <a:gd name="T37" fmla="*/ 125 h 155"/>
                  <a:gd name="T38" fmla="*/ 142 w 219"/>
                  <a:gd name="T39" fmla="*/ 134 h 155"/>
                  <a:gd name="T40" fmla="*/ 142 w 219"/>
                  <a:gd name="T41" fmla="*/ 119 h 155"/>
                  <a:gd name="T42" fmla="*/ 123 w 219"/>
                  <a:gd name="T43" fmla="*/ 97 h 155"/>
                  <a:gd name="T44" fmla="*/ 120 w 219"/>
                  <a:gd name="T45" fmla="*/ 94 h 155"/>
                  <a:gd name="T46" fmla="*/ 99 w 219"/>
                  <a:gd name="T47" fmla="*/ 66 h 155"/>
                  <a:gd name="T48" fmla="*/ 61 w 219"/>
                  <a:gd name="T49" fmla="*/ 43 h 155"/>
                  <a:gd name="T50" fmla="*/ 19 w 219"/>
                  <a:gd name="T51" fmla="*/ 36 h 155"/>
                  <a:gd name="T52" fmla="*/ 3 w 219"/>
                  <a:gd name="T53" fmla="*/ 33 h 155"/>
                  <a:gd name="T54" fmla="*/ 4 w 219"/>
                  <a:gd name="T55" fmla="*/ 17 h 155"/>
                  <a:gd name="T56" fmla="*/ 31 w 219"/>
                  <a:gd name="T57" fmla="*/ 3 h 155"/>
                  <a:gd name="T58" fmla="*/ 46 w 219"/>
                  <a:gd name="T59" fmla="*/ 4 h 155"/>
                  <a:gd name="T60" fmla="*/ 38 w 219"/>
                  <a:gd name="T61" fmla="*/ 24 h 155"/>
                  <a:gd name="T62" fmla="*/ 57 w 219"/>
                  <a:gd name="T63" fmla="*/ 34 h 155"/>
                  <a:gd name="T64" fmla="*/ 109 w 219"/>
                  <a:gd name="T65" fmla="*/ 66 h 155"/>
                  <a:gd name="T66" fmla="*/ 124 w 219"/>
                  <a:gd name="T67" fmla="*/ 61 h 155"/>
                  <a:gd name="T68" fmla="*/ 113 w 219"/>
                  <a:gd name="T69" fmla="*/ 59 h 155"/>
                  <a:gd name="T70" fmla="*/ 112 w 219"/>
                  <a:gd name="T71" fmla="*/ 57 h 155"/>
                  <a:gd name="T72" fmla="*/ 142 w 219"/>
                  <a:gd name="T73" fmla="*/ 48 h 155"/>
                  <a:gd name="T74" fmla="*/ 168 w 219"/>
                  <a:gd name="T75" fmla="*/ 51 h 155"/>
                  <a:gd name="T76" fmla="*/ 129 w 219"/>
                  <a:gd name="T77" fmla="*/ 45 h 155"/>
                  <a:gd name="T78" fmla="*/ 111 w 219"/>
                  <a:gd name="T79" fmla="*/ 52 h 155"/>
                  <a:gd name="T80" fmla="*/ 102 w 219"/>
                  <a:gd name="T81" fmla="*/ 53 h 155"/>
                  <a:gd name="T82" fmla="*/ 100 w 219"/>
                  <a:gd name="T83" fmla="*/ 50 h 155"/>
                  <a:gd name="T84" fmla="*/ 113 w 219"/>
                  <a:gd name="T85" fmla="*/ 43 h 155"/>
                  <a:gd name="T86" fmla="*/ 110 w 219"/>
                  <a:gd name="T87" fmla="*/ 40 h 155"/>
                  <a:gd name="T88" fmla="*/ 101 w 219"/>
                  <a:gd name="T89" fmla="*/ 41 h 155"/>
                  <a:gd name="T90" fmla="*/ 91 w 219"/>
                  <a:gd name="T91" fmla="*/ 37 h 155"/>
                  <a:gd name="T92" fmla="*/ 97 w 219"/>
                  <a:gd name="T93" fmla="*/ 24 h 155"/>
                  <a:gd name="T94" fmla="*/ 119 w 219"/>
                  <a:gd name="T95" fmla="*/ 19 h 155"/>
                  <a:gd name="T96" fmla="*/ 115 w 219"/>
                  <a:gd name="T97" fmla="*/ 29 h 155"/>
                  <a:gd name="T98" fmla="*/ 136 w 219"/>
                  <a:gd name="T99" fmla="*/ 28 h 155"/>
                  <a:gd name="T100" fmla="*/ 156 w 219"/>
                  <a:gd name="T101" fmla="*/ 13 h 155"/>
                  <a:gd name="T102" fmla="*/ 168 w 219"/>
                  <a:gd name="T103" fmla="*/ 13 h 155"/>
                  <a:gd name="T104" fmla="*/ 164 w 219"/>
                  <a:gd name="T105" fmla="*/ 27 h 155"/>
                  <a:gd name="T106" fmla="*/ 152 w 219"/>
                  <a:gd name="T107" fmla="*/ 33 h 155"/>
                  <a:gd name="T108" fmla="*/ 151 w 219"/>
                  <a:gd name="T109" fmla="*/ 35 h 155"/>
                  <a:gd name="T110" fmla="*/ 126 w 219"/>
                  <a:gd name="T111" fmla="*/ 76 h 155"/>
                  <a:gd name="T112" fmla="*/ 124 w 219"/>
                  <a:gd name="T113" fmla="*/ 80 h 155"/>
                  <a:gd name="T114" fmla="*/ 137 w 219"/>
                  <a:gd name="T115" fmla="*/ 86 h 155"/>
                  <a:gd name="T116" fmla="*/ 138 w 219"/>
                  <a:gd name="T117" fmla="*/ 79 h 155"/>
                  <a:gd name="T118" fmla="*/ 126 w 219"/>
                  <a:gd name="T119" fmla="*/ 76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219" h="155">
                    <a:moveTo>
                      <a:pt x="151" y="35"/>
                    </a:moveTo>
                    <a:cubicBezTo>
                      <a:pt x="162" y="39"/>
                      <a:pt x="172" y="45"/>
                      <a:pt x="185" y="42"/>
                    </a:cubicBezTo>
                    <a:cubicBezTo>
                      <a:pt x="191" y="41"/>
                      <a:pt x="197" y="41"/>
                      <a:pt x="203" y="42"/>
                    </a:cubicBezTo>
                    <a:cubicBezTo>
                      <a:pt x="205" y="42"/>
                      <a:pt x="207" y="46"/>
                      <a:pt x="209" y="48"/>
                    </a:cubicBezTo>
                    <a:cubicBezTo>
                      <a:pt x="207" y="50"/>
                      <a:pt x="205" y="53"/>
                      <a:pt x="202" y="53"/>
                    </a:cubicBezTo>
                    <a:cubicBezTo>
                      <a:pt x="198" y="54"/>
                      <a:pt x="194" y="54"/>
                      <a:pt x="190" y="54"/>
                    </a:cubicBezTo>
                    <a:cubicBezTo>
                      <a:pt x="181" y="53"/>
                      <a:pt x="175" y="57"/>
                      <a:pt x="169" y="64"/>
                    </a:cubicBezTo>
                    <a:cubicBezTo>
                      <a:pt x="177" y="70"/>
                      <a:pt x="185" y="72"/>
                      <a:pt x="194" y="69"/>
                    </a:cubicBezTo>
                    <a:cubicBezTo>
                      <a:pt x="203" y="66"/>
                      <a:pt x="211" y="64"/>
                      <a:pt x="219" y="70"/>
                    </a:cubicBezTo>
                    <a:cubicBezTo>
                      <a:pt x="213" y="82"/>
                      <a:pt x="204" y="86"/>
                      <a:pt x="193" y="82"/>
                    </a:cubicBezTo>
                    <a:cubicBezTo>
                      <a:pt x="175" y="77"/>
                      <a:pt x="159" y="82"/>
                      <a:pt x="145" y="92"/>
                    </a:cubicBezTo>
                    <a:cubicBezTo>
                      <a:pt x="139" y="96"/>
                      <a:pt x="142" y="100"/>
                      <a:pt x="144" y="104"/>
                    </a:cubicBezTo>
                    <a:cubicBezTo>
                      <a:pt x="153" y="115"/>
                      <a:pt x="157" y="128"/>
                      <a:pt x="157" y="142"/>
                    </a:cubicBezTo>
                    <a:cubicBezTo>
                      <a:pt x="157" y="146"/>
                      <a:pt x="155" y="153"/>
                      <a:pt x="153" y="154"/>
                    </a:cubicBezTo>
                    <a:cubicBezTo>
                      <a:pt x="149" y="155"/>
                      <a:pt x="143" y="153"/>
                      <a:pt x="140" y="151"/>
                    </a:cubicBezTo>
                    <a:cubicBezTo>
                      <a:pt x="134" y="147"/>
                      <a:pt x="129" y="142"/>
                      <a:pt x="126" y="136"/>
                    </a:cubicBezTo>
                    <a:cubicBezTo>
                      <a:pt x="121" y="126"/>
                      <a:pt x="119" y="116"/>
                      <a:pt x="115" y="106"/>
                    </a:cubicBezTo>
                    <a:cubicBezTo>
                      <a:pt x="116" y="106"/>
                      <a:pt x="117" y="105"/>
                      <a:pt x="118" y="105"/>
                    </a:cubicBezTo>
                    <a:cubicBezTo>
                      <a:pt x="122" y="111"/>
                      <a:pt x="126" y="118"/>
                      <a:pt x="131" y="125"/>
                    </a:cubicBezTo>
                    <a:cubicBezTo>
                      <a:pt x="134" y="128"/>
                      <a:pt x="138" y="131"/>
                      <a:pt x="142" y="134"/>
                    </a:cubicBezTo>
                    <a:cubicBezTo>
                      <a:pt x="142" y="129"/>
                      <a:pt x="144" y="124"/>
                      <a:pt x="142" y="119"/>
                    </a:cubicBezTo>
                    <a:cubicBezTo>
                      <a:pt x="138" y="110"/>
                      <a:pt x="135" y="99"/>
                      <a:pt x="123" y="97"/>
                    </a:cubicBezTo>
                    <a:cubicBezTo>
                      <a:pt x="122" y="97"/>
                      <a:pt x="120" y="95"/>
                      <a:pt x="120" y="94"/>
                    </a:cubicBezTo>
                    <a:cubicBezTo>
                      <a:pt x="119" y="80"/>
                      <a:pt x="108" y="73"/>
                      <a:pt x="99" y="66"/>
                    </a:cubicBezTo>
                    <a:cubicBezTo>
                      <a:pt x="87" y="58"/>
                      <a:pt x="74" y="50"/>
                      <a:pt x="61" y="43"/>
                    </a:cubicBezTo>
                    <a:cubicBezTo>
                      <a:pt x="48" y="36"/>
                      <a:pt x="34" y="34"/>
                      <a:pt x="19" y="36"/>
                    </a:cubicBezTo>
                    <a:cubicBezTo>
                      <a:pt x="14" y="37"/>
                      <a:pt x="5" y="37"/>
                      <a:pt x="3" y="33"/>
                    </a:cubicBezTo>
                    <a:cubicBezTo>
                      <a:pt x="0" y="30"/>
                      <a:pt x="2" y="22"/>
                      <a:pt x="4" y="17"/>
                    </a:cubicBezTo>
                    <a:cubicBezTo>
                      <a:pt x="10" y="3"/>
                      <a:pt x="17" y="0"/>
                      <a:pt x="31" y="3"/>
                    </a:cubicBezTo>
                    <a:cubicBezTo>
                      <a:pt x="36" y="3"/>
                      <a:pt x="40" y="4"/>
                      <a:pt x="46" y="4"/>
                    </a:cubicBezTo>
                    <a:cubicBezTo>
                      <a:pt x="43" y="11"/>
                      <a:pt x="41" y="17"/>
                      <a:pt x="38" y="24"/>
                    </a:cubicBezTo>
                    <a:cubicBezTo>
                      <a:pt x="44" y="27"/>
                      <a:pt x="51" y="31"/>
                      <a:pt x="57" y="34"/>
                    </a:cubicBezTo>
                    <a:cubicBezTo>
                      <a:pt x="75" y="45"/>
                      <a:pt x="92" y="55"/>
                      <a:pt x="109" y="66"/>
                    </a:cubicBezTo>
                    <a:cubicBezTo>
                      <a:pt x="117" y="71"/>
                      <a:pt x="120" y="69"/>
                      <a:pt x="124" y="61"/>
                    </a:cubicBezTo>
                    <a:cubicBezTo>
                      <a:pt x="120" y="61"/>
                      <a:pt x="116" y="60"/>
                      <a:pt x="113" y="59"/>
                    </a:cubicBezTo>
                    <a:cubicBezTo>
                      <a:pt x="113" y="58"/>
                      <a:pt x="112" y="58"/>
                      <a:pt x="112" y="57"/>
                    </a:cubicBezTo>
                    <a:cubicBezTo>
                      <a:pt x="122" y="54"/>
                      <a:pt x="132" y="51"/>
                      <a:pt x="142" y="48"/>
                    </a:cubicBezTo>
                    <a:cubicBezTo>
                      <a:pt x="147" y="60"/>
                      <a:pt x="157" y="61"/>
                      <a:pt x="168" y="51"/>
                    </a:cubicBezTo>
                    <a:cubicBezTo>
                      <a:pt x="160" y="42"/>
                      <a:pt x="142" y="39"/>
                      <a:pt x="129" y="45"/>
                    </a:cubicBezTo>
                    <a:cubicBezTo>
                      <a:pt x="123" y="47"/>
                      <a:pt x="117" y="50"/>
                      <a:pt x="111" y="52"/>
                    </a:cubicBezTo>
                    <a:cubicBezTo>
                      <a:pt x="109" y="53"/>
                      <a:pt x="105" y="52"/>
                      <a:pt x="102" y="53"/>
                    </a:cubicBezTo>
                    <a:cubicBezTo>
                      <a:pt x="102" y="52"/>
                      <a:pt x="101" y="51"/>
                      <a:pt x="100" y="50"/>
                    </a:cubicBezTo>
                    <a:cubicBezTo>
                      <a:pt x="104" y="47"/>
                      <a:pt x="109" y="45"/>
                      <a:pt x="113" y="43"/>
                    </a:cubicBezTo>
                    <a:cubicBezTo>
                      <a:pt x="112" y="42"/>
                      <a:pt x="111" y="41"/>
                      <a:pt x="110" y="40"/>
                    </a:cubicBezTo>
                    <a:cubicBezTo>
                      <a:pt x="107" y="40"/>
                      <a:pt x="104" y="41"/>
                      <a:pt x="101" y="41"/>
                    </a:cubicBezTo>
                    <a:cubicBezTo>
                      <a:pt x="98" y="40"/>
                      <a:pt x="92" y="39"/>
                      <a:pt x="91" y="37"/>
                    </a:cubicBezTo>
                    <a:cubicBezTo>
                      <a:pt x="89" y="31"/>
                      <a:pt x="91" y="26"/>
                      <a:pt x="97" y="24"/>
                    </a:cubicBezTo>
                    <a:cubicBezTo>
                      <a:pt x="104" y="22"/>
                      <a:pt x="111" y="21"/>
                      <a:pt x="119" y="19"/>
                    </a:cubicBezTo>
                    <a:cubicBezTo>
                      <a:pt x="117" y="23"/>
                      <a:pt x="116" y="26"/>
                      <a:pt x="115" y="29"/>
                    </a:cubicBezTo>
                    <a:cubicBezTo>
                      <a:pt x="123" y="34"/>
                      <a:pt x="130" y="32"/>
                      <a:pt x="136" y="28"/>
                    </a:cubicBezTo>
                    <a:cubicBezTo>
                      <a:pt x="143" y="23"/>
                      <a:pt x="149" y="17"/>
                      <a:pt x="156" y="13"/>
                    </a:cubicBezTo>
                    <a:cubicBezTo>
                      <a:pt x="159" y="11"/>
                      <a:pt x="165" y="11"/>
                      <a:pt x="168" y="13"/>
                    </a:cubicBezTo>
                    <a:cubicBezTo>
                      <a:pt x="172" y="15"/>
                      <a:pt x="169" y="25"/>
                      <a:pt x="164" y="27"/>
                    </a:cubicBezTo>
                    <a:cubicBezTo>
                      <a:pt x="160" y="29"/>
                      <a:pt x="156" y="31"/>
                      <a:pt x="152" y="33"/>
                    </a:cubicBezTo>
                    <a:cubicBezTo>
                      <a:pt x="151" y="34"/>
                      <a:pt x="151" y="34"/>
                      <a:pt x="151" y="35"/>
                    </a:cubicBezTo>
                    <a:close/>
                    <a:moveTo>
                      <a:pt x="126" y="76"/>
                    </a:moveTo>
                    <a:cubicBezTo>
                      <a:pt x="125" y="77"/>
                      <a:pt x="125" y="78"/>
                      <a:pt x="124" y="80"/>
                    </a:cubicBezTo>
                    <a:cubicBezTo>
                      <a:pt x="128" y="82"/>
                      <a:pt x="132" y="84"/>
                      <a:pt x="137" y="86"/>
                    </a:cubicBezTo>
                    <a:cubicBezTo>
                      <a:pt x="137" y="83"/>
                      <a:pt x="139" y="81"/>
                      <a:pt x="138" y="79"/>
                    </a:cubicBezTo>
                    <a:cubicBezTo>
                      <a:pt x="135" y="72"/>
                      <a:pt x="130" y="74"/>
                      <a:pt x="126" y="7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0" name="Freeform 13">
                <a:extLst>
                  <a:ext uri="{FF2B5EF4-FFF2-40B4-BE49-F238E27FC236}">
                    <a16:creationId xmlns:a16="http://schemas.microsoft.com/office/drawing/2014/main" id="{84B3ED86-C688-4629-8FF6-2E67E812E7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57725" y="4679950"/>
                <a:ext cx="366713" cy="349250"/>
              </a:xfrm>
              <a:custGeom>
                <a:avLst/>
                <a:gdLst>
                  <a:gd name="T0" fmla="*/ 59 w 145"/>
                  <a:gd name="T1" fmla="*/ 69 h 138"/>
                  <a:gd name="T2" fmla="*/ 18 w 145"/>
                  <a:gd name="T3" fmla="*/ 105 h 138"/>
                  <a:gd name="T4" fmla="*/ 0 w 145"/>
                  <a:gd name="T5" fmla="*/ 104 h 138"/>
                  <a:gd name="T6" fmla="*/ 18 w 145"/>
                  <a:gd name="T7" fmla="*/ 38 h 138"/>
                  <a:gd name="T8" fmla="*/ 23 w 145"/>
                  <a:gd name="T9" fmla="*/ 21 h 138"/>
                  <a:gd name="T10" fmla="*/ 21 w 145"/>
                  <a:gd name="T11" fmla="*/ 5 h 138"/>
                  <a:gd name="T12" fmla="*/ 20 w 145"/>
                  <a:gd name="T13" fmla="*/ 1 h 138"/>
                  <a:gd name="T14" fmla="*/ 24 w 145"/>
                  <a:gd name="T15" fmla="*/ 0 h 138"/>
                  <a:gd name="T16" fmla="*/ 62 w 145"/>
                  <a:gd name="T17" fmla="*/ 23 h 138"/>
                  <a:gd name="T18" fmla="*/ 56 w 145"/>
                  <a:gd name="T19" fmla="*/ 25 h 138"/>
                  <a:gd name="T20" fmla="*/ 43 w 145"/>
                  <a:gd name="T21" fmla="*/ 33 h 138"/>
                  <a:gd name="T22" fmla="*/ 31 w 145"/>
                  <a:gd name="T23" fmla="*/ 84 h 138"/>
                  <a:gd name="T24" fmla="*/ 63 w 145"/>
                  <a:gd name="T25" fmla="*/ 56 h 138"/>
                  <a:gd name="T26" fmla="*/ 66 w 145"/>
                  <a:gd name="T27" fmla="*/ 33 h 138"/>
                  <a:gd name="T28" fmla="*/ 64 w 145"/>
                  <a:gd name="T29" fmla="*/ 28 h 138"/>
                  <a:gd name="T30" fmla="*/ 66 w 145"/>
                  <a:gd name="T31" fmla="*/ 26 h 138"/>
                  <a:gd name="T32" fmla="*/ 106 w 145"/>
                  <a:gd name="T33" fmla="*/ 50 h 138"/>
                  <a:gd name="T34" fmla="*/ 106 w 145"/>
                  <a:gd name="T35" fmla="*/ 52 h 138"/>
                  <a:gd name="T36" fmla="*/ 100 w 145"/>
                  <a:gd name="T37" fmla="*/ 52 h 138"/>
                  <a:gd name="T38" fmla="*/ 88 w 145"/>
                  <a:gd name="T39" fmla="*/ 58 h 138"/>
                  <a:gd name="T40" fmla="*/ 76 w 145"/>
                  <a:gd name="T41" fmla="*/ 110 h 138"/>
                  <a:gd name="T42" fmla="*/ 96 w 145"/>
                  <a:gd name="T43" fmla="*/ 93 h 138"/>
                  <a:gd name="T44" fmla="*/ 113 w 145"/>
                  <a:gd name="T45" fmla="*/ 79 h 138"/>
                  <a:gd name="T46" fmla="*/ 113 w 145"/>
                  <a:gd name="T47" fmla="*/ 60 h 138"/>
                  <a:gd name="T48" fmla="*/ 112 w 145"/>
                  <a:gd name="T49" fmla="*/ 56 h 138"/>
                  <a:gd name="T50" fmla="*/ 145 w 145"/>
                  <a:gd name="T51" fmla="*/ 73 h 138"/>
                  <a:gd name="T52" fmla="*/ 139 w 145"/>
                  <a:gd name="T53" fmla="*/ 76 h 138"/>
                  <a:gd name="T54" fmla="*/ 123 w 145"/>
                  <a:gd name="T55" fmla="*/ 80 h 138"/>
                  <a:gd name="T56" fmla="*/ 62 w 145"/>
                  <a:gd name="T57" fmla="*/ 132 h 138"/>
                  <a:gd name="T58" fmla="*/ 44 w 145"/>
                  <a:gd name="T59" fmla="*/ 131 h 138"/>
                  <a:gd name="T60" fmla="*/ 61 w 145"/>
                  <a:gd name="T61" fmla="*/ 70 h 138"/>
                  <a:gd name="T62" fmla="*/ 59 w 145"/>
                  <a:gd name="T63" fmla="*/ 69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45" h="138">
                    <a:moveTo>
                      <a:pt x="59" y="69"/>
                    </a:moveTo>
                    <a:cubicBezTo>
                      <a:pt x="45" y="81"/>
                      <a:pt x="31" y="92"/>
                      <a:pt x="18" y="105"/>
                    </a:cubicBezTo>
                    <a:cubicBezTo>
                      <a:pt x="11" y="110"/>
                      <a:pt x="6" y="112"/>
                      <a:pt x="0" y="104"/>
                    </a:cubicBezTo>
                    <a:cubicBezTo>
                      <a:pt x="6" y="83"/>
                      <a:pt x="12" y="61"/>
                      <a:pt x="18" y="38"/>
                    </a:cubicBezTo>
                    <a:cubicBezTo>
                      <a:pt x="19" y="33"/>
                      <a:pt x="22" y="27"/>
                      <a:pt x="23" y="21"/>
                    </a:cubicBezTo>
                    <a:cubicBezTo>
                      <a:pt x="23" y="16"/>
                      <a:pt x="21" y="10"/>
                      <a:pt x="21" y="5"/>
                    </a:cubicBezTo>
                    <a:cubicBezTo>
                      <a:pt x="21" y="4"/>
                      <a:pt x="20" y="2"/>
                      <a:pt x="20" y="1"/>
                    </a:cubicBezTo>
                    <a:cubicBezTo>
                      <a:pt x="21" y="0"/>
                      <a:pt x="23" y="0"/>
                      <a:pt x="24" y="0"/>
                    </a:cubicBezTo>
                    <a:cubicBezTo>
                      <a:pt x="36" y="8"/>
                      <a:pt x="48" y="15"/>
                      <a:pt x="62" y="23"/>
                    </a:cubicBezTo>
                    <a:cubicBezTo>
                      <a:pt x="59" y="24"/>
                      <a:pt x="57" y="26"/>
                      <a:pt x="56" y="25"/>
                    </a:cubicBezTo>
                    <a:cubicBezTo>
                      <a:pt x="48" y="21"/>
                      <a:pt x="45" y="26"/>
                      <a:pt x="43" y="33"/>
                    </a:cubicBezTo>
                    <a:cubicBezTo>
                      <a:pt x="39" y="50"/>
                      <a:pt x="34" y="66"/>
                      <a:pt x="31" y="84"/>
                    </a:cubicBezTo>
                    <a:cubicBezTo>
                      <a:pt x="42" y="75"/>
                      <a:pt x="53" y="66"/>
                      <a:pt x="63" y="56"/>
                    </a:cubicBezTo>
                    <a:cubicBezTo>
                      <a:pt x="69" y="50"/>
                      <a:pt x="70" y="41"/>
                      <a:pt x="66" y="33"/>
                    </a:cubicBezTo>
                    <a:cubicBezTo>
                      <a:pt x="66" y="31"/>
                      <a:pt x="65" y="29"/>
                      <a:pt x="64" y="28"/>
                    </a:cubicBezTo>
                    <a:cubicBezTo>
                      <a:pt x="65" y="27"/>
                      <a:pt x="65" y="26"/>
                      <a:pt x="66" y="26"/>
                    </a:cubicBezTo>
                    <a:cubicBezTo>
                      <a:pt x="79" y="34"/>
                      <a:pt x="93" y="42"/>
                      <a:pt x="106" y="50"/>
                    </a:cubicBezTo>
                    <a:cubicBezTo>
                      <a:pt x="106" y="50"/>
                      <a:pt x="106" y="51"/>
                      <a:pt x="106" y="52"/>
                    </a:cubicBezTo>
                    <a:cubicBezTo>
                      <a:pt x="104" y="52"/>
                      <a:pt x="102" y="53"/>
                      <a:pt x="100" y="52"/>
                    </a:cubicBezTo>
                    <a:cubicBezTo>
                      <a:pt x="94" y="49"/>
                      <a:pt x="90" y="51"/>
                      <a:pt x="88" y="58"/>
                    </a:cubicBezTo>
                    <a:cubicBezTo>
                      <a:pt x="84" y="75"/>
                      <a:pt x="79" y="92"/>
                      <a:pt x="76" y="110"/>
                    </a:cubicBezTo>
                    <a:cubicBezTo>
                      <a:pt x="83" y="104"/>
                      <a:pt x="89" y="98"/>
                      <a:pt x="96" y="93"/>
                    </a:cubicBezTo>
                    <a:cubicBezTo>
                      <a:pt x="102" y="88"/>
                      <a:pt x="107" y="83"/>
                      <a:pt x="113" y="79"/>
                    </a:cubicBezTo>
                    <a:cubicBezTo>
                      <a:pt x="122" y="71"/>
                      <a:pt x="122" y="68"/>
                      <a:pt x="113" y="60"/>
                    </a:cubicBezTo>
                    <a:cubicBezTo>
                      <a:pt x="113" y="59"/>
                      <a:pt x="112" y="58"/>
                      <a:pt x="112" y="56"/>
                    </a:cubicBezTo>
                    <a:cubicBezTo>
                      <a:pt x="124" y="59"/>
                      <a:pt x="133" y="67"/>
                      <a:pt x="145" y="73"/>
                    </a:cubicBezTo>
                    <a:cubicBezTo>
                      <a:pt x="142" y="74"/>
                      <a:pt x="140" y="76"/>
                      <a:pt x="139" y="76"/>
                    </a:cubicBezTo>
                    <a:cubicBezTo>
                      <a:pt x="132" y="72"/>
                      <a:pt x="127" y="76"/>
                      <a:pt x="123" y="80"/>
                    </a:cubicBezTo>
                    <a:cubicBezTo>
                      <a:pt x="102" y="97"/>
                      <a:pt x="82" y="114"/>
                      <a:pt x="62" y="132"/>
                    </a:cubicBezTo>
                    <a:cubicBezTo>
                      <a:pt x="56" y="137"/>
                      <a:pt x="51" y="138"/>
                      <a:pt x="44" y="131"/>
                    </a:cubicBezTo>
                    <a:cubicBezTo>
                      <a:pt x="50" y="111"/>
                      <a:pt x="55" y="91"/>
                      <a:pt x="61" y="70"/>
                    </a:cubicBezTo>
                    <a:cubicBezTo>
                      <a:pt x="60" y="70"/>
                      <a:pt x="60" y="70"/>
                      <a:pt x="59" y="6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1" name="Freeform 14">
                <a:extLst>
                  <a:ext uri="{FF2B5EF4-FFF2-40B4-BE49-F238E27FC236}">
                    <a16:creationId xmlns:a16="http://schemas.microsoft.com/office/drawing/2014/main" id="{27540D21-C832-4240-91FA-C2754A94B0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88100" y="1263650"/>
                <a:ext cx="366713" cy="339725"/>
              </a:xfrm>
              <a:custGeom>
                <a:avLst/>
                <a:gdLst>
                  <a:gd name="T0" fmla="*/ 66 w 145"/>
                  <a:gd name="T1" fmla="*/ 79 h 134"/>
                  <a:gd name="T2" fmla="*/ 45 w 145"/>
                  <a:gd name="T3" fmla="*/ 79 h 134"/>
                  <a:gd name="T4" fmla="*/ 23 w 145"/>
                  <a:gd name="T5" fmla="*/ 48 h 134"/>
                  <a:gd name="T6" fmla="*/ 28 w 145"/>
                  <a:gd name="T7" fmla="*/ 42 h 134"/>
                  <a:gd name="T8" fmla="*/ 33 w 145"/>
                  <a:gd name="T9" fmla="*/ 46 h 134"/>
                  <a:gd name="T10" fmla="*/ 77 w 145"/>
                  <a:gd name="T11" fmla="*/ 56 h 134"/>
                  <a:gd name="T12" fmla="*/ 81 w 145"/>
                  <a:gd name="T13" fmla="*/ 53 h 134"/>
                  <a:gd name="T14" fmla="*/ 93 w 145"/>
                  <a:gd name="T15" fmla="*/ 10 h 134"/>
                  <a:gd name="T16" fmla="*/ 96 w 145"/>
                  <a:gd name="T17" fmla="*/ 0 h 134"/>
                  <a:gd name="T18" fmla="*/ 106 w 145"/>
                  <a:gd name="T19" fmla="*/ 4 h 134"/>
                  <a:gd name="T20" fmla="*/ 116 w 145"/>
                  <a:gd name="T21" fmla="*/ 44 h 134"/>
                  <a:gd name="T22" fmla="*/ 124 w 145"/>
                  <a:gd name="T23" fmla="*/ 58 h 134"/>
                  <a:gd name="T24" fmla="*/ 143 w 145"/>
                  <a:gd name="T25" fmla="*/ 69 h 134"/>
                  <a:gd name="T26" fmla="*/ 136 w 145"/>
                  <a:gd name="T27" fmla="*/ 79 h 134"/>
                  <a:gd name="T28" fmla="*/ 124 w 145"/>
                  <a:gd name="T29" fmla="*/ 77 h 134"/>
                  <a:gd name="T30" fmla="*/ 90 w 145"/>
                  <a:gd name="T31" fmla="*/ 86 h 134"/>
                  <a:gd name="T32" fmla="*/ 52 w 145"/>
                  <a:gd name="T33" fmla="*/ 121 h 134"/>
                  <a:gd name="T34" fmla="*/ 10 w 145"/>
                  <a:gd name="T35" fmla="*/ 131 h 134"/>
                  <a:gd name="T36" fmla="*/ 2 w 145"/>
                  <a:gd name="T37" fmla="*/ 117 h 134"/>
                  <a:gd name="T38" fmla="*/ 14 w 145"/>
                  <a:gd name="T39" fmla="*/ 109 h 134"/>
                  <a:gd name="T40" fmla="*/ 33 w 145"/>
                  <a:gd name="T41" fmla="*/ 105 h 134"/>
                  <a:gd name="T42" fmla="*/ 66 w 145"/>
                  <a:gd name="T43" fmla="*/ 79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45" h="134">
                    <a:moveTo>
                      <a:pt x="66" y="79"/>
                    </a:moveTo>
                    <a:cubicBezTo>
                      <a:pt x="58" y="79"/>
                      <a:pt x="51" y="79"/>
                      <a:pt x="45" y="79"/>
                    </a:cubicBezTo>
                    <a:cubicBezTo>
                      <a:pt x="23" y="78"/>
                      <a:pt x="20" y="64"/>
                      <a:pt x="23" y="48"/>
                    </a:cubicBezTo>
                    <a:cubicBezTo>
                      <a:pt x="23" y="45"/>
                      <a:pt x="26" y="43"/>
                      <a:pt x="28" y="42"/>
                    </a:cubicBezTo>
                    <a:cubicBezTo>
                      <a:pt x="29" y="42"/>
                      <a:pt x="32" y="44"/>
                      <a:pt x="33" y="46"/>
                    </a:cubicBezTo>
                    <a:cubicBezTo>
                      <a:pt x="41" y="56"/>
                      <a:pt x="66" y="62"/>
                      <a:pt x="77" y="56"/>
                    </a:cubicBezTo>
                    <a:cubicBezTo>
                      <a:pt x="79" y="55"/>
                      <a:pt x="80" y="54"/>
                      <a:pt x="81" y="53"/>
                    </a:cubicBezTo>
                    <a:cubicBezTo>
                      <a:pt x="88" y="40"/>
                      <a:pt x="94" y="26"/>
                      <a:pt x="93" y="10"/>
                    </a:cubicBezTo>
                    <a:cubicBezTo>
                      <a:pt x="93" y="7"/>
                      <a:pt x="95" y="3"/>
                      <a:pt x="96" y="0"/>
                    </a:cubicBezTo>
                    <a:cubicBezTo>
                      <a:pt x="99" y="1"/>
                      <a:pt x="104" y="1"/>
                      <a:pt x="106" y="4"/>
                    </a:cubicBezTo>
                    <a:cubicBezTo>
                      <a:pt x="119" y="19"/>
                      <a:pt x="124" y="27"/>
                      <a:pt x="116" y="44"/>
                    </a:cubicBezTo>
                    <a:cubicBezTo>
                      <a:pt x="110" y="55"/>
                      <a:pt x="112" y="57"/>
                      <a:pt x="124" y="58"/>
                    </a:cubicBezTo>
                    <a:cubicBezTo>
                      <a:pt x="132" y="59"/>
                      <a:pt x="140" y="61"/>
                      <a:pt x="143" y="69"/>
                    </a:cubicBezTo>
                    <a:cubicBezTo>
                      <a:pt x="145" y="76"/>
                      <a:pt x="142" y="79"/>
                      <a:pt x="136" y="79"/>
                    </a:cubicBezTo>
                    <a:cubicBezTo>
                      <a:pt x="132" y="78"/>
                      <a:pt x="128" y="78"/>
                      <a:pt x="124" y="77"/>
                    </a:cubicBezTo>
                    <a:cubicBezTo>
                      <a:pt x="111" y="72"/>
                      <a:pt x="100" y="75"/>
                      <a:pt x="90" y="86"/>
                    </a:cubicBezTo>
                    <a:cubicBezTo>
                      <a:pt x="78" y="98"/>
                      <a:pt x="65" y="109"/>
                      <a:pt x="52" y="121"/>
                    </a:cubicBezTo>
                    <a:cubicBezTo>
                      <a:pt x="40" y="134"/>
                      <a:pt x="25" y="133"/>
                      <a:pt x="10" y="131"/>
                    </a:cubicBezTo>
                    <a:cubicBezTo>
                      <a:pt x="3" y="130"/>
                      <a:pt x="0" y="124"/>
                      <a:pt x="2" y="117"/>
                    </a:cubicBezTo>
                    <a:cubicBezTo>
                      <a:pt x="3" y="111"/>
                      <a:pt x="7" y="108"/>
                      <a:pt x="14" y="109"/>
                    </a:cubicBezTo>
                    <a:cubicBezTo>
                      <a:pt x="20" y="109"/>
                      <a:pt x="27" y="108"/>
                      <a:pt x="33" y="105"/>
                    </a:cubicBezTo>
                    <a:cubicBezTo>
                      <a:pt x="45" y="99"/>
                      <a:pt x="57" y="92"/>
                      <a:pt x="66" y="7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2" name="Freeform 15">
                <a:extLst>
                  <a:ext uri="{FF2B5EF4-FFF2-40B4-BE49-F238E27FC236}">
                    <a16:creationId xmlns:a16="http://schemas.microsoft.com/office/drawing/2014/main" id="{63FADD71-6A49-41A7-99EE-83E3C1C053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6413" y="4483100"/>
                <a:ext cx="387350" cy="379413"/>
              </a:xfrm>
              <a:custGeom>
                <a:avLst/>
                <a:gdLst>
                  <a:gd name="T0" fmla="*/ 66 w 153"/>
                  <a:gd name="T1" fmla="*/ 60 h 150"/>
                  <a:gd name="T2" fmla="*/ 92 w 153"/>
                  <a:gd name="T3" fmla="*/ 82 h 150"/>
                  <a:gd name="T4" fmla="*/ 112 w 153"/>
                  <a:gd name="T5" fmla="*/ 58 h 150"/>
                  <a:gd name="T6" fmla="*/ 112 w 153"/>
                  <a:gd name="T7" fmla="*/ 41 h 150"/>
                  <a:gd name="T8" fmla="*/ 153 w 153"/>
                  <a:gd name="T9" fmla="*/ 76 h 150"/>
                  <a:gd name="T10" fmla="*/ 143 w 153"/>
                  <a:gd name="T11" fmla="*/ 73 h 150"/>
                  <a:gd name="T12" fmla="*/ 130 w 153"/>
                  <a:gd name="T13" fmla="*/ 75 h 150"/>
                  <a:gd name="T14" fmla="*/ 84 w 153"/>
                  <a:gd name="T15" fmla="*/ 129 h 150"/>
                  <a:gd name="T16" fmla="*/ 84 w 153"/>
                  <a:gd name="T17" fmla="*/ 143 h 150"/>
                  <a:gd name="T18" fmla="*/ 86 w 153"/>
                  <a:gd name="T19" fmla="*/ 150 h 150"/>
                  <a:gd name="T20" fmla="*/ 47 w 153"/>
                  <a:gd name="T21" fmla="*/ 114 h 150"/>
                  <a:gd name="T22" fmla="*/ 71 w 153"/>
                  <a:gd name="T23" fmla="*/ 108 h 150"/>
                  <a:gd name="T24" fmla="*/ 88 w 153"/>
                  <a:gd name="T25" fmla="*/ 87 h 150"/>
                  <a:gd name="T26" fmla="*/ 62 w 153"/>
                  <a:gd name="T27" fmla="*/ 64 h 150"/>
                  <a:gd name="T28" fmla="*/ 39 w 153"/>
                  <a:gd name="T29" fmla="*/ 93 h 150"/>
                  <a:gd name="T30" fmla="*/ 39 w 153"/>
                  <a:gd name="T31" fmla="*/ 104 h 150"/>
                  <a:gd name="T32" fmla="*/ 41 w 153"/>
                  <a:gd name="T33" fmla="*/ 110 h 150"/>
                  <a:gd name="T34" fmla="*/ 39 w 153"/>
                  <a:gd name="T35" fmla="*/ 112 h 150"/>
                  <a:gd name="T36" fmla="*/ 0 w 153"/>
                  <a:gd name="T37" fmla="*/ 78 h 150"/>
                  <a:gd name="T38" fmla="*/ 1 w 153"/>
                  <a:gd name="T39" fmla="*/ 76 h 150"/>
                  <a:gd name="T40" fmla="*/ 6 w 153"/>
                  <a:gd name="T41" fmla="*/ 77 h 150"/>
                  <a:gd name="T42" fmla="*/ 22 w 153"/>
                  <a:gd name="T43" fmla="*/ 74 h 150"/>
                  <a:gd name="T44" fmla="*/ 65 w 153"/>
                  <a:gd name="T45" fmla="*/ 24 h 150"/>
                  <a:gd name="T46" fmla="*/ 66 w 153"/>
                  <a:gd name="T47" fmla="*/ 6 h 150"/>
                  <a:gd name="T48" fmla="*/ 67 w 153"/>
                  <a:gd name="T49" fmla="*/ 0 h 150"/>
                  <a:gd name="T50" fmla="*/ 107 w 153"/>
                  <a:gd name="T51" fmla="*/ 35 h 150"/>
                  <a:gd name="T52" fmla="*/ 99 w 153"/>
                  <a:gd name="T53" fmla="*/ 35 h 150"/>
                  <a:gd name="T54" fmla="*/ 85 w 153"/>
                  <a:gd name="T55" fmla="*/ 38 h 150"/>
                  <a:gd name="T56" fmla="*/ 66 w 153"/>
                  <a:gd name="T57" fmla="*/ 60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53" h="150">
                    <a:moveTo>
                      <a:pt x="66" y="60"/>
                    </a:moveTo>
                    <a:cubicBezTo>
                      <a:pt x="75" y="68"/>
                      <a:pt x="83" y="75"/>
                      <a:pt x="92" y="82"/>
                    </a:cubicBezTo>
                    <a:cubicBezTo>
                      <a:pt x="99" y="74"/>
                      <a:pt x="107" y="66"/>
                      <a:pt x="112" y="58"/>
                    </a:cubicBezTo>
                    <a:cubicBezTo>
                      <a:pt x="115" y="54"/>
                      <a:pt x="112" y="47"/>
                      <a:pt x="112" y="41"/>
                    </a:cubicBezTo>
                    <a:cubicBezTo>
                      <a:pt x="115" y="41"/>
                      <a:pt x="141" y="61"/>
                      <a:pt x="153" y="76"/>
                    </a:cubicBezTo>
                    <a:cubicBezTo>
                      <a:pt x="148" y="74"/>
                      <a:pt x="146" y="74"/>
                      <a:pt x="143" y="73"/>
                    </a:cubicBezTo>
                    <a:cubicBezTo>
                      <a:pt x="138" y="70"/>
                      <a:pt x="134" y="71"/>
                      <a:pt x="130" y="75"/>
                    </a:cubicBezTo>
                    <a:cubicBezTo>
                      <a:pt x="115" y="93"/>
                      <a:pt x="100" y="111"/>
                      <a:pt x="84" y="129"/>
                    </a:cubicBezTo>
                    <a:cubicBezTo>
                      <a:pt x="80" y="134"/>
                      <a:pt x="80" y="138"/>
                      <a:pt x="84" y="143"/>
                    </a:cubicBezTo>
                    <a:cubicBezTo>
                      <a:pt x="85" y="145"/>
                      <a:pt x="86" y="147"/>
                      <a:pt x="86" y="150"/>
                    </a:cubicBezTo>
                    <a:cubicBezTo>
                      <a:pt x="72" y="139"/>
                      <a:pt x="58" y="129"/>
                      <a:pt x="47" y="114"/>
                    </a:cubicBezTo>
                    <a:cubicBezTo>
                      <a:pt x="59" y="123"/>
                      <a:pt x="65" y="115"/>
                      <a:pt x="71" y="108"/>
                    </a:cubicBezTo>
                    <a:cubicBezTo>
                      <a:pt x="76" y="101"/>
                      <a:pt x="82" y="94"/>
                      <a:pt x="88" y="87"/>
                    </a:cubicBezTo>
                    <a:cubicBezTo>
                      <a:pt x="80" y="79"/>
                      <a:pt x="71" y="72"/>
                      <a:pt x="62" y="64"/>
                    </a:cubicBezTo>
                    <a:cubicBezTo>
                      <a:pt x="54" y="74"/>
                      <a:pt x="46" y="83"/>
                      <a:pt x="39" y="93"/>
                    </a:cubicBezTo>
                    <a:cubicBezTo>
                      <a:pt x="37" y="95"/>
                      <a:pt x="38" y="100"/>
                      <a:pt x="39" y="104"/>
                    </a:cubicBezTo>
                    <a:cubicBezTo>
                      <a:pt x="39" y="106"/>
                      <a:pt x="40" y="108"/>
                      <a:pt x="41" y="110"/>
                    </a:cubicBezTo>
                    <a:cubicBezTo>
                      <a:pt x="41" y="110"/>
                      <a:pt x="40" y="111"/>
                      <a:pt x="39" y="112"/>
                    </a:cubicBezTo>
                    <a:cubicBezTo>
                      <a:pt x="26" y="100"/>
                      <a:pt x="13" y="89"/>
                      <a:pt x="0" y="78"/>
                    </a:cubicBezTo>
                    <a:cubicBezTo>
                      <a:pt x="0" y="78"/>
                      <a:pt x="1" y="77"/>
                      <a:pt x="1" y="76"/>
                    </a:cubicBezTo>
                    <a:cubicBezTo>
                      <a:pt x="3" y="76"/>
                      <a:pt x="5" y="76"/>
                      <a:pt x="6" y="77"/>
                    </a:cubicBezTo>
                    <a:cubicBezTo>
                      <a:pt x="13" y="82"/>
                      <a:pt x="18" y="79"/>
                      <a:pt x="22" y="74"/>
                    </a:cubicBezTo>
                    <a:cubicBezTo>
                      <a:pt x="36" y="57"/>
                      <a:pt x="50" y="40"/>
                      <a:pt x="65" y="24"/>
                    </a:cubicBezTo>
                    <a:cubicBezTo>
                      <a:pt x="70" y="18"/>
                      <a:pt x="72" y="12"/>
                      <a:pt x="66" y="6"/>
                    </a:cubicBezTo>
                    <a:cubicBezTo>
                      <a:pt x="65" y="5"/>
                      <a:pt x="65" y="3"/>
                      <a:pt x="67" y="0"/>
                    </a:cubicBezTo>
                    <a:cubicBezTo>
                      <a:pt x="80" y="11"/>
                      <a:pt x="92" y="22"/>
                      <a:pt x="107" y="35"/>
                    </a:cubicBezTo>
                    <a:cubicBezTo>
                      <a:pt x="103" y="35"/>
                      <a:pt x="101" y="36"/>
                      <a:pt x="99" y="35"/>
                    </a:cubicBezTo>
                    <a:cubicBezTo>
                      <a:pt x="93" y="31"/>
                      <a:pt x="89" y="33"/>
                      <a:pt x="85" y="38"/>
                    </a:cubicBezTo>
                    <a:cubicBezTo>
                      <a:pt x="79" y="45"/>
                      <a:pt x="73" y="52"/>
                      <a:pt x="66" y="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3" name="Freeform 16">
                <a:extLst>
                  <a:ext uri="{FF2B5EF4-FFF2-40B4-BE49-F238E27FC236}">
                    <a16:creationId xmlns:a16="http://schemas.microsoft.com/office/drawing/2014/main" id="{19E51D98-E96C-457C-B218-37DC1EA6425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073900" y="4445000"/>
                <a:ext cx="347663" cy="314325"/>
              </a:xfrm>
              <a:custGeom>
                <a:avLst/>
                <a:gdLst>
                  <a:gd name="T0" fmla="*/ 109 w 138"/>
                  <a:gd name="T1" fmla="*/ 88 h 124"/>
                  <a:gd name="T2" fmla="*/ 72 w 138"/>
                  <a:gd name="T3" fmla="*/ 124 h 124"/>
                  <a:gd name="T4" fmla="*/ 70 w 138"/>
                  <a:gd name="T5" fmla="*/ 123 h 124"/>
                  <a:gd name="T6" fmla="*/ 72 w 138"/>
                  <a:gd name="T7" fmla="*/ 117 h 124"/>
                  <a:gd name="T8" fmla="*/ 70 w 138"/>
                  <a:gd name="T9" fmla="*/ 102 h 124"/>
                  <a:gd name="T10" fmla="*/ 25 w 138"/>
                  <a:gd name="T11" fmla="*/ 57 h 124"/>
                  <a:gd name="T12" fmla="*/ 4 w 138"/>
                  <a:gd name="T13" fmla="*/ 54 h 124"/>
                  <a:gd name="T14" fmla="*/ 0 w 138"/>
                  <a:gd name="T15" fmla="*/ 55 h 124"/>
                  <a:gd name="T16" fmla="*/ 1 w 138"/>
                  <a:gd name="T17" fmla="*/ 50 h 124"/>
                  <a:gd name="T18" fmla="*/ 42 w 138"/>
                  <a:gd name="T19" fmla="*/ 10 h 124"/>
                  <a:gd name="T20" fmla="*/ 66 w 138"/>
                  <a:gd name="T21" fmla="*/ 0 h 124"/>
                  <a:gd name="T22" fmla="*/ 86 w 138"/>
                  <a:gd name="T23" fmla="*/ 32 h 124"/>
                  <a:gd name="T24" fmla="*/ 75 w 138"/>
                  <a:gd name="T25" fmla="*/ 51 h 124"/>
                  <a:gd name="T26" fmla="*/ 116 w 138"/>
                  <a:gd name="T27" fmla="*/ 52 h 124"/>
                  <a:gd name="T28" fmla="*/ 127 w 138"/>
                  <a:gd name="T29" fmla="*/ 53 h 124"/>
                  <a:gd name="T30" fmla="*/ 125 w 138"/>
                  <a:gd name="T31" fmla="*/ 44 h 124"/>
                  <a:gd name="T32" fmla="*/ 126 w 138"/>
                  <a:gd name="T33" fmla="*/ 38 h 124"/>
                  <a:gd name="T34" fmla="*/ 130 w 138"/>
                  <a:gd name="T35" fmla="*/ 67 h 124"/>
                  <a:gd name="T36" fmla="*/ 100 w 138"/>
                  <a:gd name="T37" fmla="*/ 72 h 124"/>
                  <a:gd name="T38" fmla="*/ 88 w 138"/>
                  <a:gd name="T39" fmla="*/ 60 h 124"/>
                  <a:gd name="T40" fmla="*/ 64 w 138"/>
                  <a:gd name="T41" fmla="*/ 63 h 124"/>
                  <a:gd name="T42" fmla="*/ 90 w 138"/>
                  <a:gd name="T43" fmla="*/ 88 h 124"/>
                  <a:gd name="T44" fmla="*/ 101 w 138"/>
                  <a:gd name="T45" fmla="*/ 87 h 124"/>
                  <a:gd name="T46" fmla="*/ 108 w 138"/>
                  <a:gd name="T47" fmla="*/ 85 h 124"/>
                  <a:gd name="T48" fmla="*/ 109 w 138"/>
                  <a:gd name="T49" fmla="*/ 88 h 124"/>
                  <a:gd name="T50" fmla="*/ 58 w 138"/>
                  <a:gd name="T51" fmla="*/ 61 h 124"/>
                  <a:gd name="T52" fmla="*/ 71 w 138"/>
                  <a:gd name="T53" fmla="*/ 36 h 124"/>
                  <a:gd name="T54" fmla="*/ 53 w 138"/>
                  <a:gd name="T55" fmla="*/ 19 h 124"/>
                  <a:gd name="T56" fmla="*/ 35 w 138"/>
                  <a:gd name="T57" fmla="*/ 26 h 124"/>
                  <a:gd name="T58" fmla="*/ 40 w 138"/>
                  <a:gd name="T59" fmla="*/ 39 h 124"/>
                  <a:gd name="T60" fmla="*/ 58 w 138"/>
                  <a:gd name="T61" fmla="*/ 61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38" h="124">
                    <a:moveTo>
                      <a:pt x="109" y="88"/>
                    </a:moveTo>
                    <a:cubicBezTo>
                      <a:pt x="97" y="100"/>
                      <a:pt x="85" y="112"/>
                      <a:pt x="72" y="124"/>
                    </a:cubicBezTo>
                    <a:cubicBezTo>
                      <a:pt x="72" y="124"/>
                      <a:pt x="71" y="124"/>
                      <a:pt x="70" y="123"/>
                    </a:cubicBezTo>
                    <a:cubicBezTo>
                      <a:pt x="71" y="121"/>
                      <a:pt x="71" y="119"/>
                      <a:pt x="72" y="117"/>
                    </a:cubicBezTo>
                    <a:cubicBezTo>
                      <a:pt x="76" y="112"/>
                      <a:pt x="75" y="107"/>
                      <a:pt x="70" y="102"/>
                    </a:cubicBezTo>
                    <a:cubicBezTo>
                      <a:pt x="55" y="87"/>
                      <a:pt x="40" y="72"/>
                      <a:pt x="25" y="57"/>
                    </a:cubicBezTo>
                    <a:cubicBezTo>
                      <a:pt x="18" y="50"/>
                      <a:pt x="12" y="46"/>
                      <a:pt x="4" y="54"/>
                    </a:cubicBezTo>
                    <a:cubicBezTo>
                      <a:pt x="4" y="55"/>
                      <a:pt x="2" y="55"/>
                      <a:pt x="0" y="55"/>
                    </a:cubicBezTo>
                    <a:cubicBezTo>
                      <a:pt x="1" y="53"/>
                      <a:pt x="1" y="51"/>
                      <a:pt x="1" y="50"/>
                    </a:cubicBezTo>
                    <a:cubicBezTo>
                      <a:pt x="15" y="37"/>
                      <a:pt x="28" y="23"/>
                      <a:pt x="42" y="10"/>
                    </a:cubicBezTo>
                    <a:cubicBezTo>
                      <a:pt x="49" y="5"/>
                      <a:pt x="58" y="1"/>
                      <a:pt x="66" y="0"/>
                    </a:cubicBezTo>
                    <a:cubicBezTo>
                      <a:pt x="83" y="0"/>
                      <a:pt x="93" y="17"/>
                      <a:pt x="86" y="32"/>
                    </a:cubicBezTo>
                    <a:cubicBezTo>
                      <a:pt x="84" y="38"/>
                      <a:pt x="79" y="43"/>
                      <a:pt x="75" y="51"/>
                    </a:cubicBezTo>
                    <a:cubicBezTo>
                      <a:pt x="90" y="39"/>
                      <a:pt x="103" y="44"/>
                      <a:pt x="116" y="52"/>
                    </a:cubicBezTo>
                    <a:cubicBezTo>
                      <a:pt x="119" y="53"/>
                      <a:pt x="123" y="53"/>
                      <a:pt x="127" y="53"/>
                    </a:cubicBezTo>
                    <a:cubicBezTo>
                      <a:pt x="126" y="50"/>
                      <a:pt x="126" y="47"/>
                      <a:pt x="125" y="44"/>
                    </a:cubicBezTo>
                    <a:cubicBezTo>
                      <a:pt x="125" y="42"/>
                      <a:pt x="125" y="40"/>
                      <a:pt x="126" y="38"/>
                    </a:cubicBezTo>
                    <a:cubicBezTo>
                      <a:pt x="136" y="47"/>
                      <a:pt x="138" y="57"/>
                      <a:pt x="130" y="67"/>
                    </a:cubicBezTo>
                    <a:cubicBezTo>
                      <a:pt x="121" y="78"/>
                      <a:pt x="110" y="79"/>
                      <a:pt x="100" y="72"/>
                    </a:cubicBezTo>
                    <a:cubicBezTo>
                      <a:pt x="96" y="68"/>
                      <a:pt x="92" y="64"/>
                      <a:pt x="88" y="60"/>
                    </a:cubicBezTo>
                    <a:cubicBezTo>
                      <a:pt x="79" y="54"/>
                      <a:pt x="73" y="55"/>
                      <a:pt x="64" y="63"/>
                    </a:cubicBezTo>
                    <a:cubicBezTo>
                      <a:pt x="73" y="71"/>
                      <a:pt x="81" y="80"/>
                      <a:pt x="90" y="88"/>
                    </a:cubicBezTo>
                    <a:cubicBezTo>
                      <a:pt x="92" y="90"/>
                      <a:pt x="97" y="88"/>
                      <a:pt x="101" y="87"/>
                    </a:cubicBezTo>
                    <a:cubicBezTo>
                      <a:pt x="104" y="87"/>
                      <a:pt x="106" y="86"/>
                      <a:pt x="108" y="85"/>
                    </a:cubicBezTo>
                    <a:cubicBezTo>
                      <a:pt x="108" y="86"/>
                      <a:pt x="108" y="87"/>
                      <a:pt x="109" y="88"/>
                    </a:cubicBezTo>
                    <a:close/>
                    <a:moveTo>
                      <a:pt x="58" y="61"/>
                    </a:moveTo>
                    <a:cubicBezTo>
                      <a:pt x="67" y="52"/>
                      <a:pt x="73" y="46"/>
                      <a:pt x="71" y="36"/>
                    </a:cubicBezTo>
                    <a:cubicBezTo>
                      <a:pt x="69" y="27"/>
                      <a:pt x="62" y="21"/>
                      <a:pt x="53" y="19"/>
                    </a:cubicBezTo>
                    <a:cubicBezTo>
                      <a:pt x="46" y="16"/>
                      <a:pt x="39" y="19"/>
                      <a:pt x="35" y="26"/>
                    </a:cubicBezTo>
                    <a:cubicBezTo>
                      <a:pt x="31" y="32"/>
                      <a:pt x="36" y="35"/>
                      <a:pt x="40" y="39"/>
                    </a:cubicBezTo>
                    <a:cubicBezTo>
                      <a:pt x="46" y="46"/>
                      <a:pt x="52" y="53"/>
                      <a:pt x="58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4" name="Freeform 17">
                <a:extLst>
                  <a:ext uri="{FF2B5EF4-FFF2-40B4-BE49-F238E27FC236}">
                    <a16:creationId xmlns:a16="http://schemas.microsoft.com/office/drawing/2014/main" id="{A4A1E5A0-CC43-43AE-8054-F69EFBB049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73875" y="4589463"/>
                <a:ext cx="346075" cy="346075"/>
              </a:xfrm>
              <a:custGeom>
                <a:avLst/>
                <a:gdLst>
                  <a:gd name="T0" fmla="*/ 0 w 137"/>
                  <a:gd name="T1" fmla="*/ 55 h 137"/>
                  <a:gd name="T2" fmla="*/ 73 w 137"/>
                  <a:gd name="T3" fmla="*/ 0 h 137"/>
                  <a:gd name="T4" fmla="*/ 95 w 137"/>
                  <a:gd name="T5" fmla="*/ 27 h 137"/>
                  <a:gd name="T6" fmla="*/ 94 w 137"/>
                  <a:gd name="T7" fmla="*/ 30 h 137"/>
                  <a:gd name="T8" fmla="*/ 87 w 137"/>
                  <a:gd name="T9" fmla="*/ 28 h 137"/>
                  <a:gd name="T10" fmla="*/ 43 w 137"/>
                  <a:gd name="T11" fmla="*/ 31 h 137"/>
                  <a:gd name="T12" fmla="*/ 41 w 137"/>
                  <a:gd name="T13" fmla="*/ 45 h 137"/>
                  <a:gd name="T14" fmla="*/ 60 w 137"/>
                  <a:gd name="T15" fmla="*/ 70 h 137"/>
                  <a:gd name="T16" fmla="*/ 69 w 137"/>
                  <a:gd name="T17" fmla="*/ 54 h 137"/>
                  <a:gd name="T18" fmla="*/ 69 w 137"/>
                  <a:gd name="T19" fmla="*/ 38 h 137"/>
                  <a:gd name="T20" fmla="*/ 71 w 137"/>
                  <a:gd name="T21" fmla="*/ 37 h 137"/>
                  <a:gd name="T22" fmla="*/ 96 w 137"/>
                  <a:gd name="T23" fmla="*/ 69 h 137"/>
                  <a:gd name="T24" fmla="*/ 96 w 137"/>
                  <a:gd name="T25" fmla="*/ 72 h 137"/>
                  <a:gd name="T26" fmla="*/ 63 w 137"/>
                  <a:gd name="T27" fmla="*/ 74 h 137"/>
                  <a:gd name="T28" fmla="*/ 84 w 137"/>
                  <a:gd name="T29" fmla="*/ 101 h 137"/>
                  <a:gd name="T30" fmla="*/ 98 w 137"/>
                  <a:gd name="T31" fmla="*/ 102 h 137"/>
                  <a:gd name="T32" fmla="*/ 112 w 137"/>
                  <a:gd name="T33" fmla="*/ 59 h 137"/>
                  <a:gd name="T34" fmla="*/ 112 w 137"/>
                  <a:gd name="T35" fmla="*/ 50 h 137"/>
                  <a:gd name="T36" fmla="*/ 115 w 137"/>
                  <a:gd name="T37" fmla="*/ 50 h 137"/>
                  <a:gd name="T38" fmla="*/ 116 w 137"/>
                  <a:gd name="T39" fmla="*/ 51 h 137"/>
                  <a:gd name="T40" fmla="*/ 137 w 137"/>
                  <a:gd name="T41" fmla="*/ 80 h 137"/>
                  <a:gd name="T42" fmla="*/ 62 w 137"/>
                  <a:gd name="T43" fmla="*/ 137 h 137"/>
                  <a:gd name="T44" fmla="*/ 60 w 137"/>
                  <a:gd name="T45" fmla="*/ 136 h 137"/>
                  <a:gd name="T46" fmla="*/ 62 w 137"/>
                  <a:gd name="T47" fmla="*/ 131 h 137"/>
                  <a:gd name="T48" fmla="*/ 63 w 137"/>
                  <a:gd name="T49" fmla="*/ 114 h 137"/>
                  <a:gd name="T50" fmla="*/ 23 w 137"/>
                  <a:gd name="T51" fmla="*/ 62 h 137"/>
                  <a:gd name="T52" fmla="*/ 6 w 137"/>
                  <a:gd name="T53" fmla="*/ 57 h 137"/>
                  <a:gd name="T54" fmla="*/ 1 w 137"/>
                  <a:gd name="T55" fmla="*/ 58 h 137"/>
                  <a:gd name="T56" fmla="*/ 0 w 137"/>
                  <a:gd name="T57" fmla="*/ 55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7" h="137">
                    <a:moveTo>
                      <a:pt x="0" y="55"/>
                    </a:moveTo>
                    <a:cubicBezTo>
                      <a:pt x="24" y="37"/>
                      <a:pt x="48" y="19"/>
                      <a:pt x="73" y="0"/>
                    </a:cubicBezTo>
                    <a:cubicBezTo>
                      <a:pt x="81" y="9"/>
                      <a:pt x="88" y="18"/>
                      <a:pt x="95" y="27"/>
                    </a:cubicBezTo>
                    <a:cubicBezTo>
                      <a:pt x="95" y="28"/>
                      <a:pt x="95" y="29"/>
                      <a:pt x="94" y="30"/>
                    </a:cubicBezTo>
                    <a:cubicBezTo>
                      <a:pt x="92" y="29"/>
                      <a:pt x="89" y="29"/>
                      <a:pt x="87" y="28"/>
                    </a:cubicBezTo>
                    <a:cubicBezTo>
                      <a:pt x="70" y="19"/>
                      <a:pt x="56" y="20"/>
                      <a:pt x="43" y="31"/>
                    </a:cubicBezTo>
                    <a:cubicBezTo>
                      <a:pt x="38" y="35"/>
                      <a:pt x="36" y="39"/>
                      <a:pt x="41" y="45"/>
                    </a:cubicBezTo>
                    <a:cubicBezTo>
                      <a:pt x="47" y="52"/>
                      <a:pt x="52" y="60"/>
                      <a:pt x="60" y="70"/>
                    </a:cubicBezTo>
                    <a:cubicBezTo>
                      <a:pt x="64" y="64"/>
                      <a:pt x="68" y="59"/>
                      <a:pt x="69" y="54"/>
                    </a:cubicBezTo>
                    <a:cubicBezTo>
                      <a:pt x="71" y="49"/>
                      <a:pt x="69" y="43"/>
                      <a:pt x="69" y="38"/>
                    </a:cubicBezTo>
                    <a:cubicBezTo>
                      <a:pt x="70" y="37"/>
                      <a:pt x="71" y="37"/>
                      <a:pt x="71" y="37"/>
                    </a:cubicBezTo>
                    <a:cubicBezTo>
                      <a:pt x="80" y="47"/>
                      <a:pt x="88" y="58"/>
                      <a:pt x="96" y="69"/>
                    </a:cubicBezTo>
                    <a:cubicBezTo>
                      <a:pt x="96" y="70"/>
                      <a:pt x="96" y="71"/>
                      <a:pt x="96" y="72"/>
                    </a:cubicBezTo>
                    <a:cubicBezTo>
                      <a:pt x="84" y="68"/>
                      <a:pt x="72" y="61"/>
                      <a:pt x="63" y="74"/>
                    </a:cubicBezTo>
                    <a:cubicBezTo>
                      <a:pt x="69" y="83"/>
                      <a:pt x="77" y="92"/>
                      <a:pt x="84" y="101"/>
                    </a:cubicBezTo>
                    <a:cubicBezTo>
                      <a:pt x="88" y="107"/>
                      <a:pt x="92" y="106"/>
                      <a:pt x="98" y="102"/>
                    </a:cubicBezTo>
                    <a:cubicBezTo>
                      <a:pt x="112" y="93"/>
                      <a:pt x="117" y="77"/>
                      <a:pt x="112" y="59"/>
                    </a:cubicBezTo>
                    <a:cubicBezTo>
                      <a:pt x="112" y="56"/>
                      <a:pt x="112" y="53"/>
                      <a:pt x="112" y="50"/>
                    </a:cubicBezTo>
                    <a:cubicBezTo>
                      <a:pt x="113" y="50"/>
                      <a:pt x="114" y="50"/>
                      <a:pt x="115" y="50"/>
                    </a:cubicBezTo>
                    <a:cubicBezTo>
                      <a:pt x="115" y="50"/>
                      <a:pt x="116" y="51"/>
                      <a:pt x="116" y="51"/>
                    </a:cubicBezTo>
                    <a:cubicBezTo>
                      <a:pt x="123" y="61"/>
                      <a:pt x="130" y="70"/>
                      <a:pt x="137" y="80"/>
                    </a:cubicBezTo>
                    <a:cubicBezTo>
                      <a:pt x="112" y="99"/>
                      <a:pt x="87" y="118"/>
                      <a:pt x="62" y="137"/>
                    </a:cubicBezTo>
                    <a:cubicBezTo>
                      <a:pt x="62" y="137"/>
                      <a:pt x="61" y="136"/>
                      <a:pt x="60" y="136"/>
                    </a:cubicBezTo>
                    <a:cubicBezTo>
                      <a:pt x="61" y="134"/>
                      <a:pt x="61" y="132"/>
                      <a:pt x="62" y="131"/>
                    </a:cubicBezTo>
                    <a:cubicBezTo>
                      <a:pt x="68" y="125"/>
                      <a:pt x="67" y="120"/>
                      <a:pt x="63" y="114"/>
                    </a:cubicBezTo>
                    <a:cubicBezTo>
                      <a:pt x="49" y="97"/>
                      <a:pt x="36" y="79"/>
                      <a:pt x="23" y="62"/>
                    </a:cubicBezTo>
                    <a:cubicBezTo>
                      <a:pt x="18" y="55"/>
                      <a:pt x="13" y="53"/>
                      <a:pt x="6" y="57"/>
                    </a:cubicBezTo>
                    <a:cubicBezTo>
                      <a:pt x="5" y="58"/>
                      <a:pt x="3" y="58"/>
                      <a:pt x="1" y="58"/>
                    </a:cubicBezTo>
                    <a:cubicBezTo>
                      <a:pt x="1" y="57"/>
                      <a:pt x="0" y="56"/>
                      <a:pt x="0" y="5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5" name="Freeform 18">
                <a:extLst>
                  <a:ext uri="{FF2B5EF4-FFF2-40B4-BE49-F238E27FC236}">
                    <a16:creationId xmlns:a16="http://schemas.microsoft.com/office/drawing/2014/main" id="{527D8DEB-BB07-45A4-8EB1-07AD6D4A5F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48238" y="4872038"/>
                <a:ext cx="311150" cy="331788"/>
              </a:xfrm>
              <a:custGeom>
                <a:avLst/>
                <a:gdLst>
                  <a:gd name="T0" fmla="*/ 0 w 123"/>
                  <a:gd name="T1" fmla="*/ 93 h 131"/>
                  <a:gd name="T2" fmla="*/ 4 w 123"/>
                  <a:gd name="T3" fmla="*/ 92 h 131"/>
                  <a:gd name="T4" fmla="*/ 21 w 123"/>
                  <a:gd name="T5" fmla="*/ 82 h 131"/>
                  <a:gd name="T6" fmla="*/ 44 w 123"/>
                  <a:gd name="T7" fmla="*/ 25 h 131"/>
                  <a:gd name="T8" fmla="*/ 39 w 123"/>
                  <a:gd name="T9" fmla="*/ 6 h 131"/>
                  <a:gd name="T10" fmla="*/ 38 w 123"/>
                  <a:gd name="T11" fmla="*/ 0 h 131"/>
                  <a:gd name="T12" fmla="*/ 123 w 123"/>
                  <a:gd name="T13" fmla="*/ 35 h 131"/>
                  <a:gd name="T14" fmla="*/ 111 w 123"/>
                  <a:gd name="T15" fmla="*/ 68 h 131"/>
                  <a:gd name="T16" fmla="*/ 108 w 123"/>
                  <a:gd name="T17" fmla="*/ 69 h 131"/>
                  <a:gd name="T18" fmla="*/ 106 w 123"/>
                  <a:gd name="T19" fmla="*/ 61 h 131"/>
                  <a:gd name="T20" fmla="*/ 82 w 123"/>
                  <a:gd name="T21" fmla="*/ 25 h 131"/>
                  <a:gd name="T22" fmla="*/ 68 w 123"/>
                  <a:gd name="T23" fmla="*/ 31 h 131"/>
                  <a:gd name="T24" fmla="*/ 58 w 123"/>
                  <a:gd name="T25" fmla="*/ 56 h 131"/>
                  <a:gd name="T26" fmla="*/ 89 w 123"/>
                  <a:gd name="T27" fmla="*/ 50 h 131"/>
                  <a:gd name="T28" fmla="*/ 91 w 123"/>
                  <a:gd name="T29" fmla="*/ 52 h 131"/>
                  <a:gd name="T30" fmla="*/ 76 w 123"/>
                  <a:gd name="T31" fmla="*/ 89 h 131"/>
                  <a:gd name="T32" fmla="*/ 73 w 123"/>
                  <a:gd name="T33" fmla="*/ 91 h 131"/>
                  <a:gd name="T34" fmla="*/ 55 w 123"/>
                  <a:gd name="T35" fmla="*/ 64 h 131"/>
                  <a:gd name="T36" fmla="*/ 41 w 123"/>
                  <a:gd name="T37" fmla="*/ 97 h 131"/>
                  <a:gd name="T38" fmla="*/ 49 w 123"/>
                  <a:gd name="T39" fmla="*/ 109 h 131"/>
                  <a:gd name="T40" fmla="*/ 93 w 123"/>
                  <a:gd name="T41" fmla="*/ 99 h 131"/>
                  <a:gd name="T42" fmla="*/ 101 w 123"/>
                  <a:gd name="T43" fmla="*/ 94 h 131"/>
                  <a:gd name="T44" fmla="*/ 102 w 123"/>
                  <a:gd name="T45" fmla="*/ 96 h 131"/>
                  <a:gd name="T46" fmla="*/ 95 w 123"/>
                  <a:gd name="T47" fmla="*/ 113 h 131"/>
                  <a:gd name="T48" fmla="*/ 87 w 123"/>
                  <a:gd name="T49" fmla="*/ 131 h 131"/>
                  <a:gd name="T50" fmla="*/ 0 w 123"/>
                  <a:gd name="T51" fmla="*/ 96 h 131"/>
                  <a:gd name="T52" fmla="*/ 0 w 123"/>
                  <a:gd name="T53" fmla="*/ 93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23" h="131">
                    <a:moveTo>
                      <a:pt x="0" y="93"/>
                    </a:moveTo>
                    <a:cubicBezTo>
                      <a:pt x="2" y="93"/>
                      <a:pt x="3" y="92"/>
                      <a:pt x="4" y="92"/>
                    </a:cubicBezTo>
                    <a:cubicBezTo>
                      <a:pt x="14" y="96"/>
                      <a:pt x="18" y="91"/>
                      <a:pt x="21" y="82"/>
                    </a:cubicBezTo>
                    <a:cubicBezTo>
                      <a:pt x="28" y="63"/>
                      <a:pt x="36" y="44"/>
                      <a:pt x="44" y="25"/>
                    </a:cubicBezTo>
                    <a:cubicBezTo>
                      <a:pt x="47" y="17"/>
                      <a:pt x="48" y="11"/>
                      <a:pt x="39" y="6"/>
                    </a:cubicBezTo>
                    <a:cubicBezTo>
                      <a:pt x="38" y="6"/>
                      <a:pt x="37" y="4"/>
                      <a:pt x="38" y="0"/>
                    </a:cubicBezTo>
                    <a:cubicBezTo>
                      <a:pt x="66" y="12"/>
                      <a:pt x="94" y="23"/>
                      <a:pt x="123" y="35"/>
                    </a:cubicBezTo>
                    <a:cubicBezTo>
                      <a:pt x="119" y="46"/>
                      <a:pt x="115" y="57"/>
                      <a:pt x="111" y="68"/>
                    </a:cubicBezTo>
                    <a:cubicBezTo>
                      <a:pt x="110" y="68"/>
                      <a:pt x="109" y="68"/>
                      <a:pt x="108" y="69"/>
                    </a:cubicBezTo>
                    <a:cubicBezTo>
                      <a:pt x="108" y="66"/>
                      <a:pt x="106" y="63"/>
                      <a:pt x="106" y="61"/>
                    </a:cubicBezTo>
                    <a:cubicBezTo>
                      <a:pt x="106" y="43"/>
                      <a:pt x="98" y="31"/>
                      <a:pt x="82" y="25"/>
                    </a:cubicBezTo>
                    <a:cubicBezTo>
                      <a:pt x="75" y="22"/>
                      <a:pt x="70" y="23"/>
                      <a:pt x="68" y="31"/>
                    </a:cubicBezTo>
                    <a:cubicBezTo>
                      <a:pt x="65" y="39"/>
                      <a:pt x="61" y="48"/>
                      <a:pt x="58" y="56"/>
                    </a:cubicBezTo>
                    <a:cubicBezTo>
                      <a:pt x="70" y="67"/>
                      <a:pt x="79" y="57"/>
                      <a:pt x="89" y="50"/>
                    </a:cubicBezTo>
                    <a:cubicBezTo>
                      <a:pt x="89" y="51"/>
                      <a:pt x="90" y="51"/>
                      <a:pt x="91" y="52"/>
                    </a:cubicBezTo>
                    <a:cubicBezTo>
                      <a:pt x="86" y="64"/>
                      <a:pt x="81" y="77"/>
                      <a:pt x="76" y="89"/>
                    </a:cubicBezTo>
                    <a:cubicBezTo>
                      <a:pt x="75" y="90"/>
                      <a:pt x="74" y="90"/>
                      <a:pt x="73" y="91"/>
                    </a:cubicBezTo>
                    <a:cubicBezTo>
                      <a:pt x="70" y="80"/>
                      <a:pt x="71" y="66"/>
                      <a:pt x="55" y="64"/>
                    </a:cubicBezTo>
                    <a:cubicBezTo>
                      <a:pt x="51" y="74"/>
                      <a:pt x="46" y="86"/>
                      <a:pt x="41" y="97"/>
                    </a:cubicBezTo>
                    <a:cubicBezTo>
                      <a:pt x="39" y="104"/>
                      <a:pt x="44" y="107"/>
                      <a:pt x="49" y="109"/>
                    </a:cubicBezTo>
                    <a:cubicBezTo>
                      <a:pt x="65" y="116"/>
                      <a:pt x="80" y="112"/>
                      <a:pt x="93" y="99"/>
                    </a:cubicBezTo>
                    <a:cubicBezTo>
                      <a:pt x="95" y="97"/>
                      <a:pt x="98" y="95"/>
                      <a:pt x="101" y="94"/>
                    </a:cubicBezTo>
                    <a:cubicBezTo>
                      <a:pt x="101" y="95"/>
                      <a:pt x="102" y="95"/>
                      <a:pt x="102" y="96"/>
                    </a:cubicBezTo>
                    <a:cubicBezTo>
                      <a:pt x="100" y="102"/>
                      <a:pt x="98" y="107"/>
                      <a:pt x="95" y="113"/>
                    </a:cubicBezTo>
                    <a:cubicBezTo>
                      <a:pt x="93" y="119"/>
                      <a:pt x="90" y="124"/>
                      <a:pt x="87" y="131"/>
                    </a:cubicBezTo>
                    <a:cubicBezTo>
                      <a:pt x="58" y="119"/>
                      <a:pt x="29" y="107"/>
                      <a:pt x="0" y="96"/>
                    </a:cubicBezTo>
                    <a:cubicBezTo>
                      <a:pt x="0" y="95"/>
                      <a:pt x="0" y="94"/>
                      <a:pt x="0" y="9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6" name="Freeform 19">
                <a:extLst>
                  <a:ext uri="{FF2B5EF4-FFF2-40B4-BE49-F238E27FC236}">
                    <a16:creationId xmlns:a16="http://schemas.microsoft.com/office/drawing/2014/main" id="{0FF96338-D3C3-409A-9335-5CC766B8E85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871913" y="3857625"/>
                <a:ext cx="261938" cy="266700"/>
              </a:xfrm>
              <a:custGeom>
                <a:avLst/>
                <a:gdLst>
                  <a:gd name="T0" fmla="*/ 50 w 104"/>
                  <a:gd name="T1" fmla="*/ 104 h 105"/>
                  <a:gd name="T2" fmla="*/ 0 w 104"/>
                  <a:gd name="T3" fmla="*/ 51 h 105"/>
                  <a:gd name="T4" fmla="*/ 53 w 104"/>
                  <a:gd name="T5" fmla="*/ 1 h 105"/>
                  <a:gd name="T6" fmla="*/ 104 w 104"/>
                  <a:gd name="T7" fmla="*/ 52 h 105"/>
                  <a:gd name="T8" fmla="*/ 50 w 104"/>
                  <a:gd name="T9" fmla="*/ 104 h 105"/>
                  <a:gd name="T10" fmla="*/ 69 w 104"/>
                  <a:gd name="T11" fmla="*/ 21 h 105"/>
                  <a:gd name="T12" fmla="*/ 15 w 104"/>
                  <a:gd name="T13" fmla="*/ 47 h 105"/>
                  <a:gd name="T14" fmla="*/ 9 w 104"/>
                  <a:gd name="T15" fmla="*/ 72 h 105"/>
                  <a:gd name="T16" fmla="*/ 32 w 104"/>
                  <a:gd name="T17" fmla="*/ 84 h 105"/>
                  <a:gd name="T18" fmla="*/ 89 w 104"/>
                  <a:gd name="T19" fmla="*/ 57 h 105"/>
                  <a:gd name="T20" fmla="*/ 94 w 104"/>
                  <a:gd name="T21" fmla="*/ 34 h 105"/>
                  <a:gd name="T22" fmla="*/ 69 w 104"/>
                  <a:gd name="T23" fmla="*/ 21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04" h="105">
                    <a:moveTo>
                      <a:pt x="50" y="104"/>
                    </a:moveTo>
                    <a:cubicBezTo>
                      <a:pt x="22" y="104"/>
                      <a:pt x="0" y="81"/>
                      <a:pt x="0" y="51"/>
                    </a:cubicBezTo>
                    <a:cubicBezTo>
                      <a:pt x="0" y="23"/>
                      <a:pt x="23" y="1"/>
                      <a:pt x="53" y="1"/>
                    </a:cubicBezTo>
                    <a:cubicBezTo>
                      <a:pt x="81" y="0"/>
                      <a:pt x="103" y="23"/>
                      <a:pt x="104" y="52"/>
                    </a:cubicBezTo>
                    <a:cubicBezTo>
                      <a:pt x="104" y="76"/>
                      <a:pt x="81" y="105"/>
                      <a:pt x="50" y="104"/>
                    </a:cubicBezTo>
                    <a:close/>
                    <a:moveTo>
                      <a:pt x="69" y="21"/>
                    </a:moveTo>
                    <a:cubicBezTo>
                      <a:pt x="51" y="23"/>
                      <a:pt x="31" y="32"/>
                      <a:pt x="15" y="47"/>
                    </a:cubicBezTo>
                    <a:cubicBezTo>
                      <a:pt x="6" y="55"/>
                      <a:pt x="5" y="64"/>
                      <a:pt x="9" y="72"/>
                    </a:cubicBezTo>
                    <a:cubicBezTo>
                      <a:pt x="13" y="81"/>
                      <a:pt x="21" y="86"/>
                      <a:pt x="32" y="84"/>
                    </a:cubicBezTo>
                    <a:cubicBezTo>
                      <a:pt x="54" y="81"/>
                      <a:pt x="73" y="72"/>
                      <a:pt x="89" y="57"/>
                    </a:cubicBezTo>
                    <a:cubicBezTo>
                      <a:pt x="96" y="51"/>
                      <a:pt x="98" y="43"/>
                      <a:pt x="94" y="34"/>
                    </a:cubicBezTo>
                    <a:cubicBezTo>
                      <a:pt x="90" y="25"/>
                      <a:pt x="84" y="21"/>
                      <a:pt x="69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7" name="Freeform 20">
                <a:extLst>
                  <a:ext uri="{FF2B5EF4-FFF2-40B4-BE49-F238E27FC236}">
                    <a16:creationId xmlns:a16="http://schemas.microsoft.com/office/drawing/2014/main" id="{3858FECB-ED4E-437D-A31A-242D3C8DB9F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43638" y="4929188"/>
                <a:ext cx="303213" cy="317500"/>
              </a:xfrm>
              <a:custGeom>
                <a:avLst/>
                <a:gdLst>
                  <a:gd name="T0" fmla="*/ 105 w 120"/>
                  <a:gd name="T1" fmla="*/ 0 h 126"/>
                  <a:gd name="T2" fmla="*/ 105 w 120"/>
                  <a:gd name="T3" fmla="*/ 2 h 126"/>
                  <a:gd name="T4" fmla="*/ 98 w 120"/>
                  <a:gd name="T5" fmla="*/ 27 h 126"/>
                  <a:gd name="T6" fmla="*/ 120 w 120"/>
                  <a:gd name="T7" fmla="*/ 99 h 126"/>
                  <a:gd name="T8" fmla="*/ 100 w 120"/>
                  <a:gd name="T9" fmla="*/ 98 h 126"/>
                  <a:gd name="T10" fmla="*/ 37 w 120"/>
                  <a:gd name="T11" fmla="*/ 49 h 126"/>
                  <a:gd name="T12" fmla="*/ 28 w 120"/>
                  <a:gd name="T13" fmla="*/ 43 h 126"/>
                  <a:gd name="T14" fmla="*/ 47 w 120"/>
                  <a:gd name="T15" fmla="*/ 107 h 126"/>
                  <a:gd name="T16" fmla="*/ 60 w 120"/>
                  <a:gd name="T17" fmla="*/ 113 h 126"/>
                  <a:gd name="T18" fmla="*/ 69 w 120"/>
                  <a:gd name="T19" fmla="*/ 112 h 126"/>
                  <a:gd name="T20" fmla="*/ 28 w 120"/>
                  <a:gd name="T21" fmla="*/ 123 h 126"/>
                  <a:gd name="T22" fmla="*/ 35 w 120"/>
                  <a:gd name="T23" fmla="*/ 119 h 126"/>
                  <a:gd name="T24" fmla="*/ 39 w 120"/>
                  <a:gd name="T25" fmla="*/ 108 h 126"/>
                  <a:gd name="T26" fmla="*/ 19 w 120"/>
                  <a:gd name="T27" fmla="*/ 39 h 126"/>
                  <a:gd name="T28" fmla="*/ 9 w 120"/>
                  <a:gd name="T29" fmla="*/ 32 h 126"/>
                  <a:gd name="T30" fmla="*/ 1 w 120"/>
                  <a:gd name="T31" fmla="*/ 32 h 126"/>
                  <a:gd name="T32" fmla="*/ 0 w 120"/>
                  <a:gd name="T33" fmla="*/ 28 h 126"/>
                  <a:gd name="T34" fmla="*/ 34 w 120"/>
                  <a:gd name="T35" fmla="*/ 19 h 126"/>
                  <a:gd name="T36" fmla="*/ 40 w 120"/>
                  <a:gd name="T37" fmla="*/ 23 h 126"/>
                  <a:gd name="T38" fmla="*/ 96 w 120"/>
                  <a:gd name="T39" fmla="*/ 66 h 126"/>
                  <a:gd name="T40" fmla="*/ 104 w 120"/>
                  <a:gd name="T41" fmla="*/ 72 h 126"/>
                  <a:gd name="T42" fmla="*/ 88 w 120"/>
                  <a:gd name="T43" fmla="*/ 19 h 126"/>
                  <a:gd name="T44" fmla="*/ 78 w 120"/>
                  <a:gd name="T45" fmla="*/ 12 h 126"/>
                  <a:gd name="T46" fmla="*/ 70 w 120"/>
                  <a:gd name="T47" fmla="*/ 12 h 126"/>
                  <a:gd name="T48" fmla="*/ 69 w 120"/>
                  <a:gd name="T49" fmla="*/ 8 h 126"/>
                  <a:gd name="T50" fmla="*/ 87 w 120"/>
                  <a:gd name="T51" fmla="*/ 3 h 126"/>
                  <a:gd name="T52" fmla="*/ 105 w 120"/>
                  <a:gd name="T53" fmla="*/ 0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20" h="126">
                    <a:moveTo>
                      <a:pt x="105" y="0"/>
                    </a:moveTo>
                    <a:cubicBezTo>
                      <a:pt x="105" y="0"/>
                      <a:pt x="105" y="2"/>
                      <a:pt x="105" y="2"/>
                    </a:cubicBezTo>
                    <a:cubicBezTo>
                      <a:pt x="93" y="8"/>
                      <a:pt x="95" y="17"/>
                      <a:pt x="98" y="27"/>
                    </a:cubicBezTo>
                    <a:cubicBezTo>
                      <a:pt x="106" y="51"/>
                      <a:pt x="113" y="75"/>
                      <a:pt x="120" y="99"/>
                    </a:cubicBezTo>
                    <a:cubicBezTo>
                      <a:pt x="113" y="103"/>
                      <a:pt x="107" y="104"/>
                      <a:pt x="100" y="98"/>
                    </a:cubicBezTo>
                    <a:cubicBezTo>
                      <a:pt x="79" y="81"/>
                      <a:pt x="58" y="65"/>
                      <a:pt x="37" y="49"/>
                    </a:cubicBezTo>
                    <a:cubicBezTo>
                      <a:pt x="35" y="47"/>
                      <a:pt x="32" y="46"/>
                      <a:pt x="28" y="43"/>
                    </a:cubicBezTo>
                    <a:cubicBezTo>
                      <a:pt x="35" y="66"/>
                      <a:pt x="41" y="86"/>
                      <a:pt x="47" y="107"/>
                    </a:cubicBezTo>
                    <a:cubicBezTo>
                      <a:pt x="49" y="113"/>
                      <a:pt x="54" y="113"/>
                      <a:pt x="60" y="113"/>
                    </a:cubicBezTo>
                    <a:cubicBezTo>
                      <a:pt x="62" y="112"/>
                      <a:pt x="65" y="112"/>
                      <a:pt x="69" y="112"/>
                    </a:cubicBezTo>
                    <a:cubicBezTo>
                      <a:pt x="61" y="119"/>
                      <a:pt x="34" y="126"/>
                      <a:pt x="28" y="123"/>
                    </a:cubicBezTo>
                    <a:cubicBezTo>
                      <a:pt x="31" y="122"/>
                      <a:pt x="34" y="121"/>
                      <a:pt x="35" y="119"/>
                    </a:cubicBezTo>
                    <a:cubicBezTo>
                      <a:pt x="37" y="116"/>
                      <a:pt x="40" y="111"/>
                      <a:pt x="39" y="108"/>
                    </a:cubicBezTo>
                    <a:cubicBezTo>
                      <a:pt x="33" y="85"/>
                      <a:pt x="26" y="62"/>
                      <a:pt x="19" y="39"/>
                    </a:cubicBezTo>
                    <a:cubicBezTo>
                      <a:pt x="18" y="34"/>
                      <a:pt x="14" y="31"/>
                      <a:pt x="9" y="32"/>
                    </a:cubicBezTo>
                    <a:cubicBezTo>
                      <a:pt x="6" y="32"/>
                      <a:pt x="3" y="32"/>
                      <a:pt x="1" y="32"/>
                    </a:cubicBezTo>
                    <a:cubicBezTo>
                      <a:pt x="0" y="31"/>
                      <a:pt x="0" y="30"/>
                      <a:pt x="0" y="28"/>
                    </a:cubicBezTo>
                    <a:cubicBezTo>
                      <a:pt x="11" y="25"/>
                      <a:pt x="23" y="22"/>
                      <a:pt x="34" y="19"/>
                    </a:cubicBezTo>
                    <a:cubicBezTo>
                      <a:pt x="36" y="19"/>
                      <a:pt x="38" y="21"/>
                      <a:pt x="40" y="23"/>
                    </a:cubicBezTo>
                    <a:cubicBezTo>
                      <a:pt x="59" y="37"/>
                      <a:pt x="77" y="52"/>
                      <a:pt x="96" y="66"/>
                    </a:cubicBezTo>
                    <a:cubicBezTo>
                      <a:pt x="98" y="68"/>
                      <a:pt x="100" y="69"/>
                      <a:pt x="104" y="72"/>
                    </a:cubicBezTo>
                    <a:cubicBezTo>
                      <a:pt x="99" y="53"/>
                      <a:pt x="94" y="36"/>
                      <a:pt x="88" y="19"/>
                    </a:cubicBezTo>
                    <a:cubicBezTo>
                      <a:pt x="87" y="16"/>
                      <a:pt x="81" y="14"/>
                      <a:pt x="78" y="12"/>
                    </a:cubicBezTo>
                    <a:cubicBezTo>
                      <a:pt x="75" y="12"/>
                      <a:pt x="72" y="12"/>
                      <a:pt x="70" y="12"/>
                    </a:cubicBezTo>
                    <a:cubicBezTo>
                      <a:pt x="70" y="11"/>
                      <a:pt x="69" y="10"/>
                      <a:pt x="69" y="8"/>
                    </a:cubicBezTo>
                    <a:cubicBezTo>
                      <a:pt x="75" y="7"/>
                      <a:pt x="81" y="4"/>
                      <a:pt x="87" y="3"/>
                    </a:cubicBezTo>
                    <a:cubicBezTo>
                      <a:pt x="93" y="1"/>
                      <a:pt x="99" y="1"/>
                      <a:pt x="10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8" name="Freeform 21">
                <a:extLst>
                  <a:ext uri="{FF2B5EF4-FFF2-40B4-BE49-F238E27FC236}">
                    <a16:creationId xmlns:a16="http://schemas.microsoft.com/office/drawing/2014/main" id="{6EB73065-06D2-4FBA-92F2-4B7FA99E8A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60788" y="3636963"/>
                <a:ext cx="307975" cy="244475"/>
              </a:xfrm>
              <a:custGeom>
                <a:avLst/>
                <a:gdLst>
                  <a:gd name="T0" fmla="*/ 2 w 122"/>
                  <a:gd name="T1" fmla="*/ 22 h 96"/>
                  <a:gd name="T2" fmla="*/ 33 w 122"/>
                  <a:gd name="T3" fmla="*/ 13 h 96"/>
                  <a:gd name="T4" fmla="*/ 39 w 122"/>
                  <a:gd name="T5" fmla="*/ 14 h 96"/>
                  <a:gd name="T6" fmla="*/ 36 w 122"/>
                  <a:gd name="T7" fmla="*/ 19 h 96"/>
                  <a:gd name="T8" fmla="*/ 17 w 122"/>
                  <a:gd name="T9" fmla="*/ 47 h 96"/>
                  <a:gd name="T10" fmla="*/ 22 w 122"/>
                  <a:gd name="T11" fmla="*/ 67 h 96"/>
                  <a:gd name="T12" fmla="*/ 47 w 122"/>
                  <a:gd name="T13" fmla="*/ 63 h 96"/>
                  <a:gd name="T14" fmla="*/ 51 w 122"/>
                  <a:gd name="T15" fmla="*/ 32 h 96"/>
                  <a:gd name="T16" fmla="*/ 83 w 122"/>
                  <a:gd name="T17" fmla="*/ 1 h 96"/>
                  <a:gd name="T18" fmla="*/ 113 w 122"/>
                  <a:gd name="T19" fmla="*/ 37 h 96"/>
                  <a:gd name="T20" fmla="*/ 122 w 122"/>
                  <a:gd name="T21" fmla="*/ 60 h 96"/>
                  <a:gd name="T22" fmla="*/ 121 w 122"/>
                  <a:gd name="T23" fmla="*/ 62 h 96"/>
                  <a:gd name="T24" fmla="*/ 90 w 122"/>
                  <a:gd name="T25" fmla="*/ 71 h 96"/>
                  <a:gd name="T26" fmla="*/ 87 w 122"/>
                  <a:gd name="T27" fmla="*/ 70 h 96"/>
                  <a:gd name="T28" fmla="*/ 88 w 122"/>
                  <a:gd name="T29" fmla="*/ 66 h 96"/>
                  <a:gd name="T30" fmla="*/ 100 w 122"/>
                  <a:gd name="T31" fmla="*/ 54 h 96"/>
                  <a:gd name="T32" fmla="*/ 103 w 122"/>
                  <a:gd name="T33" fmla="*/ 23 h 96"/>
                  <a:gd name="T34" fmla="*/ 90 w 122"/>
                  <a:gd name="T35" fmla="*/ 17 h 96"/>
                  <a:gd name="T36" fmla="*/ 79 w 122"/>
                  <a:gd name="T37" fmla="*/ 26 h 96"/>
                  <a:gd name="T38" fmla="*/ 76 w 122"/>
                  <a:gd name="T39" fmla="*/ 46 h 96"/>
                  <a:gd name="T40" fmla="*/ 72 w 122"/>
                  <a:gd name="T41" fmla="*/ 70 h 96"/>
                  <a:gd name="T42" fmla="*/ 25 w 122"/>
                  <a:gd name="T43" fmla="*/ 81 h 96"/>
                  <a:gd name="T44" fmla="*/ 10 w 122"/>
                  <a:gd name="T45" fmla="*/ 50 h 96"/>
                  <a:gd name="T46" fmla="*/ 0 w 122"/>
                  <a:gd name="T47" fmla="*/ 24 h 96"/>
                  <a:gd name="T48" fmla="*/ 2 w 122"/>
                  <a:gd name="T49" fmla="*/ 22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22" h="96">
                    <a:moveTo>
                      <a:pt x="2" y="22"/>
                    </a:moveTo>
                    <a:cubicBezTo>
                      <a:pt x="12" y="19"/>
                      <a:pt x="23" y="16"/>
                      <a:pt x="33" y="13"/>
                    </a:cubicBezTo>
                    <a:cubicBezTo>
                      <a:pt x="35" y="12"/>
                      <a:pt x="37" y="13"/>
                      <a:pt x="39" y="14"/>
                    </a:cubicBezTo>
                    <a:cubicBezTo>
                      <a:pt x="38" y="16"/>
                      <a:pt x="38" y="18"/>
                      <a:pt x="36" y="19"/>
                    </a:cubicBezTo>
                    <a:cubicBezTo>
                      <a:pt x="27" y="26"/>
                      <a:pt x="17" y="34"/>
                      <a:pt x="17" y="47"/>
                    </a:cubicBezTo>
                    <a:cubicBezTo>
                      <a:pt x="16" y="53"/>
                      <a:pt x="18" y="62"/>
                      <a:pt x="22" y="67"/>
                    </a:cubicBezTo>
                    <a:cubicBezTo>
                      <a:pt x="29" y="77"/>
                      <a:pt x="44" y="75"/>
                      <a:pt x="47" y="63"/>
                    </a:cubicBezTo>
                    <a:cubicBezTo>
                      <a:pt x="50" y="53"/>
                      <a:pt x="50" y="43"/>
                      <a:pt x="51" y="32"/>
                    </a:cubicBezTo>
                    <a:cubicBezTo>
                      <a:pt x="54" y="9"/>
                      <a:pt x="64" y="0"/>
                      <a:pt x="83" y="1"/>
                    </a:cubicBezTo>
                    <a:cubicBezTo>
                      <a:pt x="100" y="2"/>
                      <a:pt x="113" y="18"/>
                      <a:pt x="113" y="37"/>
                    </a:cubicBezTo>
                    <a:cubicBezTo>
                      <a:pt x="113" y="46"/>
                      <a:pt x="109" y="56"/>
                      <a:pt x="122" y="60"/>
                    </a:cubicBezTo>
                    <a:cubicBezTo>
                      <a:pt x="122" y="61"/>
                      <a:pt x="121" y="61"/>
                      <a:pt x="121" y="62"/>
                    </a:cubicBezTo>
                    <a:cubicBezTo>
                      <a:pt x="111" y="65"/>
                      <a:pt x="101" y="68"/>
                      <a:pt x="90" y="71"/>
                    </a:cubicBezTo>
                    <a:cubicBezTo>
                      <a:pt x="89" y="71"/>
                      <a:pt x="87" y="71"/>
                      <a:pt x="87" y="70"/>
                    </a:cubicBezTo>
                    <a:cubicBezTo>
                      <a:pt x="87" y="69"/>
                      <a:pt x="87" y="67"/>
                      <a:pt x="88" y="66"/>
                    </a:cubicBezTo>
                    <a:cubicBezTo>
                      <a:pt x="92" y="62"/>
                      <a:pt x="97" y="59"/>
                      <a:pt x="100" y="54"/>
                    </a:cubicBezTo>
                    <a:cubicBezTo>
                      <a:pt x="109" y="45"/>
                      <a:pt x="110" y="32"/>
                      <a:pt x="103" y="23"/>
                    </a:cubicBezTo>
                    <a:cubicBezTo>
                      <a:pt x="100" y="20"/>
                      <a:pt x="94" y="17"/>
                      <a:pt x="90" y="17"/>
                    </a:cubicBezTo>
                    <a:cubicBezTo>
                      <a:pt x="86" y="18"/>
                      <a:pt x="81" y="22"/>
                      <a:pt x="79" y="26"/>
                    </a:cubicBezTo>
                    <a:cubicBezTo>
                      <a:pt x="77" y="32"/>
                      <a:pt x="77" y="39"/>
                      <a:pt x="76" y="46"/>
                    </a:cubicBezTo>
                    <a:cubicBezTo>
                      <a:pt x="75" y="54"/>
                      <a:pt x="74" y="62"/>
                      <a:pt x="72" y="70"/>
                    </a:cubicBezTo>
                    <a:cubicBezTo>
                      <a:pt x="66" y="90"/>
                      <a:pt x="40" y="96"/>
                      <a:pt x="25" y="81"/>
                    </a:cubicBezTo>
                    <a:cubicBezTo>
                      <a:pt x="16" y="73"/>
                      <a:pt x="12" y="62"/>
                      <a:pt x="10" y="50"/>
                    </a:cubicBezTo>
                    <a:cubicBezTo>
                      <a:pt x="9" y="41"/>
                      <a:pt x="14" y="29"/>
                      <a:pt x="0" y="24"/>
                    </a:cubicBezTo>
                    <a:cubicBezTo>
                      <a:pt x="0" y="24"/>
                      <a:pt x="1" y="23"/>
                      <a:pt x="2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9" name="Freeform 22">
                <a:extLst>
                  <a:ext uri="{FF2B5EF4-FFF2-40B4-BE49-F238E27FC236}">
                    <a16:creationId xmlns:a16="http://schemas.microsoft.com/office/drawing/2014/main" id="{5FA9D5D5-8638-4D4E-BAAF-476575E291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72338" y="4254500"/>
                <a:ext cx="279400" cy="293688"/>
              </a:xfrm>
              <a:custGeom>
                <a:avLst/>
                <a:gdLst>
                  <a:gd name="T0" fmla="*/ 30 w 110"/>
                  <a:gd name="T1" fmla="*/ 0 h 116"/>
                  <a:gd name="T2" fmla="*/ 60 w 110"/>
                  <a:gd name="T3" fmla="*/ 19 h 116"/>
                  <a:gd name="T4" fmla="*/ 59 w 110"/>
                  <a:gd name="T5" fmla="*/ 22 h 116"/>
                  <a:gd name="T6" fmla="*/ 49 w 110"/>
                  <a:gd name="T7" fmla="*/ 21 h 116"/>
                  <a:gd name="T8" fmla="*/ 15 w 110"/>
                  <a:gd name="T9" fmla="*/ 33 h 116"/>
                  <a:gd name="T10" fmla="*/ 13 w 110"/>
                  <a:gd name="T11" fmla="*/ 48 h 116"/>
                  <a:gd name="T12" fmla="*/ 30 w 110"/>
                  <a:gd name="T13" fmla="*/ 55 h 116"/>
                  <a:gd name="T14" fmla="*/ 47 w 110"/>
                  <a:gd name="T15" fmla="*/ 45 h 116"/>
                  <a:gd name="T16" fmla="*/ 65 w 110"/>
                  <a:gd name="T17" fmla="*/ 33 h 116"/>
                  <a:gd name="T18" fmla="*/ 96 w 110"/>
                  <a:gd name="T19" fmla="*/ 35 h 116"/>
                  <a:gd name="T20" fmla="*/ 106 w 110"/>
                  <a:gd name="T21" fmla="*/ 69 h 116"/>
                  <a:gd name="T22" fmla="*/ 87 w 110"/>
                  <a:gd name="T23" fmla="*/ 97 h 116"/>
                  <a:gd name="T24" fmla="*/ 80 w 110"/>
                  <a:gd name="T25" fmla="*/ 112 h 116"/>
                  <a:gd name="T26" fmla="*/ 77 w 110"/>
                  <a:gd name="T27" fmla="*/ 116 h 116"/>
                  <a:gd name="T28" fmla="*/ 45 w 110"/>
                  <a:gd name="T29" fmla="*/ 95 h 116"/>
                  <a:gd name="T30" fmla="*/ 45 w 110"/>
                  <a:gd name="T31" fmla="*/ 93 h 116"/>
                  <a:gd name="T32" fmla="*/ 53 w 110"/>
                  <a:gd name="T33" fmla="*/ 92 h 116"/>
                  <a:gd name="T34" fmla="*/ 80 w 110"/>
                  <a:gd name="T35" fmla="*/ 92 h 116"/>
                  <a:gd name="T36" fmla="*/ 99 w 110"/>
                  <a:gd name="T37" fmla="*/ 70 h 116"/>
                  <a:gd name="T38" fmla="*/ 79 w 110"/>
                  <a:gd name="T39" fmla="*/ 55 h 116"/>
                  <a:gd name="T40" fmla="*/ 64 w 110"/>
                  <a:gd name="T41" fmla="*/ 64 h 116"/>
                  <a:gd name="T42" fmla="*/ 46 w 110"/>
                  <a:gd name="T43" fmla="*/ 76 h 116"/>
                  <a:gd name="T44" fmla="*/ 14 w 110"/>
                  <a:gd name="T45" fmla="*/ 74 h 116"/>
                  <a:gd name="T46" fmla="*/ 5 w 110"/>
                  <a:gd name="T47" fmla="*/ 40 h 116"/>
                  <a:gd name="T48" fmla="*/ 16 w 110"/>
                  <a:gd name="T49" fmla="*/ 22 h 116"/>
                  <a:gd name="T50" fmla="*/ 30 w 110"/>
                  <a:gd name="T51" fmla="*/ 0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10" h="116">
                    <a:moveTo>
                      <a:pt x="30" y="0"/>
                    </a:moveTo>
                    <a:cubicBezTo>
                      <a:pt x="41" y="6"/>
                      <a:pt x="50" y="12"/>
                      <a:pt x="60" y="19"/>
                    </a:cubicBezTo>
                    <a:cubicBezTo>
                      <a:pt x="60" y="20"/>
                      <a:pt x="59" y="21"/>
                      <a:pt x="59" y="22"/>
                    </a:cubicBezTo>
                    <a:cubicBezTo>
                      <a:pt x="56" y="21"/>
                      <a:pt x="52" y="21"/>
                      <a:pt x="49" y="21"/>
                    </a:cubicBezTo>
                    <a:cubicBezTo>
                      <a:pt x="33" y="18"/>
                      <a:pt x="21" y="22"/>
                      <a:pt x="15" y="33"/>
                    </a:cubicBezTo>
                    <a:cubicBezTo>
                      <a:pt x="13" y="37"/>
                      <a:pt x="12" y="43"/>
                      <a:pt x="13" y="48"/>
                    </a:cubicBezTo>
                    <a:cubicBezTo>
                      <a:pt x="15" y="55"/>
                      <a:pt x="23" y="58"/>
                      <a:pt x="30" y="55"/>
                    </a:cubicBezTo>
                    <a:cubicBezTo>
                      <a:pt x="36" y="52"/>
                      <a:pt x="41" y="48"/>
                      <a:pt x="47" y="45"/>
                    </a:cubicBezTo>
                    <a:cubicBezTo>
                      <a:pt x="53" y="41"/>
                      <a:pt x="58" y="36"/>
                      <a:pt x="65" y="33"/>
                    </a:cubicBezTo>
                    <a:cubicBezTo>
                      <a:pt x="75" y="28"/>
                      <a:pt x="86" y="27"/>
                      <a:pt x="96" y="35"/>
                    </a:cubicBezTo>
                    <a:cubicBezTo>
                      <a:pt x="107" y="44"/>
                      <a:pt x="110" y="56"/>
                      <a:pt x="106" y="69"/>
                    </a:cubicBezTo>
                    <a:cubicBezTo>
                      <a:pt x="103" y="81"/>
                      <a:pt x="96" y="89"/>
                      <a:pt x="87" y="97"/>
                    </a:cubicBezTo>
                    <a:cubicBezTo>
                      <a:pt x="82" y="101"/>
                      <a:pt x="76" y="104"/>
                      <a:pt x="80" y="112"/>
                    </a:cubicBezTo>
                    <a:cubicBezTo>
                      <a:pt x="80" y="112"/>
                      <a:pt x="79" y="114"/>
                      <a:pt x="77" y="116"/>
                    </a:cubicBezTo>
                    <a:cubicBezTo>
                      <a:pt x="66" y="109"/>
                      <a:pt x="56" y="102"/>
                      <a:pt x="45" y="95"/>
                    </a:cubicBezTo>
                    <a:cubicBezTo>
                      <a:pt x="45" y="94"/>
                      <a:pt x="45" y="93"/>
                      <a:pt x="45" y="93"/>
                    </a:cubicBezTo>
                    <a:cubicBezTo>
                      <a:pt x="48" y="92"/>
                      <a:pt x="50" y="92"/>
                      <a:pt x="53" y="92"/>
                    </a:cubicBezTo>
                    <a:cubicBezTo>
                      <a:pt x="62" y="92"/>
                      <a:pt x="71" y="93"/>
                      <a:pt x="80" y="92"/>
                    </a:cubicBezTo>
                    <a:cubicBezTo>
                      <a:pt x="91" y="90"/>
                      <a:pt x="98" y="80"/>
                      <a:pt x="99" y="70"/>
                    </a:cubicBezTo>
                    <a:cubicBezTo>
                      <a:pt x="100" y="58"/>
                      <a:pt x="90" y="51"/>
                      <a:pt x="79" y="55"/>
                    </a:cubicBezTo>
                    <a:cubicBezTo>
                      <a:pt x="74" y="58"/>
                      <a:pt x="69" y="61"/>
                      <a:pt x="64" y="64"/>
                    </a:cubicBezTo>
                    <a:cubicBezTo>
                      <a:pt x="58" y="68"/>
                      <a:pt x="52" y="73"/>
                      <a:pt x="46" y="76"/>
                    </a:cubicBezTo>
                    <a:cubicBezTo>
                      <a:pt x="32" y="83"/>
                      <a:pt x="23" y="82"/>
                      <a:pt x="14" y="74"/>
                    </a:cubicBezTo>
                    <a:cubicBezTo>
                      <a:pt x="3" y="65"/>
                      <a:pt x="0" y="52"/>
                      <a:pt x="5" y="40"/>
                    </a:cubicBezTo>
                    <a:cubicBezTo>
                      <a:pt x="8" y="33"/>
                      <a:pt x="12" y="27"/>
                      <a:pt x="16" y="22"/>
                    </a:cubicBezTo>
                    <a:cubicBezTo>
                      <a:pt x="21" y="16"/>
                      <a:pt x="29" y="6"/>
                      <a:pt x="3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" name="Freeform 23">
                <a:extLst>
                  <a:ext uri="{FF2B5EF4-FFF2-40B4-BE49-F238E27FC236}">
                    <a16:creationId xmlns:a16="http://schemas.microsoft.com/office/drawing/2014/main" id="{1B79173C-2DA3-423C-AB56-7C76D532C6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19700" y="4976813"/>
                <a:ext cx="239713" cy="280988"/>
              </a:xfrm>
              <a:custGeom>
                <a:avLst/>
                <a:gdLst>
                  <a:gd name="T0" fmla="*/ 95 w 95"/>
                  <a:gd name="T1" fmla="*/ 13 h 111"/>
                  <a:gd name="T2" fmla="*/ 87 w 95"/>
                  <a:gd name="T3" fmla="*/ 44 h 111"/>
                  <a:gd name="T4" fmla="*/ 84 w 95"/>
                  <a:gd name="T5" fmla="*/ 49 h 111"/>
                  <a:gd name="T6" fmla="*/ 81 w 95"/>
                  <a:gd name="T7" fmla="*/ 43 h 111"/>
                  <a:gd name="T8" fmla="*/ 76 w 95"/>
                  <a:gd name="T9" fmla="*/ 25 h 111"/>
                  <a:gd name="T10" fmla="*/ 56 w 95"/>
                  <a:gd name="T11" fmla="*/ 11 h 111"/>
                  <a:gd name="T12" fmla="*/ 39 w 95"/>
                  <a:gd name="T13" fmla="*/ 19 h 111"/>
                  <a:gd name="T14" fmla="*/ 44 w 95"/>
                  <a:gd name="T15" fmla="*/ 35 h 111"/>
                  <a:gd name="T16" fmla="*/ 58 w 95"/>
                  <a:gd name="T17" fmla="*/ 46 h 111"/>
                  <a:gd name="T18" fmla="*/ 76 w 95"/>
                  <a:gd name="T19" fmla="*/ 62 h 111"/>
                  <a:gd name="T20" fmla="*/ 58 w 95"/>
                  <a:gd name="T21" fmla="*/ 108 h 111"/>
                  <a:gd name="T22" fmla="*/ 19 w 95"/>
                  <a:gd name="T23" fmla="*/ 98 h 111"/>
                  <a:gd name="T24" fmla="*/ 5 w 95"/>
                  <a:gd name="T25" fmla="*/ 97 h 111"/>
                  <a:gd name="T26" fmla="*/ 0 w 95"/>
                  <a:gd name="T27" fmla="*/ 94 h 111"/>
                  <a:gd name="T28" fmla="*/ 7 w 95"/>
                  <a:gd name="T29" fmla="*/ 63 h 111"/>
                  <a:gd name="T30" fmla="*/ 11 w 95"/>
                  <a:gd name="T31" fmla="*/ 60 h 111"/>
                  <a:gd name="T32" fmla="*/ 14 w 95"/>
                  <a:gd name="T33" fmla="*/ 64 h 111"/>
                  <a:gd name="T34" fmla="*/ 18 w 95"/>
                  <a:gd name="T35" fmla="*/ 83 h 111"/>
                  <a:gd name="T36" fmla="*/ 45 w 95"/>
                  <a:gd name="T37" fmla="*/ 103 h 111"/>
                  <a:gd name="T38" fmla="*/ 60 w 95"/>
                  <a:gd name="T39" fmla="*/ 94 h 111"/>
                  <a:gd name="T40" fmla="*/ 56 w 95"/>
                  <a:gd name="T41" fmla="*/ 78 h 111"/>
                  <a:gd name="T42" fmla="*/ 43 w 95"/>
                  <a:gd name="T43" fmla="*/ 67 h 111"/>
                  <a:gd name="T44" fmla="*/ 31 w 95"/>
                  <a:gd name="T45" fmla="*/ 58 h 111"/>
                  <a:gd name="T46" fmla="*/ 21 w 95"/>
                  <a:gd name="T47" fmla="*/ 19 h 111"/>
                  <a:gd name="T48" fmla="*/ 61 w 95"/>
                  <a:gd name="T49" fmla="*/ 5 h 111"/>
                  <a:gd name="T50" fmla="*/ 66 w 95"/>
                  <a:gd name="T51" fmla="*/ 8 h 111"/>
                  <a:gd name="T52" fmla="*/ 95 w 95"/>
                  <a:gd name="T53" fmla="*/ 13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95" h="111">
                    <a:moveTo>
                      <a:pt x="95" y="13"/>
                    </a:moveTo>
                    <a:cubicBezTo>
                      <a:pt x="92" y="26"/>
                      <a:pt x="90" y="35"/>
                      <a:pt x="87" y="44"/>
                    </a:cubicBezTo>
                    <a:cubicBezTo>
                      <a:pt x="87" y="46"/>
                      <a:pt x="85" y="47"/>
                      <a:pt x="84" y="49"/>
                    </a:cubicBezTo>
                    <a:cubicBezTo>
                      <a:pt x="83" y="47"/>
                      <a:pt x="81" y="45"/>
                      <a:pt x="81" y="43"/>
                    </a:cubicBezTo>
                    <a:cubicBezTo>
                      <a:pt x="79" y="37"/>
                      <a:pt x="78" y="31"/>
                      <a:pt x="76" y="25"/>
                    </a:cubicBezTo>
                    <a:cubicBezTo>
                      <a:pt x="72" y="17"/>
                      <a:pt x="65" y="12"/>
                      <a:pt x="56" y="11"/>
                    </a:cubicBezTo>
                    <a:cubicBezTo>
                      <a:pt x="49" y="10"/>
                      <a:pt x="43" y="12"/>
                      <a:pt x="39" y="19"/>
                    </a:cubicBezTo>
                    <a:cubicBezTo>
                      <a:pt x="36" y="25"/>
                      <a:pt x="39" y="30"/>
                      <a:pt x="44" y="35"/>
                    </a:cubicBezTo>
                    <a:cubicBezTo>
                      <a:pt x="48" y="39"/>
                      <a:pt x="53" y="42"/>
                      <a:pt x="58" y="46"/>
                    </a:cubicBezTo>
                    <a:cubicBezTo>
                      <a:pt x="64" y="51"/>
                      <a:pt x="71" y="56"/>
                      <a:pt x="76" y="62"/>
                    </a:cubicBezTo>
                    <a:cubicBezTo>
                      <a:pt x="91" y="79"/>
                      <a:pt x="81" y="104"/>
                      <a:pt x="58" y="108"/>
                    </a:cubicBezTo>
                    <a:cubicBezTo>
                      <a:pt x="44" y="111"/>
                      <a:pt x="31" y="107"/>
                      <a:pt x="19" y="98"/>
                    </a:cubicBezTo>
                    <a:cubicBezTo>
                      <a:pt x="14" y="95"/>
                      <a:pt x="10" y="92"/>
                      <a:pt x="5" y="97"/>
                    </a:cubicBezTo>
                    <a:cubicBezTo>
                      <a:pt x="5" y="97"/>
                      <a:pt x="0" y="94"/>
                      <a:pt x="0" y="94"/>
                    </a:cubicBezTo>
                    <a:cubicBezTo>
                      <a:pt x="2" y="83"/>
                      <a:pt x="5" y="73"/>
                      <a:pt x="7" y="63"/>
                    </a:cubicBezTo>
                    <a:cubicBezTo>
                      <a:pt x="8" y="62"/>
                      <a:pt x="10" y="61"/>
                      <a:pt x="11" y="60"/>
                    </a:cubicBezTo>
                    <a:cubicBezTo>
                      <a:pt x="12" y="61"/>
                      <a:pt x="13" y="63"/>
                      <a:pt x="14" y="64"/>
                    </a:cubicBezTo>
                    <a:cubicBezTo>
                      <a:pt x="15" y="70"/>
                      <a:pt x="16" y="77"/>
                      <a:pt x="18" y="83"/>
                    </a:cubicBezTo>
                    <a:cubicBezTo>
                      <a:pt x="22" y="96"/>
                      <a:pt x="33" y="103"/>
                      <a:pt x="45" y="103"/>
                    </a:cubicBezTo>
                    <a:cubicBezTo>
                      <a:pt x="52" y="103"/>
                      <a:pt x="57" y="100"/>
                      <a:pt x="60" y="94"/>
                    </a:cubicBezTo>
                    <a:cubicBezTo>
                      <a:pt x="63" y="87"/>
                      <a:pt x="61" y="82"/>
                      <a:pt x="56" y="78"/>
                    </a:cubicBezTo>
                    <a:cubicBezTo>
                      <a:pt x="52" y="74"/>
                      <a:pt x="47" y="70"/>
                      <a:pt x="43" y="67"/>
                    </a:cubicBezTo>
                    <a:cubicBezTo>
                      <a:pt x="39" y="64"/>
                      <a:pt x="34" y="61"/>
                      <a:pt x="31" y="58"/>
                    </a:cubicBezTo>
                    <a:cubicBezTo>
                      <a:pt x="15" y="45"/>
                      <a:pt x="13" y="34"/>
                      <a:pt x="21" y="19"/>
                    </a:cubicBezTo>
                    <a:cubicBezTo>
                      <a:pt x="29" y="5"/>
                      <a:pt x="44" y="0"/>
                      <a:pt x="61" y="5"/>
                    </a:cubicBezTo>
                    <a:cubicBezTo>
                      <a:pt x="63" y="6"/>
                      <a:pt x="65" y="7"/>
                      <a:pt x="66" y="8"/>
                    </a:cubicBezTo>
                    <a:cubicBezTo>
                      <a:pt x="75" y="11"/>
                      <a:pt x="81" y="24"/>
                      <a:pt x="95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" name="Freeform 24">
                <a:extLst>
                  <a:ext uri="{FF2B5EF4-FFF2-40B4-BE49-F238E27FC236}">
                    <a16:creationId xmlns:a16="http://schemas.microsoft.com/office/drawing/2014/main" id="{F99873C3-263D-4E2A-A8BD-4C707C5617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62425" y="4287838"/>
                <a:ext cx="319088" cy="311150"/>
              </a:xfrm>
              <a:custGeom>
                <a:avLst/>
                <a:gdLst>
                  <a:gd name="T0" fmla="*/ 126 w 126"/>
                  <a:gd name="T1" fmla="*/ 72 h 123"/>
                  <a:gd name="T2" fmla="*/ 100 w 126"/>
                  <a:gd name="T3" fmla="*/ 95 h 123"/>
                  <a:gd name="T4" fmla="*/ 97 w 126"/>
                  <a:gd name="T5" fmla="*/ 94 h 123"/>
                  <a:gd name="T6" fmla="*/ 98 w 126"/>
                  <a:gd name="T7" fmla="*/ 86 h 123"/>
                  <a:gd name="T8" fmla="*/ 97 w 126"/>
                  <a:gd name="T9" fmla="*/ 49 h 123"/>
                  <a:gd name="T10" fmla="*/ 90 w 126"/>
                  <a:gd name="T11" fmla="*/ 55 h 123"/>
                  <a:gd name="T12" fmla="*/ 41 w 126"/>
                  <a:gd name="T13" fmla="*/ 99 h 123"/>
                  <a:gd name="T14" fmla="*/ 38 w 126"/>
                  <a:gd name="T15" fmla="*/ 119 h 123"/>
                  <a:gd name="T16" fmla="*/ 39 w 126"/>
                  <a:gd name="T17" fmla="*/ 123 h 123"/>
                  <a:gd name="T18" fmla="*/ 0 w 126"/>
                  <a:gd name="T19" fmla="*/ 80 h 123"/>
                  <a:gd name="T20" fmla="*/ 5 w 126"/>
                  <a:gd name="T21" fmla="*/ 82 h 123"/>
                  <a:gd name="T22" fmla="*/ 23 w 126"/>
                  <a:gd name="T23" fmla="*/ 82 h 123"/>
                  <a:gd name="T24" fmla="*/ 80 w 126"/>
                  <a:gd name="T25" fmla="*/ 31 h 123"/>
                  <a:gd name="T26" fmla="*/ 45 w 126"/>
                  <a:gd name="T27" fmla="*/ 25 h 123"/>
                  <a:gd name="T28" fmla="*/ 36 w 126"/>
                  <a:gd name="T29" fmla="*/ 25 h 123"/>
                  <a:gd name="T30" fmla="*/ 36 w 126"/>
                  <a:gd name="T31" fmla="*/ 22 h 123"/>
                  <a:gd name="T32" fmla="*/ 62 w 126"/>
                  <a:gd name="T33" fmla="*/ 0 h 123"/>
                  <a:gd name="T34" fmla="*/ 94 w 126"/>
                  <a:gd name="T35" fmla="*/ 35 h 123"/>
                  <a:gd name="T36" fmla="*/ 126 w 126"/>
                  <a:gd name="T37" fmla="*/ 72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6" h="123">
                    <a:moveTo>
                      <a:pt x="126" y="72"/>
                    </a:moveTo>
                    <a:cubicBezTo>
                      <a:pt x="117" y="80"/>
                      <a:pt x="108" y="87"/>
                      <a:pt x="100" y="95"/>
                    </a:cubicBezTo>
                    <a:cubicBezTo>
                      <a:pt x="99" y="95"/>
                      <a:pt x="98" y="95"/>
                      <a:pt x="97" y="94"/>
                    </a:cubicBezTo>
                    <a:cubicBezTo>
                      <a:pt x="98" y="92"/>
                      <a:pt x="97" y="88"/>
                      <a:pt x="98" y="86"/>
                    </a:cubicBezTo>
                    <a:cubicBezTo>
                      <a:pt x="105" y="74"/>
                      <a:pt x="108" y="62"/>
                      <a:pt x="97" y="49"/>
                    </a:cubicBezTo>
                    <a:cubicBezTo>
                      <a:pt x="95" y="51"/>
                      <a:pt x="92" y="53"/>
                      <a:pt x="90" y="55"/>
                    </a:cubicBezTo>
                    <a:cubicBezTo>
                      <a:pt x="74" y="70"/>
                      <a:pt x="57" y="84"/>
                      <a:pt x="41" y="99"/>
                    </a:cubicBezTo>
                    <a:cubicBezTo>
                      <a:pt x="31" y="108"/>
                      <a:pt x="31" y="108"/>
                      <a:pt x="38" y="119"/>
                    </a:cubicBezTo>
                    <a:cubicBezTo>
                      <a:pt x="38" y="120"/>
                      <a:pt x="38" y="121"/>
                      <a:pt x="39" y="123"/>
                    </a:cubicBezTo>
                    <a:cubicBezTo>
                      <a:pt x="33" y="123"/>
                      <a:pt x="8" y="97"/>
                      <a:pt x="0" y="80"/>
                    </a:cubicBezTo>
                    <a:cubicBezTo>
                      <a:pt x="2" y="80"/>
                      <a:pt x="4" y="81"/>
                      <a:pt x="5" y="82"/>
                    </a:cubicBezTo>
                    <a:cubicBezTo>
                      <a:pt x="11" y="88"/>
                      <a:pt x="16" y="88"/>
                      <a:pt x="23" y="82"/>
                    </a:cubicBezTo>
                    <a:cubicBezTo>
                      <a:pt x="42" y="65"/>
                      <a:pt x="61" y="48"/>
                      <a:pt x="80" y="31"/>
                    </a:cubicBezTo>
                    <a:cubicBezTo>
                      <a:pt x="73" y="20"/>
                      <a:pt x="62" y="18"/>
                      <a:pt x="45" y="25"/>
                    </a:cubicBezTo>
                    <a:cubicBezTo>
                      <a:pt x="42" y="26"/>
                      <a:pt x="39" y="25"/>
                      <a:pt x="36" y="25"/>
                    </a:cubicBezTo>
                    <a:cubicBezTo>
                      <a:pt x="36" y="24"/>
                      <a:pt x="36" y="23"/>
                      <a:pt x="36" y="22"/>
                    </a:cubicBezTo>
                    <a:cubicBezTo>
                      <a:pt x="44" y="15"/>
                      <a:pt x="53" y="8"/>
                      <a:pt x="62" y="0"/>
                    </a:cubicBezTo>
                    <a:cubicBezTo>
                      <a:pt x="73" y="12"/>
                      <a:pt x="83" y="23"/>
                      <a:pt x="94" y="35"/>
                    </a:cubicBezTo>
                    <a:cubicBezTo>
                      <a:pt x="104" y="47"/>
                      <a:pt x="115" y="59"/>
                      <a:pt x="126" y="7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" name="Freeform 25">
                <a:extLst>
                  <a:ext uri="{FF2B5EF4-FFF2-40B4-BE49-F238E27FC236}">
                    <a16:creationId xmlns:a16="http://schemas.microsoft.com/office/drawing/2014/main" id="{BB14CC27-F487-40D8-823A-CB6634BAFB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84813" y="5014913"/>
                <a:ext cx="252413" cy="282575"/>
              </a:xfrm>
              <a:custGeom>
                <a:avLst/>
                <a:gdLst>
                  <a:gd name="T0" fmla="*/ 39 w 100"/>
                  <a:gd name="T1" fmla="*/ 11 h 112"/>
                  <a:gd name="T2" fmla="*/ 16 w 100"/>
                  <a:gd name="T3" fmla="*/ 19 h 112"/>
                  <a:gd name="T4" fmla="*/ 0 w 100"/>
                  <a:gd name="T5" fmla="*/ 36 h 112"/>
                  <a:gd name="T6" fmla="*/ 4 w 100"/>
                  <a:gd name="T7" fmla="*/ 0 h 112"/>
                  <a:gd name="T8" fmla="*/ 100 w 100"/>
                  <a:gd name="T9" fmla="*/ 11 h 112"/>
                  <a:gd name="T10" fmla="*/ 97 w 100"/>
                  <a:gd name="T11" fmla="*/ 42 h 112"/>
                  <a:gd name="T12" fmla="*/ 94 w 100"/>
                  <a:gd name="T13" fmla="*/ 46 h 112"/>
                  <a:gd name="T14" fmla="*/ 90 w 100"/>
                  <a:gd name="T15" fmla="*/ 42 h 112"/>
                  <a:gd name="T16" fmla="*/ 84 w 100"/>
                  <a:gd name="T17" fmla="*/ 26 h 112"/>
                  <a:gd name="T18" fmla="*/ 63 w 100"/>
                  <a:gd name="T19" fmla="*/ 13 h 112"/>
                  <a:gd name="T20" fmla="*/ 56 w 100"/>
                  <a:gd name="T21" fmla="*/ 81 h 112"/>
                  <a:gd name="T22" fmla="*/ 55 w 100"/>
                  <a:gd name="T23" fmla="*/ 86 h 112"/>
                  <a:gd name="T24" fmla="*/ 67 w 100"/>
                  <a:gd name="T25" fmla="*/ 106 h 112"/>
                  <a:gd name="T26" fmla="*/ 69 w 100"/>
                  <a:gd name="T27" fmla="*/ 107 h 112"/>
                  <a:gd name="T28" fmla="*/ 12 w 100"/>
                  <a:gd name="T29" fmla="*/ 101 h 112"/>
                  <a:gd name="T30" fmla="*/ 13 w 100"/>
                  <a:gd name="T31" fmla="*/ 100 h 112"/>
                  <a:gd name="T32" fmla="*/ 31 w 100"/>
                  <a:gd name="T33" fmla="*/ 81 h 112"/>
                  <a:gd name="T34" fmla="*/ 38 w 100"/>
                  <a:gd name="T35" fmla="*/ 22 h 112"/>
                  <a:gd name="T36" fmla="*/ 39 w 100"/>
                  <a:gd name="T37" fmla="*/ 11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00" h="112">
                    <a:moveTo>
                      <a:pt x="39" y="11"/>
                    </a:moveTo>
                    <a:cubicBezTo>
                      <a:pt x="29" y="9"/>
                      <a:pt x="22" y="13"/>
                      <a:pt x="16" y="19"/>
                    </a:cubicBezTo>
                    <a:cubicBezTo>
                      <a:pt x="10" y="23"/>
                      <a:pt x="11" y="34"/>
                      <a:pt x="0" y="36"/>
                    </a:cubicBezTo>
                    <a:cubicBezTo>
                      <a:pt x="1" y="23"/>
                      <a:pt x="3" y="12"/>
                      <a:pt x="4" y="0"/>
                    </a:cubicBezTo>
                    <a:cubicBezTo>
                      <a:pt x="36" y="3"/>
                      <a:pt x="67" y="7"/>
                      <a:pt x="100" y="11"/>
                    </a:cubicBezTo>
                    <a:cubicBezTo>
                      <a:pt x="99" y="22"/>
                      <a:pt x="98" y="32"/>
                      <a:pt x="97" y="42"/>
                    </a:cubicBezTo>
                    <a:cubicBezTo>
                      <a:pt x="97" y="44"/>
                      <a:pt x="95" y="45"/>
                      <a:pt x="94" y="46"/>
                    </a:cubicBezTo>
                    <a:cubicBezTo>
                      <a:pt x="92" y="45"/>
                      <a:pt x="90" y="44"/>
                      <a:pt x="90" y="42"/>
                    </a:cubicBezTo>
                    <a:cubicBezTo>
                      <a:pt x="87" y="37"/>
                      <a:pt x="86" y="31"/>
                      <a:pt x="84" y="26"/>
                    </a:cubicBezTo>
                    <a:cubicBezTo>
                      <a:pt x="80" y="18"/>
                      <a:pt x="73" y="14"/>
                      <a:pt x="63" y="13"/>
                    </a:cubicBezTo>
                    <a:cubicBezTo>
                      <a:pt x="61" y="36"/>
                      <a:pt x="58" y="58"/>
                      <a:pt x="56" y="81"/>
                    </a:cubicBezTo>
                    <a:cubicBezTo>
                      <a:pt x="56" y="82"/>
                      <a:pt x="56" y="84"/>
                      <a:pt x="55" y="86"/>
                    </a:cubicBezTo>
                    <a:cubicBezTo>
                      <a:pt x="53" y="100"/>
                      <a:pt x="53" y="100"/>
                      <a:pt x="67" y="106"/>
                    </a:cubicBezTo>
                    <a:cubicBezTo>
                      <a:pt x="68" y="106"/>
                      <a:pt x="68" y="107"/>
                      <a:pt x="69" y="107"/>
                    </a:cubicBezTo>
                    <a:cubicBezTo>
                      <a:pt x="64" y="112"/>
                      <a:pt x="16" y="106"/>
                      <a:pt x="12" y="101"/>
                    </a:cubicBezTo>
                    <a:cubicBezTo>
                      <a:pt x="12" y="100"/>
                      <a:pt x="12" y="100"/>
                      <a:pt x="13" y="100"/>
                    </a:cubicBezTo>
                    <a:cubicBezTo>
                      <a:pt x="30" y="98"/>
                      <a:pt x="29" y="98"/>
                      <a:pt x="31" y="81"/>
                    </a:cubicBezTo>
                    <a:cubicBezTo>
                      <a:pt x="33" y="61"/>
                      <a:pt x="36" y="42"/>
                      <a:pt x="38" y="22"/>
                    </a:cubicBezTo>
                    <a:cubicBezTo>
                      <a:pt x="38" y="18"/>
                      <a:pt x="38" y="15"/>
                      <a:pt x="39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3" name="Freeform 26">
                <a:extLst>
                  <a:ext uri="{FF2B5EF4-FFF2-40B4-BE49-F238E27FC236}">
                    <a16:creationId xmlns:a16="http://schemas.microsoft.com/office/drawing/2014/main" id="{ADF86F09-F667-4655-9B04-BF42BE7BE9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54900" y="3878263"/>
                <a:ext cx="315913" cy="282575"/>
              </a:xfrm>
              <a:custGeom>
                <a:avLst/>
                <a:gdLst>
                  <a:gd name="T0" fmla="*/ 20 w 125"/>
                  <a:gd name="T1" fmla="*/ 58 h 112"/>
                  <a:gd name="T2" fmla="*/ 30 w 125"/>
                  <a:gd name="T3" fmla="*/ 93 h 112"/>
                  <a:gd name="T4" fmla="*/ 34 w 125"/>
                  <a:gd name="T5" fmla="*/ 101 h 112"/>
                  <a:gd name="T6" fmla="*/ 31 w 125"/>
                  <a:gd name="T7" fmla="*/ 103 h 112"/>
                  <a:gd name="T8" fmla="*/ 0 w 125"/>
                  <a:gd name="T9" fmla="*/ 88 h 112"/>
                  <a:gd name="T10" fmla="*/ 40 w 125"/>
                  <a:gd name="T11" fmla="*/ 0 h 112"/>
                  <a:gd name="T12" fmla="*/ 72 w 125"/>
                  <a:gd name="T13" fmla="*/ 14 h 112"/>
                  <a:gd name="T14" fmla="*/ 72 w 125"/>
                  <a:gd name="T15" fmla="*/ 17 h 112"/>
                  <a:gd name="T16" fmla="*/ 63 w 125"/>
                  <a:gd name="T17" fmla="*/ 19 h 112"/>
                  <a:gd name="T18" fmla="*/ 31 w 125"/>
                  <a:gd name="T19" fmla="*/ 36 h 112"/>
                  <a:gd name="T20" fmla="*/ 71 w 125"/>
                  <a:gd name="T21" fmla="*/ 54 h 112"/>
                  <a:gd name="T22" fmla="*/ 102 w 125"/>
                  <a:gd name="T23" fmla="*/ 68 h 112"/>
                  <a:gd name="T24" fmla="*/ 118 w 125"/>
                  <a:gd name="T25" fmla="*/ 63 h 112"/>
                  <a:gd name="T26" fmla="*/ 123 w 125"/>
                  <a:gd name="T27" fmla="*/ 59 h 112"/>
                  <a:gd name="T28" fmla="*/ 125 w 125"/>
                  <a:gd name="T29" fmla="*/ 61 h 112"/>
                  <a:gd name="T30" fmla="*/ 101 w 125"/>
                  <a:gd name="T31" fmla="*/ 112 h 112"/>
                  <a:gd name="T32" fmla="*/ 97 w 125"/>
                  <a:gd name="T33" fmla="*/ 111 h 112"/>
                  <a:gd name="T34" fmla="*/ 99 w 125"/>
                  <a:gd name="T35" fmla="*/ 103 h 112"/>
                  <a:gd name="T36" fmla="*/ 94 w 125"/>
                  <a:gd name="T37" fmla="*/ 92 h 112"/>
                  <a:gd name="T38" fmla="*/ 20 w 125"/>
                  <a:gd name="T39" fmla="*/ 58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25" h="112">
                    <a:moveTo>
                      <a:pt x="20" y="58"/>
                    </a:moveTo>
                    <a:cubicBezTo>
                      <a:pt x="14" y="73"/>
                      <a:pt x="20" y="84"/>
                      <a:pt x="30" y="93"/>
                    </a:cubicBezTo>
                    <a:cubicBezTo>
                      <a:pt x="32" y="95"/>
                      <a:pt x="33" y="99"/>
                      <a:pt x="34" y="101"/>
                    </a:cubicBezTo>
                    <a:cubicBezTo>
                      <a:pt x="33" y="102"/>
                      <a:pt x="32" y="102"/>
                      <a:pt x="31" y="103"/>
                    </a:cubicBezTo>
                    <a:cubicBezTo>
                      <a:pt x="21" y="98"/>
                      <a:pt x="11" y="93"/>
                      <a:pt x="0" y="88"/>
                    </a:cubicBezTo>
                    <a:cubicBezTo>
                      <a:pt x="13" y="59"/>
                      <a:pt x="26" y="30"/>
                      <a:pt x="40" y="0"/>
                    </a:cubicBezTo>
                    <a:cubicBezTo>
                      <a:pt x="51" y="5"/>
                      <a:pt x="61" y="10"/>
                      <a:pt x="72" y="14"/>
                    </a:cubicBezTo>
                    <a:cubicBezTo>
                      <a:pt x="72" y="15"/>
                      <a:pt x="72" y="16"/>
                      <a:pt x="72" y="17"/>
                    </a:cubicBezTo>
                    <a:cubicBezTo>
                      <a:pt x="69" y="18"/>
                      <a:pt x="66" y="19"/>
                      <a:pt x="63" y="19"/>
                    </a:cubicBezTo>
                    <a:cubicBezTo>
                      <a:pt x="46" y="18"/>
                      <a:pt x="38" y="22"/>
                      <a:pt x="31" y="36"/>
                    </a:cubicBezTo>
                    <a:cubicBezTo>
                      <a:pt x="44" y="42"/>
                      <a:pt x="58" y="48"/>
                      <a:pt x="71" y="54"/>
                    </a:cubicBezTo>
                    <a:cubicBezTo>
                      <a:pt x="81" y="59"/>
                      <a:pt x="92" y="63"/>
                      <a:pt x="102" y="68"/>
                    </a:cubicBezTo>
                    <a:cubicBezTo>
                      <a:pt x="109" y="72"/>
                      <a:pt x="114" y="70"/>
                      <a:pt x="118" y="63"/>
                    </a:cubicBezTo>
                    <a:cubicBezTo>
                      <a:pt x="119" y="62"/>
                      <a:pt x="121" y="60"/>
                      <a:pt x="123" y="59"/>
                    </a:cubicBezTo>
                    <a:cubicBezTo>
                      <a:pt x="123" y="60"/>
                      <a:pt x="124" y="60"/>
                      <a:pt x="125" y="61"/>
                    </a:cubicBezTo>
                    <a:cubicBezTo>
                      <a:pt x="117" y="78"/>
                      <a:pt x="109" y="95"/>
                      <a:pt x="101" y="112"/>
                    </a:cubicBezTo>
                    <a:cubicBezTo>
                      <a:pt x="101" y="112"/>
                      <a:pt x="98" y="112"/>
                      <a:pt x="97" y="111"/>
                    </a:cubicBezTo>
                    <a:cubicBezTo>
                      <a:pt x="98" y="108"/>
                      <a:pt x="100" y="105"/>
                      <a:pt x="99" y="103"/>
                    </a:cubicBezTo>
                    <a:cubicBezTo>
                      <a:pt x="99" y="99"/>
                      <a:pt x="97" y="93"/>
                      <a:pt x="94" y="92"/>
                    </a:cubicBezTo>
                    <a:cubicBezTo>
                      <a:pt x="70" y="80"/>
                      <a:pt x="46" y="69"/>
                      <a:pt x="20" y="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4" name="Freeform 27">
                <a:extLst>
                  <a:ext uri="{FF2B5EF4-FFF2-40B4-BE49-F238E27FC236}">
                    <a16:creationId xmlns:a16="http://schemas.microsoft.com/office/drawing/2014/main" id="{A7ED740E-D8F6-4A90-9BAF-2056C8464E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08850" y="2306638"/>
                <a:ext cx="269875" cy="209550"/>
              </a:xfrm>
              <a:custGeom>
                <a:avLst/>
                <a:gdLst>
                  <a:gd name="T0" fmla="*/ 91 w 107"/>
                  <a:gd name="T1" fmla="*/ 26 h 83"/>
                  <a:gd name="T2" fmla="*/ 69 w 107"/>
                  <a:gd name="T3" fmla="*/ 11 h 83"/>
                  <a:gd name="T4" fmla="*/ 64 w 107"/>
                  <a:gd name="T5" fmla="*/ 3 h 83"/>
                  <a:gd name="T6" fmla="*/ 73 w 107"/>
                  <a:gd name="T7" fmla="*/ 4 h 83"/>
                  <a:gd name="T8" fmla="*/ 101 w 107"/>
                  <a:gd name="T9" fmla="*/ 24 h 83"/>
                  <a:gd name="T10" fmla="*/ 105 w 107"/>
                  <a:gd name="T11" fmla="*/ 33 h 83"/>
                  <a:gd name="T12" fmla="*/ 97 w 107"/>
                  <a:gd name="T13" fmla="*/ 41 h 83"/>
                  <a:gd name="T14" fmla="*/ 79 w 107"/>
                  <a:gd name="T15" fmla="*/ 34 h 83"/>
                  <a:gd name="T16" fmla="*/ 84 w 107"/>
                  <a:gd name="T17" fmla="*/ 53 h 83"/>
                  <a:gd name="T18" fmla="*/ 94 w 107"/>
                  <a:gd name="T19" fmla="*/ 63 h 83"/>
                  <a:gd name="T20" fmla="*/ 89 w 107"/>
                  <a:gd name="T21" fmla="*/ 79 h 83"/>
                  <a:gd name="T22" fmla="*/ 77 w 107"/>
                  <a:gd name="T23" fmla="*/ 74 h 83"/>
                  <a:gd name="T24" fmla="*/ 72 w 107"/>
                  <a:gd name="T25" fmla="*/ 67 h 83"/>
                  <a:gd name="T26" fmla="*/ 58 w 107"/>
                  <a:gd name="T27" fmla="*/ 62 h 83"/>
                  <a:gd name="T28" fmla="*/ 25 w 107"/>
                  <a:gd name="T29" fmla="*/ 65 h 83"/>
                  <a:gd name="T30" fmla="*/ 12 w 107"/>
                  <a:gd name="T31" fmla="*/ 59 h 83"/>
                  <a:gd name="T32" fmla="*/ 1 w 107"/>
                  <a:gd name="T33" fmla="*/ 22 h 83"/>
                  <a:gd name="T34" fmla="*/ 4 w 107"/>
                  <a:gd name="T35" fmla="*/ 16 h 83"/>
                  <a:gd name="T36" fmla="*/ 11 w 107"/>
                  <a:gd name="T37" fmla="*/ 35 h 83"/>
                  <a:gd name="T38" fmla="*/ 35 w 107"/>
                  <a:gd name="T39" fmla="*/ 50 h 83"/>
                  <a:gd name="T40" fmla="*/ 50 w 107"/>
                  <a:gd name="T41" fmla="*/ 47 h 83"/>
                  <a:gd name="T42" fmla="*/ 51 w 107"/>
                  <a:gd name="T43" fmla="*/ 44 h 83"/>
                  <a:gd name="T44" fmla="*/ 34 w 107"/>
                  <a:gd name="T45" fmla="*/ 30 h 83"/>
                  <a:gd name="T46" fmla="*/ 38 w 107"/>
                  <a:gd name="T47" fmla="*/ 0 h 83"/>
                  <a:gd name="T48" fmla="*/ 64 w 107"/>
                  <a:gd name="T49" fmla="*/ 33 h 83"/>
                  <a:gd name="T50" fmla="*/ 90 w 107"/>
                  <a:gd name="T51" fmla="*/ 28 h 83"/>
                  <a:gd name="T52" fmla="*/ 91 w 107"/>
                  <a:gd name="T53" fmla="*/ 26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07" h="83">
                    <a:moveTo>
                      <a:pt x="91" y="26"/>
                    </a:moveTo>
                    <a:cubicBezTo>
                      <a:pt x="84" y="21"/>
                      <a:pt x="76" y="16"/>
                      <a:pt x="69" y="11"/>
                    </a:cubicBezTo>
                    <a:cubicBezTo>
                      <a:pt x="67" y="9"/>
                      <a:pt x="66" y="6"/>
                      <a:pt x="64" y="3"/>
                    </a:cubicBezTo>
                    <a:cubicBezTo>
                      <a:pt x="67" y="4"/>
                      <a:pt x="71" y="3"/>
                      <a:pt x="73" y="4"/>
                    </a:cubicBezTo>
                    <a:cubicBezTo>
                      <a:pt x="83" y="10"/>
                      <a:pt x="92" y="17"/>
                      <a:pt x="101" y="24"/>
                    </a:cubicBezTo>
                    <a:cubicBezTo>
                      <a:pt x="103" y="26"/>
                      <a:pt x="105" y="30"/>
                      <a:pt x="105" y="33"/>
                    </a:cubicBezTo>
                    <a:cubicBezTo>
                      <a:pt x="107" y="39"/>
                      <a:pt x="103" y="43"/>
                      <a:pt x="97" y="41"/>
                    </a:cubicBezTo>
                    <a:cubicBezTo>
                      <a:pt x="91" y="39"/>
                      <a:pt x="85" y="37"/>
                      <a:pt x="79" y="34"/>
                    </a:cubicBezTo>
                    <a:cubicBezTo>
                      <a:pt x="75" y="43"/>
                      <a:pt x="79" y="48"/>
                      <a:pt x="84" y="53"/>
                    </a:cubicBezTo>
                    <a:cubicBezTo>
                      <a:pt x="88" y="56"/>
                      <a:pt x="92" y="59"/>
                      <a:pt x="94" y="63"/>
                    </a:cubicBezTo>
                    <a:cubicBezTo>
                      <a:pt x="97" y="69"/>
                      <a:pt x="94" y="75"/>
                      <a:pt x="89" y="79"/>
                    </a:cubicBezTo>
                    <a:cubicBezTo>
                      <a:pt x="83" y="83"/>
                      <a:pt x="80" y="77"/>
                      <a:pt x="77" y="74"/>
                    </a:cubicBezTo>
                    <a:cubicBezTo>
                      <a:pt x="76" y="72"/>
                      <a:pt x="74" y="69"/>
                      <a:pt x="72" y="67"/>
                    </a:cubicBezTo>
                    <a:cubicBezTo>
                      <a:pt x="69" y="61"/>
                      <a:pt x="64" y="61"/>
                      <a:pt x="58" y="62"/>
                    </a:cubicBezTo>
                    <a:cubicBezTo>
                      <a:pt x="47" y="64"/>
                      <a:pt x="36" y="65"/>
                      <a:pt x="25" y="65"/>
                    </a:cubicBezTo>
                    <a:cubicBezTo>
                      <a:pt x="21" y="65"/>
                      <a:pt x="15" y="63"/>
                      <a:pt x="12" y="59"/>
                    </a:cubicBezTo>
                    <a:cubicBezTo>
                      <a:pt x="3" y="49"/>
                      <a:pt x="1" y="36"/>
                      <a:pt x="1" y="22"/>
                    </a:cubicBezTo>
                    <a:cubicBezTo>
                      <a:pt x="0" y="21"/>
                      <a:pt x="2" y="20"/>
                      <a:pt x="4" y="16"/>
                    </a:cubicBezTo>
                    <a:cubicBezTo>
                      <a:pt x="7" y="24"/>
                      <a:pt x="9" y="29"/>
                      <a:pt x="11" y="35"/>
                    </a:cubicBezTo>
                    <a:cubicBezTo>
                      <a:pt x="16" y="49"/>
                      <a:pt x="19" y="52"/>
                      <a:pt x="35" y="50"/>
                    </a:cubicBezTo>
                    <a:cubicBezTo>
                      <a:pt x="40" y="50"/>
                      <a:pt x="45" y="48"/>
                      <a:pt x="50" y="47"/>
                    </a:cubicBezTo>
                    <a:cubicBezTo>
                      <a:pt x="50" y="46"/>
                      <a:pt x="50" y="45"/>
                      <a:pt x="51" y="44"/>
                    </a:cubicBezTo>
                    <a:cubicBezTo>
                      <a:pt x="45" y="40"/>
                      <a:pt x="39" y="35"/>
                      <a:pt x="34" y="30"/>
                    </a:cubicBezTo>
                    <a:cubicBezTo>
                      <a:pt x="24" y="20"/>
                      <a:pt x="25" y="8"/>
                      <a:pt x="38" y="0"/>
                    </a:cubicBezTo>
                    <a:cubicBezTo>
                      <a:pt x="44" y="13"/>
                      <a:pt x="50" y="25"/>
                      <a:pt x="64" y="33"/>
                    </a:cubicBezTo>
                    <a:cubicBezTo>
                      <a:pt x="69" y="13"/>
                      <a:pt x="81" y="29"/>
                      <a:pt x="90" y="28"/>
                    </a:cubicBezTo>
                    <a:cubicBezTo>
                      <a:pt x="90" y="27"/>
                      <a:pt x="91" y="27"/>
                      <a:pt x="91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" name="Freeform 28">
                <a:extLst>
                  <a:ext uri="{FF2B5EF4-FFF2-40B4-BE49-F238E27FC236}">
                    <a16:creationId xmlns:a16="http://schemas.microsoft.com/office/drawing/2014/main" id="{8FFE0A99-1D75-4662-A89B-964A0E5FE7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78275" y="4043363"/>
                <a:ext cx="325438" cy="315913"/>
              </a:xfrm>
              <a:custGeom>
                <a:avLst/>
                <a:gdLst>
                  <a:gd name="T0" fmla="*/ 111 w 129"/>
                  <a:gd name="T1" fmla="*/ 60 h 125"/>
                  <a:gd name="T2" fmla="*/ 129 w 129"/>
                  <a:gd name="T3" fmla="*/ 92 h 125"/>
                  <a:gd name="T4" fmla="*/ 127 w 129"/>
                  <a:gd name="T5" fmla="*/ 93 h 125"/>
                  <a:gd name="T6" fmla="*/ 122 w 129"/>
                  <a:gd name="T7" fmla="*/ 91 h 125"/>
                  <a:gd name="T8" fmla="*/ 104 w 129"/>
                  <a:gd name="T9" fmla="*/ 90 h 125"/>
                  <a:gd name="T10" fmla="*/ 63 w 129"/>
                  <a:gd name="T11" fmla="*/ 114 h 125"/>
                  <a:gd name="T12" fmla="*/ 17 w 129"/>
                  <a:gd name="T13" fmla="*/ 104 h 125"/>
                  <a:gd name="T14" fmla="*/ 11 w 129"/>
                  <a:gd name="T15" fmla="*/ 92 h 125"/>
                  <a:gd name="T16" fmla="*/ 25 w 129"/>
                  <a:gd name="T17" fmla="*/ 46 h 125"/>
                  <a:gd name="T18" fmla="*/ 68 w 129"/>
                  <a:gd name="T19" fmla="*/ 22 h 125"/>
                  <a:gd name="T20" fmla="*/ 74 w 129"/>
                  <a:gd name="T21" fmla="*/ 6 h 125"/>
                  <a:gd name="T22" fmla="*/ 74 w 129"/>
                  <a:gd name="T23" fmla="*/ 1 h 125"/>
                  <a:gd name="T24" fmla="*/ 77 w 129"/>
                  <a:gd name="T25" fmla="*/ 0 h 125"/>
                  <a:gd name="T26" fmla="*/ 103 w 129"/>
                  <a:gd name="T27" fmla="*/ 47 h 125"/>
                  <a:gd name="T28" fmla="*/ 97 w 129"/>
                  <a:gd name="T29" fmla="*/ 46 h 125"/>
                  <a:gd name="T30" fmla="*/ 76 w 129"/>
                  <a:gd name="T31" fmla="*/ 43 h 125"/>
                  <a:gd name="T32" fmla="*/ 31 w 129"/>
                  <a:gd name="T33" fmla="*/ 69 h 125"/>
                  <a:gd name="T34" fmla="*/ 21 w 129"/>
                  <a:gd name="T35" fmla="*/ 100 h 125"/>
                  <a:gd name="T36" fmla="*/ 53 w 129"/>
                  <a:gd name="T37" fmla="*/ 111 h 125"/>
                  <a:gd name="T38" fmla="*/ 104 w 129"/>
                  <a:gd name="T39" fmla="*/ 82 h 125"/>
                  <a:gd name="T40" fmla="*/ 108 w 129"/>
                  <a:gd name="T41" fmla="*/ 68 h 125"/>
                  <a:gd name="T42" fmla="*/ 108 w 129"/>
                  <a:gd name="T43" fmla="*/ 61 h 125"/>
                  <a:gd name="T44" fmla="*/ 111 w 129"/>
                  <a:gd name="T45" fmla="*/ 60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29" h="125">
                    <a:moveTo>
                      <a:pt x="111" y="60"/>
                    </a:moveTo>
                    <a:cubicBezTo>
                      <a:pt x="117" y="70"/>
                      <a:pt x="123" y="81"/>
                      <a:pt x="129" y="92"/>
                    </a:cubicBezTo>
                    <a:cubicBezTo>
                      <a:pt x="128" y="92"/>
                      <a:pt x="128" y="93"/>
                      <a:pt x="127" y="93"/>
                    </a:cubicBezTo>
                    <a:cubicBezTo>
                      <a:pt x="126" y="93"/>
                      <a:pt x="123" y="93"/>
                      <a:pt x="122" y="91"/>
                    </a:cubicBezTo>
                    <a:cubicBezTo>
                      <a:pt x="116" y="85"/>
                      <a:pt x="111" y="86"/>
                      <a:pt x="104" y="90"/>
                    </a:cubicBezTo>
                    <a:cubicBezTo>
                      <a:pt x="90" y="98"/>
                      <a:pt x="77" y="106"/>
                      <a:pt x="63" y="114"/>
                    </a:cubicBezTo>
                    <a:cubicBezTo>
                      <a:pt x="44" y="125"/>
                      <a:pt x="30" y="122"/>
                      <a:pt x="17" y="104"/>
                    </a:cubicBezTo>
                    <a:cubicBezTo>
                      <a:pt x="15" y="100"/>
                      <a:pt x="12" y="96"/>
                      <a:pt x="11" y="92"/>
                    </a:cubicBezTo>
                    <a:cubicBezTo>
                      <a:pt x="0" y="70"/>
                      <a:pt x="4" y="58"/>
                      <a:pt x="25" y="46"/>
                    </a:cubicBezTo>
                    <a:cubicBezTo>
                      <a:pt x="39" y="38"/>
                      <a:pt x="54" y="30"/>
                      <a:pt x="68" y="22"/>
                    </a:cubicBezTo>
                    <a:cubicBezTo>
                      <a:pt x="75" y="18"/>
                      <a:pt x="78" y="14"/>
                      <a:pt x="74" y="6"/>
                    </a:cubicBezTo>
                    <a:cubicBezTo>
                      <a:pt x="73" y="5"/>
                      <a:pt x="74" y="3"/>
                      <a:pt x="74" y="1"/>
                    </a:cubicBezTo>
                    <a:cubicBezTo>
                      <a:pt x="75" y="1"/>
                      <a:pt x="76" y="1"/>
                      <a:pt x="77" y="0"/>
                    </a:cubicBezTo>
                    <a:cubicBezTo>
                      <a:pt x="85" y="15"/>
                      <a:pt x="94" y="30"/>
                      <a:pt x="103" y="47"/>
                    </a:cubicBezTo>
                    <a:cubicBezTo>
                      <a:pt x="99" y="46"/>
                      <a:pt x="97" y="47"/>
                      <a:pt x="97" y="46"/>
                    </a:cubicBezTo>
                    <a:cubicBezTo>
                      <a:pt x="91" y="36"/>
                      <a:pt x="84" y="38"/>
                      <a:pt x="76" y="43"/>
                    </a:cubicBezTo>
                    <a:cubicBezTo>
                      <a:pt x="61" y="52"/>
                      <a:pt x="46" y="60"/>
                      <a:pt x="31" y="69"/>
                    </a:cubicBezTo>
                    <a:cubicBezTo>
                      <a:pt x="17" y="77"/>
                      <a:pt x="14" y="87"/>
                      <a:pt x="21" y="100"/>
                    </a:cubicBezTo>
                    <a:cubicBezTo>
                      <a:pt x="28" y="114"/>
                      <a:pt x="40" y="118"/>
                      <a:pt x="53" y="111"/>
                    </a:cubicBezTo>
                    <a:cubicBezTo>
                      <a:pt x="71" y="102"/>
                      <a:pt x="87" y="92"/>
                      <a:pt x="104" y="82"/>
                    </a:cubicBezTo>
                    <a:cubicBezTo>
                      <a:pt x="110" y="79"/>
                      <a:pt x="109" y="74"/>
                      <a:pt x="108" y="68"/>
                    </a:cubicBezTo>
                    <a:cubicBezTo>
                      <a:pt x="108" y="66"/>
                      <a:pt x="108" y="63"/>
                      <a:pt x="108" y="61"/>
                    </a:cubicBezTo>
                    <a:cubicBezTo>
                      <a:pt x="109" y="60"/>
                      <a:pt x="110" y="60"/>
                      <a:pt x="111" y="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" name="Freeform 29">
                <a:extLst>
                  <a:ext uri="{FF2B5EF4-FFF2-40B4-BE49-F238E27FC236}">
                    <a16:creationId xmlns:a16="http://schemas.microsoft.com/office/drawing/2014/main" id="{7AFEE6FE-F487-407A-B508-68C0A2A641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70788" y="3622675"/>
                <a:ext cx="304800" cy="268288"/>
              </a:xfrm>
              <a:custGeom>
                <a:avLst/>
                <a:gdLst>
                  <a:gd name="T0" fmla="*/ 120 w 120"/>
                  <a:gd name="T1" fmla="*/ 53 h 106"/>
                  <a:gd name="T2" fmla="*/ 104 w 120"/>
                  <a:gd name="T3" fmla="*/ 106 h 106"/>
                  <a:gd name="T4" fmla="*/ 101 w 120"/>
                  <a:gd name="T5" fmla="*/ 106 h 106"/>
                  <a:gd name="T6" fmla="*/ 100 w 120"/>
                  <a:gd name="T7" fmla="*/ 101 h 106"/>
                  <a:gd name="T8" fmla="*/ 90 w 120"/>
                  <a:gd name="T9" fmla="*/ 84 h 106"/>
                  <a:gd name="T10" fmla="*/ 30 w 120"/>
                  <a:gd name="T11" fmla="*/ 85 h 106"/>
                  <a:gd name="T12" fmla="*/ 0 w 120"/>
                  <a:gd name="T13" fmla="*/ 94 h 106"/>
                  <a:gd name="T14" fmla="*/ 14 w 120"/>
                  <a:gd name="T15" fmla="*/ 49 h 106"/>
                  <a:gd name="T16" fmla="*/ 17 w 120"/>
                  <a:gd name="T17" fmla="*/ 49 h 106"/>
                  <a:gd name="T18" fmla="*/ 18 w 120"/>
                  <a:gd name="T19" fmla="*/ 55 h 106"/>
                  <a:gd name="T20" fmla="*/ 25 w 120"/>
                  <a:gd name="T21" fmla="*/ 62 h 106"/>
                  <a:gd name="T22" fmla="*/ 64 w 120"/>
                  <a:gd name="T23" fmla="*/ 56 h 106"/>
                  <a:gd name="T24" fmla="*/ 38 w 120"/>
                  <a:gd name="T25" fmla="*/ 31 h 106"/>
                  <a:gd name="T26" fmla="*/ 24 w 120"/>
                  <a:gd name="T27" fmla="*/ 34 h 106"/>
                  <a:gd name="T28" fmla="*/ 20 w 120"/>
                  <a:gd name="T29" fmla="*/ 38 h 106"/>
                  <a:gd name="T30" fmla="*/ 29 w 120"/>
                  <a:gd name="T31" fmla="*/ 0 h 106"/>
                  <a:gd name="T32" fmla="*/ 33 w 120"/>
                  <a:gd name="T33" fmla="*/ 5 h 106"/>
                  <a:gd name="T34" fmla="*/ 42 w 120"/>
                  <a:gd name="T35" fmla="*/ 25 h 106"/>
                  <a:gd name="T36" fmla="*/ 58 w 120"/>
                  <a:gd name="T37" fmla="*/ 40 h 106"/>
                  <a:gd name="T38" fmla="*/ 98 w 120"/>
                  <a:gd name="T39" fmla="*/ 63 h 106"/>
                  <a:gd name="T40" fmla="*/ 114 w 120"/>
                  <a:gd name="T41" fmla="*/ 56 h 106"/>
                  <a:gd name="T42" fmla="*/ 118 w 120"/>
                  <a:gd name="T43" fmla="*/ 51 h 106"/>
                  <a:gd name="T44" fmla="*/ 120 w 120"/>
                  <a:gd name="T45" fmla="*/ 53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20" h="106">
                    <a:moveTo>
                      <a:pt x="120" y="53"/>
                    </a:moveTo>
                    <a:cubicBezTo>
                      <a:pt x="115" y="71"/>
                      <a:pt x="109" y="88"/>
                      <a:pt x="104" y="106"/>
                    </a:cubicBezTo>
                    <a:cubicBezTo>
                      <a:pt x="103" y="106"/>
                      <a:pt x="102" y="106"/>
                      <a:pt x="101" y="106"/>
                    </a:cubicBezTo>
                    <a:cubicBezTo>
                      <a:pt x="101" y="104"/>
                      <a:pt x="100" y="102"/>
                      <a:pt x="100" y="101"/>
                    </a:cubicBezTo>
                    <a:cubicBezTo>
                      <a:pt x="102" y="89"/>
                      <a:pt x="100" y="89"/>
                      <a:pt x="90" y="84"/>
                    </a:cubicBezTo>
                    <a:cubicBezTo>
                      <a:pt x="70" y="75"/>
                      <a:pt x="50" y="81"/>
                      <a:pt x="30" y="85"/>
                    </a:cubicBezTo>
                    <a:cubicBezTo>
                      <a:pt x="20" y="86"/>
                      <a:pt x="11" y="91"/>
                      <a:pt x="0" y="94"/>
                    </a:cubicBezTo>
                    <a:cubicBezTo>
                      <a:pt x="5" y="80"/>
                      <a:pt x="9" y="64"/>
                      <a:pt x="14" y="49"/>
                    </a:cubicBezTo>
                    <a:cubicBezTo>
                      <a:pt x="15" y="49"/>
                      <a:pt x="16" y="49"/>
                      <a:pt x="17" y="49"/>
                    </a:cubicBezTo>
                    <a:cubicBezTo>
                      <a:pt x="17" y="51"/>
                      <a:pt x="18" y="53"/>
                      <a:pt x="18" y="55"/>
                    </a:cubicBezTo>
                    <a:cubicBezTo>
                      <a:pt x="17" y="61"/>
                      <a:pt x="20" y="63"/>
                      <a:pt x="25" y="62"/>
                    </a:cubicBezTo>
                    <a:cubicBezTo>
                      <a:pt x="37" y="60"/>
                      <a:pt x="49" y="58"/>
                      <a:pt x="64" y="56"/>
                    </a:cubicBezTo>
                    <a:cubicBezTo>
                      <a:pt x="54" y="47"/>
                      <a:pt x="46" y="39"/>
                      <a:pt x="38" y="31"/>
                    </a:cubicBezTo>
                    <a:cubicBezTo>
                      <a:pt x="32" y="26"/>
                      <a:pt x="27" y="28"/>
                      <a:pt x="24" y="34"/>
                    </a:cubicBezTo>
                    <a:cubicBezTo>
                      <a:pt x="23" y="36"/>
                      <a:pt x="22" y="37"/>
                      <a:pt x="20" y="38"/>
                    </a:cubicBezTo>
                    <a:cubicBezTo>
                      <a:pt x="20" y="25"/>
                      <a:pt x="25" y="14"/>
                      <a:pt x="29" y="0"/>
                    </a:cubicBezTo>
                    <a:cubicBezTo>
                      <a:pt x="31" y="3"/>
                      <a:pt x="33" y="4"/>
                      <a:pt x="33" y="5"/>
                    </a:cubicBezTo>
                    <a:cubicBezTo>
                      <a:pt x="31" y="14"/>
                      <a:pt x="36" y="20"/>
                      <a:pt x="42" y="25"/>
                    </a:cubicBezTo>
                    <a:cubicBezTo>
                      <a:pt x="47" y="30"/>
                      <a:pt x="53" y="34"/>
                      <a:pt x="58" y="40"/>
                    </a:cubicBezTo>
                    <a:cubicBezTo>
                      <a:pt x="68" y="52"/>
                      <a:pt x="82" y="59"/>
                      <a:pt x="98" y="63"/>
                    </a:cubicBezTo>
                    <a:cubicBezTo>
                      <a:pt x="106" y="65"/>
                      <a:pt x="110" y="63"/>
                      <a:pt x="114" y="56"/>
                    </a:cubicBezTo>
                    <a:cubicBezTo>
                      <a:pt x="114" y="54"/>
                      <a:pt x="116" y="53"/>
                      <a:pt x="118" y="51"/>
                    </a:cubicBezTo>
                    <a:cubicBezTo>
                      <a:pt x="118" y="52"/>
                      <a:pt x="119" y="52"/>
                      <a:pt x="120" y="5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" name="Freeform 30">
                <a:extLst>
                  <a:ext uri="{FF2B5EF4-FFF2-40B4-BE49-F238E27FC236}">
                    <a16:creationId xmlns:a16="http://schemas.microsoft.com/office/drawing/2014/main" id="{0ED0844C-FB2C-48D9-9455-8D600F543D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70588" y="5003800"/>
                <a:ext cx="263525" cy="280988"/>
              </a:xfrm>
              <a:custGeom>
                <a:avLst/>
                <a:gdLst>
                  <a:gd name="T0" fmla="*/ 104 w 104"/>
                  <a:gd name="T1" fmla="*/ 0 h 111"/>
                  <a:gd name="T2" fmla="*/ 104 w 104"/>
                  <a:gd name="T3" fmla="*/ 4 h 111"/>
                  <a:gd name="T4" fmla="*/ 94 w 104"/>
                  <a:gd name="T5" fmla="*/ 31 h 111"/>
                  <a:gd name="T6" fmla="*/ 100 w 104"/>
                  <a:gd name="T7" fmla="*/ 70 h 111"/>
                  <a:gd name="T8" fmla="*/ 73 w 104"/>
                  <a:gd name="T9" fmla="*/ 108 h 111"/>
                  <a:gd name="T10" fmla="*/ 57 w 104"/>
                  <a:gd name="T11" fmla="*/ 110 h 111"/>
                  <a:gd name="T12" fmla="*/ 24 w 104"/>
                  <a:gd name="T13" fmla="*/ 81 h 111"/>
                  <a:gd name="T14" fmla="*/ 16 w 104"/>
                  <a:gd name="T15" fmla="*/ 30 h 111"/>
                  <a:gd name="T16" fmla="*/ 6 w 104"/>
                  <a:gd name="T17" fmla="*/ 20 h 111"/>
                  <a:gd name="T18" fmla="*/ 0 w 104"/>
                  <a:gd name="T19" fmla="*/ 17 h 111"/>
                  <a:gd name="T20" fmla="*/ 51 w 104"/>
                  <a:gd name="T21" fmla="*/ 8 h 111"/>
                  <a:gd name="T22" fmla="*/ 52 w 104"/>
                  <a:gd name="T23" fmla="*/ 11 h 111"/>
                  <a:gd name="T24" fmla="*/ 46 w 104"/>
                  <a:gd name="T25" fmla="*/ 14 h 111"/>
                  <a:gd name="T26" fmla="*/ 39 w 104"/>
                  <a:gd name="T27" fmla="*/ 27 h 111"/>
                  <a:gd name="T28" fmla="*/ 47 w 104"/>
                  <a:gd name="T29" fmla="*/ 82 h 111"/>
                  <a:gd name="T30" fmla="*/ 71 w 104"/>
                  <a:gd name="T31" fmla="*/ 104 h 111"/>
                  <a:gd name="T32" fmla="*/ 94 w 104"/>
                  <a:gd name="T33" fmla="*/ 78 h 111"/>
                  <a:gd name="T34" fmla="*/ 86 w 104"/>
                  <a:gd name="T35" fmla="*/ 19 h 111"/>
                  <a:gd name="T36" fmla="*/ 76 w 104"/>
                  <a:gd name="T37" fmla="*/ 11 h 111"/>
                  <a:gd name="T38" fmla="*/ 67 w 104"/>
                  <a:gd name="T39" fmla="*/ 9 h 111"/>
                  <a:gd name="T40" fmla="*/ 67 w 104"/>
                  <a:gd name="T41" fmla="*/ 6 h 111"/>
                  <a:gd name="T42" fmla="*/ 104 w 104"/>
                  <a:gd name="T43" fmla="*/ 0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04" h="111">
                    <a:moveTo>
                      <a:pt x="104" y="0"/>
                    </a:moveTo>
                    <a:cubicBezTo>
                      <a:pt x="104" y="3"/>
                      <a:pt x="104" y="4"/>
                      <a:pt x="104" y="4"/>
                    </a:cubicBezTo>
                    <a:cubicBezTo>
                      <a:pt x="91" y="9"/>
                      <a:pt x="92" y="19"/>
                      <a:pt x="94" y="31"/>
                    </a:cubicBezTo>
                    <a:cubicBezTo>
                      <a:pt x="97" y="43"/>
                      <a:pt x="98" y="57"/>
                      <a:pt x="100" y="70"/>
                    </a:cubicBezTo>
                    <a:cubicBezTo>
                      <a:pt x="103" y="91"/>
                      <a:pt x="95" y="104"/>
                      <a:pt x="73" y="108"/>
                    </a:cubicBezTo>
                    <a:cubicBezTo>
                      <a:pt x="68" y="110"/>
                      <a:pt x="63" y="110"/>
                      <a:pt x="57" y="110"/>
                    </a:cubicBezTo>
                    <a:cubicBezTo>
                      <a:pt x="35" y="111"/>
                      <a:pt x="26" y="103"/>
                      <a:pt x="24" y="81"/>
                    </a:cubicBezTo>
                    <a:cubicBezTo>
                      <a:pt x="21" y="64"/>
                      <a:pt x="19" y="47"/>
                      <a:pt x="16" y="30"/>
                    </a:cubicBezTo>
                    <a:cubicBezTo>
                      <a:pt x="16" y="23"/>
                      <a:pt x="13" y="20"/>
                      <a:pt x="6" y="20"/>
                    </a:cubicBezTo>
                    <a:cubicBezTo>
                      <a:pt x="4" y="20"/>
                      <a:pt x="2" y="19"/>
                      <a:pt x="0" y="17"/>
                    </a:cubicBezTo>
                    <a:cubicBezTo>
                      <a:pt x="17" y="12"/>
                      <a:pt x="34" y="10"/>
                      <a:pt x="51" y="8"/>
                    </a:cubicBezTo>
                    <a:cubicBezTo>
                      <a:pt x="52" y="9"/>
                      <a:pt x="52" y="10"/>
                      <a:pt x="52" y="11"/>
                    </a:cubicBezTo>
                    <a:cubicBezTo>
                      <a:pt x="50" y="12"/>
                      <a:pt x="48" y="13"/>
                      <a:pt x="46" y="14"/>
                    </a:cubicBezTo>
                    <a:cubicBezTo>
                      <a:pt x="40" y="16"/>
                      <a:pt x="37" y="20"/>
                      <a:pt x="39" y="27"/>
                    </a:cubicBezTo>
                    <a:cubicBezTo>
                      <a:pt x="42" y="45"/>
                      <a:pt x="44" y="63"/>
                      <a:pt x="47" y="82"/>
                    </a:cubicBezTo>
                    <a:cubicBezTo>
                      <a:pt x="49" y="97"/>
                      <a:pt x="57" y="105"/>
                      <a:pt x="71" y="104"/>
                    </a:cubicBezTo>
                    <a:cubicBezTo>
                      <a:pt x="87" y="103"/>
                      <a:pt x="95" y="93"/>
                      <a:pt x="94" y="78"/>
                    </a:cubicBezTo>
                    <a:cubicBezTo>
                      <a:pt x="92" y="58"/>
                      <a:pt x="89" y="39"/>
                      <a:pt x="86" y="19"/>
                    </a:cubicBezTo>
                    <a:cubicBezTo>
                      <a:pt x="85" y="16"/>
                      <a:pt x="79" y="13"/>
                      <a:pt x="76" y="11"/>
                    </a:cubicBezTo>
                    <a:cubicBezTo>
                      <a:pt x="73" y="10"/>
                      <a:pt x="70" y="10"/>
                      <a:pt x="67" y="9"/>
                    </a:cubicBezTo>
                    <a:cubicBezTo>
                      <a:pt x="67" y="8"/>
                      <a:pt x="67" y="7"/>
                      <a:pt x="67" y="6"/>
                    </a:cubicBezTo>
                    <a:cubicBezTo>
                      <a:pt x="79" y="4"/>
                      <a:pt x="91" y="2"/>
                      <a:pt x="10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" name="Freeform 31">
                <a:extLst>
                  <a:ext uri="{FF2B5EF4-FFF2-40B4-BE49-F238E27FC236}">
                    <a16:creationId xmlns:a16="http://schemas.microsoft.com/office/drawing/2014/main" id="{2E672CE2-3B24-412D-A85E-53B9062F11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43688" y="4741863"/>
                <a:ext cx="242888" cy="300038"/>
              </a:xfrm>
              <a:custGeom>
                <a:avLst/>
                <a:gdLst>
                  <a:gd name="T0" fmla="*/ 88 w 96"/>
                  <a:gd name="T1" fmla="*/ 119 h 119"/>
                  <a:gd name="T2" fmla="*/ 24 w 96"/>
                  <a:gd name="T3" fmla="*/ 60 h 119"/>
                  <a:gd name="T4" fmla="*/ 3 w 96"/>
                  <a:gd name="T5" fmla="*/ 51 h 119"/>
                  <a:gd name="T6" fmla="*/ 0 w 96"/>
                  <a:gd name="T7" fmla="*/ 48 h 119"/>
                  <a:gd name="T8" fmla="*/ 42 w 96"/>
                  <a:gd name="T9" fmla="*/ 24 h 119"/>
                  <a:gd name="T10" fmla="*/ 44 w 96"/>
                  <a:gd name="T11" fmla="*/ 26 h 119"/>
                  <a:gd name="T12" fmla="*/ 40 w 96"/>
                  <a:gd name="T13" fmla="*/ 32 h 119"/>
                  <a:gd name="T14" fmla="*/ 38 w 96"/>
                  <a:gd name="T15" fmla="*/ 41 h 119"/>
                  <a:gd name="T16" fmla="*/ 85 w 96"/>
                  <a:gd name="T17" fmla="*/ 84 h 119"/>
                  <a:gd name="T18" fmla="*/ 76 w 96"/>
                  <a:gd name="T19" fmla="*/ 27 h 119"/>
                  <a:gd name="T20" fmla="*/ 63 w 96"/>
                  <a:gd name="T21" fmla="*/ 18 h 119"/>
                  <a:gd name="T22" fmla="*/ 57 w 96"/>
                  <a:gd name="T23" fmla="*/ 18 h 119"/>
                  <a:gd name="T24" fmla="*/ 57 w 96"/>
                  <a:gd name="T25" fmla="*/ 16 h 119"/>
                  <a:gd name="T26" fmla="*/ 86 w 96"/>
                  <a:gd name="T27" fmla="*/ 0 h 119"/>
                  <a:gd name="T28" fmla="*/ 87 w 96"/>
                  <a:gd name="T29" fmla="*/ 2 h 119"/>
                  <a:gd name="T30" fmla="*/ 88 w 96"/>
                  <a:gd name="T31" fmla="*/ 59 h 119"/>
                  <a:gd name="T32" fmla="*/ 95 w 96"/>
                  <a:gd name="T33" fmla="*/ 106 h 119"/>
                  <a:gd name="T34" fmla="*/ 88 w 96"/>
                  <a:gd name="T35" fmla="*/ 119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6" h="119">
                    <a:moveTo>
                      <a:pt x="88" y="119"/>
                    </a:moveTo>
                    <a:cubicBezTo>
                      <a:pt x="65" y="98"/>
                      <a:pt x="44" y="79"/>
                      <a:pt x="24" y="60"/>
                    </a:cubicBezTo>
                    <a:cubicBezTo>
                      <a:pt x="18" y="55"/>
                      <a:pt x="13" y="47"/>
                      <a:pt x="3" y="51"/>
                    </a:cubicBezTo>
                    <a:cubicBezTo>
                      <a:pt x="2" y="52"/>
                      <a:pt x="1" y="50"/>
                      <a:pt x="0" y="48"/>
                    </a:cubicBezTo>
                    <a:cubicBezTo>
                      <a:pt x="14" y="40"/>
                      <a:pt x="28" y="32"/>
                      <a:pt x="42" y="24"/>
                    </a:cubicBezTo>
                    <a:cubicBezTo>
                      <a:pt x="43" y="25"/>
                      <a:pt x="44" y="25"/>
                      <a:pt x="44" y="26"/>
                    </a:cubicBezTo>
                    <a:cubicBezTo>
                      <a:pt x="43" y="28"/>
                      <a:pt x="41" y="29"/>
                      <a:pt x="40" y="32"/>
                    </a:cubicBezTo>
                    <a:cubicBezTo>
                      <a:pt x="39" y="35"/>
                      <a:pt x="36" y="40"/>
                      <a:pt x="38" y="41"/>
                    </a:cubicBezTo>
                    <a:cubicBezTo>
                      <a:pt x="53" y="56"/>
                      <a:pt x="68" y="70"/>
                      <a:pt x="85" y="84"/>
                    </a:cubicBezTo>
                    <a:cubicBezTo>
                      <a:pt x="82" y="65"/>
                      <a:pt x="79" y="46"/>
                      <a:pt x="76" y="27"/>
                    </a:cubicBezTo>
                    <a:cubicBezTo>
                      <a:pt x="75" y="19"/>
                      <a:pt x="70" y="17"/>
                      <a:pt x="63" y="18"/>
                    </a:cubicBezTo>
                    <a:cubicBezTo>
                      <a:pt x="61" y="19"/>
                      <a:pt x="59" y="18"/>
                      <a:pt x="57" y="18"/>
                    </a:cubicBezTo>
                    <a:cubicBezTo>
                      <a:pt x="57" y="17"/>
                      <a:pt x="57" y="16"/>
                      <a:pt x="57" y="16"/>
                    </a:cubicBezTo>
                    <a:cubicBezTo>
                      <a:pt x="66" y="10"/>
                      <a:pt x="76" y="5"/>
                      <a:pt x="86" y="0"/>
                    </a:cubicBezTo>
                    <a:cubicBezTo>
                      <a:pt x="86" y="0"/>
                      <a:pt x="87" y="1"/>
                      <a:pt x="87" y="2"/>
                    </a:cubicBezTo>
                    <a:cubicBezTo>
                      <a:pt x="74" y="21"/>
                      <a:pt x="87" y="40"/>
                      <a:pt x="88" y="59"/>
                    </a:cubicBezTo>
                    <a:cubicBezTo>
                      <a:pt x="89" y="75"/>
                      <a:pt x="94" y="90"/>
                      <a:pt x="95" y="106"/>
                    </a:cubicBezTo>
                    <a:cubicBezTo>
                      <a:pt x="96" y="110"/>
                      <a:pt x="91" y="114"/>
                      <a:pt x="88" y="1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9" name="Freeform 32">
                <a:extLst>
                  <a:ext uri="{FF2B5EF4-FFF2-40B4-BE49-F238E27FC236}">
                    <a16:creationId xmlns:a16="http://schemas.microsoft.com/office/drawing/2014/main" id="{93F16075-5903-4DB7-8562-F61688DBE7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08750" y="4870450"/>
                <a:ext cx="230188" cy="288925"/>
              </a:xfrm>
              <a:custGeom>
                <a:avLst/>
                <a:gdLst>
                  <a:gd name="T0" fmla="*/ 0 w 91"/>
                  <a:gd name="T1" fmla="*/ 23 h 114"/>
                  <a:gd name="T2" fmla="*/ 5 w 91"/>
                  <a:gd name="T3" fmla="*/ 19 h 114"/>
                  <a:gd name="T4" fmla="*/ 46 w 91"/>
                  <a:gd name="T5" fmla="*/ 1 h 114"/>
                  <a:gd name="T6" fmla="*/ 52 w 91"/>
                  <a:gd name="T7" fmla="*/ 3 h 114"/>
                  <a:gd name="T8" fmla="*/ 46 w 91"/>
                  <a:gd name="T9" fmla="*/ 7 h 114"/>
                  <a:gd name="T10" fmla="*/ 43 w 91"/>
                  <a:gd name="T11" fmla="*/ 18 h 114"/>
                  <a:gd name="T12" fmla="*/ 71 w 91"/>
                  <a:gd name="T13" fmla="*/ 84 h 114"/>
                  <a:gd name="T14" fmla="*/ 83 w 91"/>
                  <a:gd name="T15" fmla="*/ 90 h 114"/>
                  <a:gd name="T16" fmla="*/ 90 w 91"/>
                  <a:gd name="T17" fmla="*/ 90 h 114"/>
                  <a:gd name="T18" fmla="*/ 91 w 91"/>
                  <a:gd name="T19" fmla="*/ 93 h 114"/>
                  <a:gd name="T20" fmla="*/ 42 w 91"/>
                  <a:gd name="T21" fmla="*/ 114 h 114"/>
                  <a:gd name="T22" fmla="*/ 40 w 91"/>
                  <a:gd name="T23" fmla="*/ 112 h 114"/>
                  <a:gd name="T24" fmla="*/ 43 w 91"/>
                  <a:gd name="T25" fmla="*/ 108 h 114"/>
                  <a:gd name="T26" fmla="*/ 48 w 91"/>
                  <a:gd name="T27" fmla="*/ 91 h 114"/>
                  <a:gd name="T28" fmla="*/ 22 w 91"/>
                  <a:gd name="T29" fmla="*/ 32 h 114"/>
                  <a:gd name="T30" fmla="*/ 6 w 91"/>
                  <a:gd name="T31" fmla="*/ 23 h 114"/>
                  <a:gd name="T32" fmla="*/ 0 w 91"/>
                  <a:gd name="T33" fmla="*/ 23 h 114"/>
                  <a:gd name="T34" fmla="*/ 0 w 91"/>
                  <a:gd name="T35" fmla="*/ 23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1" h="114">
                    <a:moveTo>
                      <a:pt x="0" y="23"/>
                    </a:moveTo>
                    <a:cubicBezTo>
                      <a:pt x="2" y="21"/>
                      <a:pt x="3" y="19"/>
                      <a:pt x="5" y="19"/>
                    </a:cubicBezTo>
                    <a:cubicBezTo>
                      <a:pt x="18" y="13"/>
                      <a:pt x="32" y="7"/>
                      <a:pt x="46" y="1"/>
                    </a:cubicBezTo>
                    <a:cubicBezTo>
                      <a:pt x="47" y="0"/>
                      <a:pt x="49" y="1"/>
                      <a:pt x="52" y="3"/>
                    </a:cubicBezTo>
                    <a:cubicBezTo>
                      <a:pt x="50" y="4"/>
                      <a:pt x="47" y="5"/>
                      <a:pt x="46" y="7"/>
                    </a:cubicBezTo>
                    <a:cubicBezTo>
                      <a:pt x="44" y="11"/>
                      <a:pt x="42" y="15"/>
                      <a:pt x="43" y="18"/>
                    </a:cubicBezTo>
                    <a:cubicBezTo>
                      <a:pt x="52" y="40"/>
                      <a:pt x="61" y="62"/>
                      <a:pt x="71" y="84"/>
                    </a:cubicBezTo>
                    <a:cubicBezTo>
                      <a:pt x="73" y="90"/>
                      <a:pt x="77" y="92"/>
                      <a:pt x="83" y="90"/>
                    </a:cubicBezTo>
                    <a:cubicBezTo>
                      <a:pt x="85" y="90"/>
                      <a:pt x="87" y="90"/>
                      <a:pt x="90" y="90"/>
                    </a:cubicBezTo>
                    <a:cubicBezTo>
                      <a:pt x="90" y="91"/>
                      <a:pt x="90" y="92"/>
                      <a:pt x="91" y="93"/>
                    </a:cubicBezTo>
                    <a:cubicBezTo>
                      <a:pt x="74" y="100"/>
                      <a:pt x="58" y="107"/>
                      <a:pt x="42" y="114"/>
                    </a:cubicBezTo>
                    <a:cubicBezTo>
                      <a:pt x="41" y="114"/>
                      <a:pt x="41" y="113"/>
                      <a:pt x="40" y="112"/>
                    </a:cubicBezTo>
                    <a:cubicBezTo>
                      <a:pt x="41" y="111"/>
                      <a:pt x="42" y="109"/>
                      <a:pt x="43" y="108"/>
                    </a:cubicBezTo>
                    <a:cubicBezTo>
                      <a:pt x="51" y="104"/>
                      <a:pt x="51" y="99"/>
                      <a:pt x="48" y="91"/>
                    </a:cubicBezTo>
                    <a:cubicBezTo>
                      <a:pt x="39" y="72"/>
                      <a:pt x="30" y="52"/>
                      <a:pt x="22" y="32"/>
                    </a:cubicBezTo>
                    <a:cubicBezTo>
                      <a:pt x="19" y="24"/>
                      <a:pt x="14" y="20"/>
                      <a:pt x="6" y="23"/>
                    </a:cubicBezTo>
                    <a:cubicBezTo>
                      <a:pt x="4" y="24"/>
                      <a:pt x="2" y="23"/>
                      <a:pt x="0" y="23"/>
                    </a:cubicBezTo>
                    <a:cubicBezTo>
                      <a:pt x="0" y="23"/>
                      <a:pt x="0" y="23"/>
                      <a:pt x="0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0" name="Freeform 33">
                <a:extLst>
                  <a:ext uri="{FF2B5EF4-FFF2-40B4-BE49-F238E27FC236}">
                    <a16:creationId xmlns:a16="http://schemas.microsoft.com/office/drawing/2014/main" id="{F3A91FB7-416A-4C7A-90F3-D46F69F8F3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73938" y="4121150"/>
                <a:ext cx="288925" cy="246063"/>
              </a:xfrm>
              <a:custGeom>
                <a:avLst/>
                <a:gdLst>
                  <a:gd name="T0" fmla="*/ 114 w 114"/>
                  <a:gd name="T1" fmla="*/ 52 h 97"/>
                  <a:gd name="T2" fmla="*/ 86 w 114"/>
                  <a:gd name="T3" fmla="*/ 97 h 97"/>
                  <a:gd name="T4" fmla="*/ 84 w 114"/>
                  <a:gd name="T5" fmla="*/ 97 h 97"/>
                  <a:gd name="T6" fmla="*/ 84 w 114"/>
                  <a:gd name="T7" fmla="*/ 91 h 97"/>
                  <a:gd name="T8" fmla="*/ 79 w 114"/>
                  <a:gd name="T9" fmla="*/ 77 h 97"/>
                  <a:gd name="T10" fmla="*/ 28 w 114"/>
                  <a:gd name="T11" fmla="*/ 46 h 97"/>
                  <a:gd name="T12" fmla="*/ 0 w 114"/>
                  <a:gd name="T13" fmla="*/ 46 h 97"/>
                  <a:gd name="T14" fmla="*/ 26 w 114"/>
                  <a:gd name="T15" fmla="*/ 0 h 97"/>
                  <a:gd name="T16" fmla="*/ 28 w 114"/>
                  <a:gd name="T17" fmla="*/ 0 h 97"/>
                  <a:gd name="T18" fmla="*/ 28 w 114"/>
                  <a:gd name="T19" fmla="*/ 6 h 97"/>
                  <a:gd name="T20" fmla="*/ 33 w 114"/>
                  <a:gd name="T21" fmla="*/ 20 h 97"/>
                  <a:gd name="T22" fmla="*/ 92 w 114"/>
                  <a:gd name="T23" fmla="*/ 56 h 97"/>
                  <a:gd name="T24" fmla="*/ 106 w 114"/>
                  <a:gd name="T25" fmla="*/ 54 h 97"/>
                  <a:gd name="T26" fmla="*/ 112 w 114"/>
                  <a:gd name="T27" fmla="*/ 50 h 97"/>
                  <a:gd name="T28" fmla="*/ 114 w 114"/>
                  <a:gd name="T29" fmla="*/ 52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4" h="97">
                    <a:moveTo>
                      <a:pt x="114" y="52"/>
                    </a:moveTo>
                    <a:cubicBezTo>
                      <a:pt x="104" y="67"/>
                      <a:pt x="95" y="82"/>
                      <a:pt x="86" y="97"/>
                    </a:cubicBezTo>
                    <a:cubicBezTo>
                      <a:pt x="86" y="97"/>
                      <a:pt x="85" y="97"/>
                      <a:pt x="84" y="97"/>
                    </a:cubicBezTo>
                    <a:cubicBezTo>
                      <a:pt x="84" y="95"/>
                      <a:pt x="83" y="93"/>
                      <a:pt x="84" y="91"/>
                    </a:cubicBezTo>
                    <a:cubicBezTo>
                      <a:pt x="87" y="85"/>
                      <a:pt x="85" y="80"/>
                      <a:pt x="79" y="77"/>
                    </a:cubicBezTo>
                    <a:cubicBezTo>
                      <a:pt x="62" y="67"/>
                      <a:pt x="45" y="56"/>
                      <a:pt x="28" y="46"/>
                    </a:cubicBezTo>
                    <a:cubicBezTo>
                      <a:pt x="13" y="37"/>
                      <a:pt x="13" y="37"/>
                      <a:pt x="0" y="46"/>
                    </a:cubicBezTo>
                    <a:cubicBezTo>
                      <a:pt x="6" y="29"/>
                      <a:pt x="17" y="15"/>
                      <a:pt x="26" y="0"/>
                    </a:cubicBezTo>
                    <a:cubicBezTo>
                      <a:pt x="26" y="0"/>
                      <a:pt x="27" y="0"/>
                      <a:pt x="28" y="0"/>
                    </a:cubicBezTo>
                    <a:cubicBezTo>
                      <a:pt x="28" y="2"/>
                      <a:pt x="28" y="5"/>
                      <a:pt x="28" y="6"/>
                    </a:cubicBezTo>
                    <a:cubicBezTo>
                      <a:pt x="25" y="13"/>
                      <a:pt x="27" y="17"/>
                      <a:pt x="33" y="20"/>
                    </a:cubicBezTo>
                    <a:cubicBezTo>
                      <a:pt x="52" y="32"/>
                      <a:pt x="72" y="44"/>
                      <a:pt x="92" y="56"/>
                    </a:cubicBezTo>
                    <a:cubicBezTo>
                      <a:pt x="98" y="60"/>
                      <a:pt x="102" y="59"/>
                      <a:pt x="106" y="54"/>
                    </a:cubicBezTo>
                    <a:cubicBezTo>
                      <a:pt x="108" y="52"/>
                      <a:pt x="110" y="51"/>
                      <a:pt x="112" y="50"/>
                    </a:cubicBezTo>
                    <a:cubicBezTo>
                      <a:pt x="112" y="51"/>
                      <a:pt x="113" y="52"/>
                      <a:pt x="114" y="5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1" name="Freeform 34">
                <a:extLst>
                  <a:ext uri="{FF2B5EF4-FFF2-40B4-BE49-F238E27FC236}">
                    <a16:creationId xmlns:a16="http://schemas.microsoft.com/office/drawing/2014/main" id="{588A1FCC-1B87-46CF-9754-43B3622B6D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97650" y="1562100"/>
                <a:ext cx="76200" cy="93663"/>
              </a:xfrm>
              <a:custGeom>
                <a:avLst/>
                <a:gdLst>
                  <a:gd name="T0" fmla="*/ 30 w 30"/>
                  <a:gd name="T1" fmla="*/ 30 h 37"/>
                  <a:gd name="T2" fmla="*/ 23 w 30"/>
                  <a:gd name="T3" fmla="*/ 36 h 37"/>
                  <a:gd name="T4" fmla="*/ 12 w 30"/>
                  <a:gd name="T5" fmla="*/ 35 h 37"/>
                  <a:gd name="T6" fmla="*/ 2 w 30"/>
                  <a:gd name="T7" fmla="*/ 6 h 37"/>
                  <a:gd name="T8" fmla="*/ 10 w 30"/>
                  <a:gd name="T9" fmla="*/ 1 h 37"/>
                  <a:gd name="T10" fmla="*/ 30 w 30"/>
                  <a:gd name="T11" fmla="*/ 3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" h="37">
                    <a:moveTo>
                      <a:pt x="30" y="30"/>
                    </a:moveTo>
                    <a:cubicBezTo>
                      <a:pt x="29" y="31"/>
                      <a:pt x="27" y="35"/>
                      <a:pt x="23" y="36"/>
                    </a:cubicBezTo>
                    <a:cubicBezTo>
                      <a:pt x="20" y="37"/>
                      <a:pt x="14" y="37"/>
                      <a:pt x="12" y="35"/>
                    </a:cubicBezTo>
                    <a:cubicBezTo>
                      <a:pt x="4" y="28"/>
                      <a:pt x="0" y="18"/>
                      <a:pt x="2" y="6"/>
                    </a:cubicBezTo>
                    <a:cubicBezTo>
                      <a:pt x="2" y="4"/>
                      <a:pt x="8" y="0"/>
                      <a:pt x="10" y="1"/>
                    </a:cubicBezTo>
                    <a:cubicBezTo>
                      <a:pt x="18" y="2"/>
                      <a:pt x="30" y="19"/>
                      <a:pt x="30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2" name="Freeform 46">
                <a:extLst>
                  <a:ext uri="{FF2B5EF4-FFF2-40B4-BE49-F238E27FC236}">
                    <a16:creationId xmlns:a16="http://schemas.microsoft.com/office/drawing/2014/main" id="{11EE62A9-35AC-4816-9A71-2DDCC7F2EE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06888" y="1617663"/>
                <a:ext cx="3151188" cy="2741613"/>
              </a:xfrm>
              <a:custGeom>
                <a:avLst/>
                <a:gdLst>
                  <a:gd name="T0" fmla="*/ 976 w 1246"/>
                  <a:gd name="T1" fmla="*/ 1074 h 1083"/>
                  <a:gd name="T2" fmla="*/ 937 w 1246"/>
                  <a:gd name="T3" fmla="*/ 1004 h 1083"/>
                  <a:gd name="T4" fmla="*/ 913 w 1246"/>
                  <a:gd name="T5" fmla="*/ 849 h 1083"/>
                  <a:gd name="T6" fmla="*/ 908 w 1246"/>
                  <a:gd name="T7" fmla="*/ 676 h 1083"/>
                  <a:gd name="T8" fmla="*/ 900 w 1246"/>
                  <a:gd name="T9" fmla="*/ 490 h 1083"/>
                  <a:gd name="T10" fmla="*/ 790 w 1246"/>
                  <a:gd name="T11" fmla="*/ 320 h 1083"/>
                  <a:gd name="T12" fmla="*/ 782 w 1246"/>
                  <a:gd name="T13" fmla="*/ 310 h 1083"/>
                  <a:gd name="T14" fmla="*/ 779 w 1246"/>
                  <a:gd name="T15" fmla="*/ 288 h 1083"/>
                  <a:gd name="T16" fmla="*/ 758 w 1246"/>
                  <a:gd name="T17" fmla="*/ 243 h 1083"/>
                  <a:gd name="T18" fmla="*/ 691 w 1246"/>
                  <a:gd name="T19" fmla="*/ 196 h 1083"/>
                  <a:gd name="T20" fmla="*/ 641 w 1246"/>
                  <a:gd name="T21" fmla="*/ 171 h 1083"/>
                  <a:gd name="T22" fmla="*/ 681 w 1246"/>
                  <a:gd name="T23" fmla="*/ 166 h 1083"/>
                  <a:gd name="T24" fmla="*/ 706 w 1246"/>
                  <a:gd name="T25" fmla="*/ 157 h 1083"/>
                  <a:gd name="T26" fmla="*/ 766 w 1246"/>
                  <a:gd name="T27" fmla="*/ 95 h 1083"/>
                  <a:gd name="T28" fmla="*/ 767 w 1246"/>
                  <a:gd name="T29" fmla="*/ 78 h 1083"/>
                  <a:gd name="T30" fmla="*/ 746 w 1246"/>
                  <a:gd name="T31" fmla="*/ 64 h 1083"/>
                  <a:gd name="T32" fmla="*/ 740 w 1246"/>
                  <a:gd name="T33" fmla="*/ 68 h 1083"/>
                  <a:gd name="T34" fmla="*/ 708 w 1246"/>
                  <a:gd name="T35" fmla="*/ 106 h 1083"/>
                  <a:gd name="T36" fmla="*/ 633 w 1246"/>
                  <a:gd name="T37" fmla="*/ 145 h 1083"/>
                  <a:gd name="T38" fmla="*/ 631 w 1246"/>
                  <a:gd name="T39" fmla="*/ 54 h 1083"/>
                  <a:gd name="T40" fmla="*/ 615 w 1246"/>
                  <a:gd name="T41" fmla="*/ 32 h 1083"/>
                  <a:gd name="T42" fmla="*/ 603 w 1246"/>
                  <a:gd name="T43" fmla="*/ 31 h 1083"/>
                  <a:gd name="T44" fmla="*/ 586 w 1246"/>
                  <a:gd name="T45" fmla="*/ 46 h 1083"/>
                  <a:gd name="T46" fmla="*/ 583 w 1246"/>
                  <a:gd name="T47" fmla="*/ 133 h 1083"/>
                  <a:gd name="T48" fmla="*/ 575 w 1246"/>
                  <a:gd name="T49" fmla="*/ 143 h 1083"/>
                  <a:gd name="T50" fmla="*/ 541 w 1246"/>
                  <a:gd name="T51" fmla="*/ 138 h 1083"/>
                  <a:gd name="T52" fmla="*/ 486 w 1246"/>
                  <a:gd name="T53" fmla="*/ 86 h 1083"/>
                  <a:gd name="T54" fmla="*/ 473 w 1246"/>
                  <a:gd name="T55" fmla="*/ 69 h 1083"/>
                  <a:gd name="T56" fmla="*/ 449 w 1246"/>
                  <a:gd name="T57" fmla="*/ 68 h 1083"/>
                  <a:gd name="T58" fmla="*/ 446 w 1246"/>
                  <a:gd name="T59" fmla="*/ 80 h 1083"/>
                  <a:gd name="T60" fmla="*/ 462 w 1246"/>
                  <a:gd name="T61" fmla="*/ 113 h 1083"/>
                  <a:gd name="T62" fmla="*/ 572 w 1246"/>
                  <a:gd name="T63" fmla="*/ 179 h 1083"/>
                  <a:gd name="T64" fmla="*/ 582 w 1246"/>
                  <a:gd name="T65" fmla="*/ 181 h 1083"/>
                  <a:gd name="T66" fmla="*/ 577 w 1246"/>
                  <a:gd name="T67" fmla="*/ 182 h 1083"/>
                  <a:gd name="T68" fmla="*/ 475 w 1246"/>
                  <a:gd name="T69" fmla="*/ 226 h 1083"/>
                  <a:gd name="T70" fmla="*/ 430 w 1246"/>
                  <a:gd name="T71" fmla="*/ 305 h 1083"/>
                  <a:gd name="T72" fmla="*/ 415 w 1246"/>
                  <a:gd name="T73" fmla="*/ 334 h 1083"/>
                  <a:gd name="T74" fmla="*/ 366 w 1246"/>
                  <a:gd name="T75" fmla="*/ 379 h 1083"/>
                  <a:gd name="T76" fmla="*/ 319 w 1246"/>
                  <a:gd name="T77" fmla="*/ 472 h 1083"/>
                  <a:gd name="T78" fmla="*/ 309 w 1246"/>
                  <a:gd name="T79" fmla="*/ 560 h 1083"/>
                  <a:gd name="T80" fmla="*/ 306 w 1246"/>
                  <a:gd name="T81" fmla="*/ 781 h 1083"/>
                  <a:gd name="T82" fmla="*/ 304 w 1246"/>
                  <a:gd name="T83" fmla="*/ 857 h 1083"/>
                  <a:gd name="T84" fmla="*/ 272 w 1246"/>
                  <a:gd name="T85" fmla="*/ 993 h 1083"/>
                  <a:gd name="T86" fmla="*/ 240 w 1246"/>
                  <a:gd name="T87" fmla="*/ 1076 h 1083"/>
                  <a:gd name="T88" fmla="*/ 237 w 1246"/>
                  <a:gd name="T89" fmla="*/ 1083 h 1083"/>
                  <a:gd name="T90" fmla="*/ 51 w 1246"/>
                  <a:gd name="T91" fmla="*/ 834 h 1083"/>
                  <a:gd name="T92" fmla="*/ 17 w 1246"/>
                  <a:gd name="T93" fmla="*/ 525 h 1083"/>
                  <a:gd name="T94" fmla="*/ 537 w 1246"/>
                  <a:gd name="T95" fmla="*/ 30 h 1083"/>
                  <a:gd name="T96" fmla="*/ 1158 w 1246"/>
                  <a:gd name="T97" fmla="*/ 420 h 1083"/>
                  <a:gd name="T98" fmla="*/ 976 w 1246"/>
                  <a:gd name="T99" fmla="*/ 1074 h 10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246" h="1083">
                    <a:moveTo>
                      <a:pt x="976" y="1074"/>
                    </a:moveTo>
                    <a:cubicBezTo>
                      <a:pt x="957" y="1053"/>
                      <a:pt x="943" y="1031"/>
                      <a:pt x="937" y="1004"/>
                    </a:cubicBezTo>
                    <a:cubicBezTo>
                      <a:pt x="925" y="953"/>
                      <a:pt x="916" y="901"/>
                      <a:pt x="913" y="849"/>
                    </a:cubicBezTo>
                    <a:cubicBezTo>
                      <a:pt x="910" y="792"/>
                      <a:pt x="910" y="734"/>
                      <a:pt x="908" y="676"/>
                    </a:cubicBezTo>
                    <a:cubicBezTo>
                      <a:pt x="906" y="614"/>
                      <a:pt x="906" y="552"/>
                      <a:pt x="900" y="490"/>
                    </a:cubicBezTo>
                    <a:cubicBezTo>
                      <a:pt x="893" y="415"/>
                      <a:pt x="856" y="358"/>
                      <a:pt x="790" y="320"/>
                    </a:cubicBezTo>
                    <a:cubicBezTo>
                      <a:pt x="787" y="318"/>
                      <a:pt x="784" y="314"/>
                      <a:pt x="782" y="310"/>
                    </a:cubicBezTo>
                    <a:cubicBezTo>
                      <a:pt x="780" y="303"/>
                      <a:pt x="779" y="295"/>
                      <a:pt x="779" y="288"/>
                    </a:cubicBezTo>
                    <a:cubicBezTo>
                      <a:pt x="777" y="270"/>
                      <a:pt x="770" y="255"/>
                      <a:pt x="758" y="243"/>
                    </a:cubicBezTo>
                    <a:cubicBezTo>
                      <a:pt x="739" y="222"/>
                      <a:pt x="716" y="207"/>
                      <a:pt x="691" y="196"/>
                    </a:cubicBezTo>
                    <a:cubicBezTo>
                      <a:pt x="674" y="188"/>
                      <a:pt x="657" y="180"/>
                      <a:pt x="641" y="171"/>
                    </a:cubicBezTo>
                    <a:cubicBezTo>
                      <a:pt x="654" y="170"/>
                      <a:pt x="668" y="169"/>
                      <a:pt x="681" y="166"/>
                    </a:cubicBezTo>
                    <a:cubicBezTo>
                      <a:pt x="690" y="165"/>
                      <a:pt x="699" y="162"/>
                      <a:pt x="706" y="157"/>
                    </a:cubicBezTo>
                    <a:cubicBezTo>
                      <a:pt x="730" y="140"/>
                      <a:pt x="749" y="119"/>
                      <a:pt x="766" y="95"/>
                    </a:cubicBezTo>
                    <a:cubicBezTo>
                      <a:pt x="769" y="89"/>
                      <a:pt x="772" y="83"/>
                      <a:pt x="767" y="78"/>
                    </a:cubicBezTo>
                    <a:cubicBezTo>
                      <a:pt x="761" y="72"/>
                      <a:pt x="753" y="68"/>
                      <a:pt x="746" y="64"/>
                    </a:cubicBezTo>
                    <a:cubicBezTo>
                      <a:pt x="745" y="63"/>
                      <a:pt x="742" y="66"/>
                      <a:pt x="740" y="68"/>
                    </a:cubicBezTo>
                    <a:cubicBezTo>
                      <a:pt x="729" y="81"/>
                      <a:pt x="719" y="93"/>
                      <a:pt x="708" y="106"/>
                    </a:cubicBezTo>
                    <a:cubicBezTo>
                      <a:pt x="688" y="128"/>
                      <a:pt x="663" y="139"/>
                      <a:pt x="633" y="145"/>
                    </a:cubicBezTo>
                    <a:cubicBezTo>
                      <a:pt x="632" y="114"/>
                      <a:pt x="632" y="84"/>
                      <a:pt x="631" y="54"/>
                    </a:cubicBezTo>
                    <a:cubicBezTo>
                      <a:pt x="631" y="40"/>
                      <a:pt x="629" y="35"/>
                      <a:pt x="615" y="32"/>
                    </a:cubicBezTo>
                    <a:cubicBezTo>
                      <a:pt x="611" y="31"/>
                      <a:pt x="607" y="31"/>
                      <a:pt x="603" y="31"/>
                    </a:cubicBezTo>
                    <a:cubicBezTo>
                      <a:pt x="591" y="29"/>
                      <a:pt x="586" y="34"/>
                      <a:pt x="586" y="46"/>
                    </a:cubicBezTo>
                    <a:cubicBezTo>
                      <a:pt x="585" y="75"/>
                      <a:pt x="584" y="104"/>
                      <a:pt x="583" y="133"/>
                    </a:cubicBezTo>
                    <a:cubicBezTo>
                      <a:pt x="583" y="140"/>
                      <a:pt x="581" y="142"/>
                      <a:pt x="575" y="143"/>
                    </a:cubicBezTo>
                    <a:cubicBezTo>
                      <a:pt x="563" y="145"/>
                      <a:pt x="551" y="144"/>
                      <a:pt x="541" y="138"/>
                    </a:cubicBezTo>
                    <a:cubicBezTo>
                      <a:pt x="518" y="126"/>
                      <a:pt x="500" y="108"/>
                      <a:pt x="486" y="86"/>
                    </a:cubicBezTo>
                    <a:cubicBezTo>
                      <a:pt x="483" y="80"/>
                      <a:pt x="478" y="74"/>
                      <a:pt x="473" y="69"/>
                    </a:cubicBezTo>
                    <a:cubicBezTo>
                      <a:pt x="467" y="63"/>
                      <a:pt x="456" y="63"/>
                      <a:pt x="449" y="68"/>
                    </a:cubicBezTo>
                    <a:cubicBezTo>
                      <a:pt x="446" y="71"/>
                      <a:pt x="444" y="77"/>
                      <a:pt x="446" y="80"/>
                    </a:cubicBezTo>
                    <a:cubicBezTo>
                      <a:pt x="450" y="91"/>
                      <a:pt x="455" y="103"/>
                      <a:pt x="462" y="113"/>
                    </a:cubicBezTo>
                    <a:cubicBezTo>
                      <a:pt x="489" y="151"/>
                      <a:pt x="527" y="170"/>
                      <a:pt x="572" y="179"/>
                    </a:cubicBezTo>
                    <a:cubicBezTo>
                      <a:pt x="575" y="179"/>
                      <a:pt x="578" y="180"/>
                      <a:pt x="582" y="181"/>
                    </a:cubicBezTo>
                    <a:cubicBezTo>
                      <a:pt x="580" y="182"/>
                      <a:pt x="578" y="182"/>
                      <a:pt x="577" y="182"/>
                    </a:cubicBezTo>
                    <a:cubicBezTo>
                      <a:pt x="538" y="184"/>
                      <a:pt x="507" y="207"/>
                      <a:pt x="475" y="226"/>
                    </a:cubicBezTo>
                    <a:cubicBezTo>
                      <a:pt x="443" y="244"/>
                      <a:pt x="431" y="271"/>
                      <a:pt x="430" y="305"/>
                    </a:cubicBezTo>
                    <a:cubicBezTo>
                      <a:pt x="430" y="317"/>
                      <a:pt x="426" y="326"/>
                      <a:pt x="415" y="334"/>
                    </a:cubicBezTo>
                    <a:cubicBezTo>
                      <a:pt x="398" y="348"/>
                      <a:pt x="382" y="363"/>
                      <a:pt x="366" y="379"/>
                    </a:cubicBezTo>
                    <a:cubicBezTo>
                      <a:pt x="340" y="404"/>
                      <a:pt x="328" y="437"/>
                      <a:pt x="319" y="472"/>
                    </a:cubicBezTo>
                    <a:cubicBezTo>
                      <a:pt x="312" y="501"/>
                      <a:pt x="310" y="530"/>
                      <a:pt x="309" y="560"/>
                    </a:cubicBezTo>
                    <a:cubicBezTo>
                      <a:pt x="309" y="633"/>
                      <a:pt x="307" y="707"/>
                      <a:pt x="306" y="781"/>
                    </a:cubicBezTo>
                    <a:cubicBezTo>
                      <a:pt x="305" y="806"/>
                      <a:pt x="305" y="832"/>
                      <a:pt x="304" y="857"/>
                    </a:cubicBezTo>
                    <a:cubicBezTo>
                      <a:pt x="300" y="904"/>
                      <a:pt x="287" y="949"/>
                      <a:pt x="272" y="993"/>
                    </a:cubicBezTo>
                    <a:cubicBezTo>
                      <a:pt x="262" y="1021"/>
                      <a:pt x="251" y="1048"/>
                      <a:pt x="240" y="1076"/>
                    </a:cubicBezTo>
                    <a:cubicBezTo>
                      <a:pt x="239" y="1078"/>
                      <a:pt x="238" y="1080"/>
                      <a:pt x="237" y="1083"/>
                    </a:cubicBezTo>
                    <a:cubicBezTo>
                      <a:pt x="152" y="1016"/>
                      <a:pt x="90" y="933"/>
                      <a:pt x="51" y="834"/>
                    </a:cubicBezTo>
                    <a:cubicBezTo>
                      <a:pt x="11" y="734"/>
                      <a:pt x="0" y="631"/>
                      <a:pt x="17" y="525"/>
                    </a:cubicBezTo>
                    <a:cubicBezTo>
                      <a:pt x="60" y="257"/>
                      <a:pt x="278" y="57"/>
                      <a:pt x="537" y="30"/>
                    </a:cubicBezTo>
                    <a:cubicBezTo>
                      <a:pt x="825" y="0"/>
                      <a:pt x="1072" y="177"/>
                      <a:pt x="1158" y="420"/>
                    </a:cubicBezTo>
                    <a:cubicBezTo>
                      <a:pt x="1246" y="668"/>
                      <a:pt x="1158" y="927"/>
                      <a:pt x="976" y="107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3" name="Freeform 47">
                <a:extLst>
                  <a:ext uri="{FF2B5EF4-FFF2-40B4-BE49-F238E27FC236}">
                    <a16:creationId xmlns:a16="http://schemas.microsoft.com/office/drawing/2014/main" id="{72022419-5567-4B8B-98BE-AA0A857BC3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0688" y="2435225"/>
                <a:ext cx="674688" cy="428625"/>
              </a:xfrm>
              <a:custGeom>
                <a:avLst/>
                <a:gdLst>
                  <a:gd name="T0" fmla="*/ 263 w 267"/>
                  <a:gd name="T1" fmla="*/ 164 h 169"/>
                  <a:gd name="T2" fmla="*/ 0 w 267"/>
                  <a:gd name="T3" fmla="*/ 169 h 169"/>
                  <a:gd name="T4" fmla="*/ 0 w 267"/>
                  <a:gd name="T5" fmla="*/ 134 h 169"/>
                  <a:gd name="T6" fmla="*/ 1 w 267"/>
                  <a:gd name="T7" fmla="*/ 41 h 169"/>
                  <a:gd name="T8" fmla="*/ 8 w 267"/>
                  <a:gd name="T9" fmla="*/ 31 h 169"/>
                  <a:gd name="T10" fmla="*/ 184 w 267"/>
                  <a:gd name="T11" fmla="*/ 11 h 169"/>
                  <a:gd name="T12" fmla="*/ 267 w 267"/>
                  <a:gd name="T13" fmla="*/ 28 h 169"/>
                  <a:gd name="T14" fmla="*/ 263 w 267"/>
                  <a:gd name="T15" fmla="*/ 164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67" h="169">
                    <a:moveTo>
                      <a:pt x="263" y="164"/>
                    </a:moveTo>
                    <a:cubicBezTo>
                      <a:pt x="175" y="144"/>
                      <a:pt x="88" y="136"/>
                      <a:pt x="0" y="169"/>
                    </a:cubicBezTo>
                    <a:cubicBezTo>
                      <a:pt x="0" y="156"/>
                      <a:pt x="0" y="145"/>
                      <a:pt x="0" y="134"/>
                    </a:cubicBezTo>
                    <a:cubicBezTo>
                      <a:pt x="1" y="103"/>
                      <a:pt x="1" y="72"/>
                      <a:pt x="1" y="41"/>
                    </a:cubicBezTo>
                    <a:cubicBezTo>
                      <a:pt x="1" y="35"/>
                      <a:pt x="3" y="33"/>
                      <a:pt x="8" y="31"/>
                    </a:cubicBezTo>
                    <a:cubicBezTo>
                      <a:pt x="65" y="8"/>
                      <a:pt x="124" y="0"/>
                      <a:pt x="184" y="11"/>
                    </a:cubicBezTo>
                    <a:cubicBezTo>
                      <a:pt x="212" y="16"/>
                      <a:pt x="239" y="22"/>
                      <a:pt x="267" y="28"/>
                    </a:cubicBezTo>
                    <a:cubicBezTo>
                      <a:pt x="265" y="74"/>
                      <a:pt x="264" y="119"/>
                      <a:pt x="263" y="1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4" name="Freeform 48">
                <a:extLst>
                  <a:ext uri="{FF2B5EF4-FFF2-40B4-BE49-F238E27FC236}">
                    <a16:creationId xmlns:a16="http://schemas.microsoft.com/office/drawing/2014/main" id="{121E887C-3A0E-4470-A7A3-889E88D444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40375" y="2898775"/>
                <a:ext cx="604838" cy="293688"/>
              </a:xfrm>
              <a:custGeom>
                <a:avLst/>
                <a:gdLst>
                  <a:gd name="T0" fmla="*/ 0 w 239"/>
                  <a:gd name="T1" fmla="*/ 35 h 116"/>
                  <a:gd name="T2" fmla="*/ 129 w 239"/>
                  <a:gd name="T3" fmla="*/ 5 h 116"/>
                  <a:gd name="T4" fmla="*/ 221 w 239"/>
                  <a:gd name="T5" fmla="*/ 17 h 116"/>
                  <a:gd name="T6" fmla="*/ 239 w 239"/>
                  <a:gd name="T7" fmla="*/ 22 h 116"/>
                  <a:gd name="T8" fmla="*/ 232 w 239"/>
                  <a:gd name="T9" fmla="*/ 35 h 116"/>
                  <a:gd name="T10" fmla="*/ 144 w 239"/>
                  <a:gd name="T11" fmla="*/ 107 h 116"/>
                  <a:gd name="T12" fmla="*/ 93 w 239"/>
                  <a:gd name="T13" fmla="*/ 107 h 116"/>
                  <a:gd name="T14" fmla="*/ 60 w 239"/>
                  <a:gd name="T15" fmla="*/ 87 h 116"/>
                  <a:gd name="T16" fmla="*/ 0 w 239"/>
                  <a:gd name="T17" fmla="*/ 35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9" h="116">
                    <a:moveTo>
                      <a:pt x="0" y="35"/>
                    </a:moveTo>
                    <a:cubicBezTo>
                      <a:pt x="42" y="11"/>
                      <a:pt x="83" y="0"/>
                      <a:pt x="129" y="5"/>
                    </a:cubicBezTo>
                    <a:cubicBezTo>
                      <a:pt x="159" y="9"/>
                      <a:pt x="190" y="13"/>
                      <a:pt x="221" y="17"/>
                    </a:cubicBezTo>
                    <a:cubicBezTo>
                      <a:pt x="227" y="18"/>
                      <a:pt x="232" y="20"/>
                      <a:pt x="239" y="22"/>
                    </a:cubicBezTo>
                    <a:cubicBezTo>
                      <a:pt x="236" y="27"/>
                      <a:pt x="234" y="32"/>
                      <a:pt x="232" y="35"/>
                    </a:cubicBezTo>
                    <a:cubicBezTo>
                      <a:pt x="207" y="65"/>
                      <a:pt x="178" y="89"/>
                      <a:pt x="144" y="107"/>
                    </a:cubicBezTo>
                    <a:cubicBezTo>
                      <a:pt x="127" y="116"/>
                      <a:pt x="109" y="115"/>
                      <a:pt x="93" y="107"/>
                    </a:cubicBezTo>
                    <a:cubicBezTo>
                      <a:pt x="81" y="101"/>
                      <a:pt x="70" y="95"/>
                      <a:pt x="60" y="87"/>
                    </a:cubicBezTo>
                    <a:cubicBezTo>
                      <a:pt x="40" y="71"/>
                      <a:pt x="21" y="53"/>
                      <a:pt x="0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5" name="Freeform 49">
                <a:extLst>
                  <a:ext uri="{FF2B5EF4-FFF2-40B4-BE49-F238E27FC236}">
                    <a16:creationId xmlns:a16="http://schemas.microsoft.com/office/drawing/2014/main" id="{01EDFBB4-1BE9-4D63-AF0B-FDEDB6413D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13388" y="2133600"/>
                <a:ext cx="661988" cy="263525"/>
              </a:xfrm>
              <a:custGeom>
                <a:avLst/>
                <a:gdLst>
                  <a:gd name="T0" fmla="*/ 0 w 262"/>
                  <a:gd name="T1" fmla="*/ 103 h 104"/>
                  <a:gd name="T2" fmla="*/ 24 w 262"/>
                  <a:gd name="T3" fmla="*/ 55 h 104"/>
                  <a:gd name="T4" fmla="*/ 31 w 262"/>
                  <a:gd name="T5" fmla="*/ 50 h 104"/>
                  <a:gd name="T6" fmla="*/ 118 w 262"/>
                  <a:gd name="T7" fmla="*/ 3 h 104"/>
                  <a:gd name="T8" fmla="*/ 131 w 262"/>
                  <a:gd name="T9" fmla="*/ 3 h 104"/>
                  <a:gd name="T10" fmla="*/ 213 w 262"/>
                  <a:gd name="T11" fmla="*/ 39 h 104"/>
                  <a:gd name="T12" fmla="*/ 242 w 262"/>
                  <a:gd name="T13" fmla="*/ 56 h 104"/>
                  <a:gd name="T14" fmla="*/ 260 w 262"/>
                  <a:gd name="T15" fmla="*/ 96 h 104"/>
                  <a:gd name="T16" fmla="*/ 251 w 262"/>
                  <a:gd name="T17" fmla="*/ 102 h 104"/>
                  <a:gd name="T18" fmla="*/ 151 w 262"/>
                  <a:gd name="T19" fmla="*/ 76 h 104"/>
                  <a:gd name="T20" fmla="*/ 40 w 262"/>
                  <a:gd name="T21" fmla="*/ 88 h 104"/>
                  <a:gd name="T22" fmla="*/ 0 w 262"/>
                  <a:gd name="T23" fmla="*/ 10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62" h="104">
                    <a:moveTo>
                      <a:pt x="0" y="103"/>
                    </a:moveTo>
                    <a:cubicBezTo>
                      <a:pt x="3" y="84"/>
                      <a:pt x="11" y="68"/>
                      <a:pt x="24" y="55"/>
                    </a:cubicBezTo>
                    <a:cubicBezTo>
                      <a:pt x="26" y="53"/>
                      <a:pt x="29" y="51"/>
                      <a:pt x="31" y="50"/>
                    </a:cubicBezTo>
                    <a:cubicBezTo>
                      <a:pt x="63" y="40"/>
                      <a:pt x="90" y="21"/>
                      <a:pt x="118" y="3"/>
                    </a:cubicBezTo>
                    <a:cubicBezTo>
                      <a:pt x="122" y="1"/>
                      <a:pt x="126" y="0"/>
                      <a:pt x="131" y="3"/>
                    </a:cubicBezTo>
                    <a:cubicBezTo>
                      <a:pt x="158" y="15"/>
                      <a:pt x="186" y="27"/>
                      <a:pt x="213" y="39"/>
                    </a:cubicBezTo>
                    <a:cubicBezTo>
                      <a:pt x="223" y="44"/>
                      <a:pt x="233" y="50"/>
                      <a:pt x="242" y="56"/>
                    </a:cubicBezTo>
                    <a:cubicBezTo>
                      <a:pt x="255" y="66"/>
                      <a:pt x="262" y="79"/>
                      <a:pt x="260" y="96"/>
                    </a:cubicBezTo>
                    <a:cubicBezTo>
                      <a:pt x="260" y="102"/>
                      <a:pt x="258" y="104"/>
                      <a:pt x="251" y="102"/>
                    </a:cubicBezTo>
                    <a:cubicBezTo>
                      <a:pt x="218" y="93"/>
                      <a:pt x="185" y="84"/>
                      <a:pt x="151" y="76"/>
                    </a:cubicBezTo>
                    <a:cubicBezTo>
                      <a:pt x="113" y="68"/>
                      <a:pt x="76" y="74"/>
                      <a:pt x="40" y="88"/>
                    </a:cubicBezTo>
                    <a:cubicBezTo>
                      <a:pt x="27" y="93"/>
                      <a:pt x="14" y="98"/>
                      <a:pt x="0" y="10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6" name="Freeform 50">
                <a:extLst>
                  <a:ext uri="{FF2B5EF4-FFF2-40B4-BE49-F238E27FC236}">
                    <a16:creationId xmlns:a16="http://schemas.microsoft.com/office/drawing/2014/main" id="{726EB6C7-5A3B-42D7-AE4C-094B8AC4DA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65725" y="2574925"/>
                <a:ext cx="223838" cy="455613"/>
              </a:xfrm>
              <a:custGeom>
                <a:avLst/>
                <a:gdLst>
                  <a:gd name="T0" fmla="*/ 15 w 88"/>
                  <a:gd name="T1" fmla="*/ 180 h 180"/>
                  <a:gd name="T2" fmla="*/ 83 w 88"/>
                  <a:gd name="T3" fmla="*/ 0 h 180"/>
                  <a:gd name="T4" fmla="*/ 84 w 88"/>
                  <a:gd name="T5" fmla="*/ 7 h 180"/>
                  <a:gd name="T6" fmla="*/ 87 w 88"/>
                  <a:gd name="T7" fmla="*/ 120 h 180"/>
                  <a:gd name="T8" fmla="*/ 80 w 88"/>
                  <a:gd name="T9" fmla="*/ 131 h 180"/>
                  <a:gd name="T10" fmla="*/ 63 w 88"/>
                  <a:gd name="T11" fmla="*/ 139 h 180"/>
                  <a:gd name="T12" fmla="*/ 15 w 88"/>
                  <a:gd name="T13" fmla="*/ 180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8" h="180">
                    <a:moveTo>
                      <a:pt x="15" y="180"/>
                    </a:moveTo>
                    <a:cubicBezTo>
                      <a:pt x="0" y="106"/>
                      <a:pt x="31" y="34"/>
                      <a:pt x="83" y="0"/>
                    </a:cubicBezTo>
                    <a:cubicBezTo>
                      <a:pt x="84" y="2"/>
                      <a:pt x="84" y="4"/>
                      <a:pt x="84" y="7"/>
                    </a:cubicBezTo>
                    <a:cubicBezTo>
                      <a:pt x="85" y="44"/>
                      <a:pt x="86" y="82"/>
                      <a:pt x="87" y="120"/>
                    </a:cubicBezTo>
                    <a:cubicBezTo>
                      <a:pt x="88" y="126"/>
                      <a:pt x="85" y="129"/>
                      <a:pt x="80" y="131"/>
                    </a:cubicBezTo>
                    <a:cubicBezTo>
                      <a:pt x="74" y="133"/>
                      <a:pt x="68" y="136"/>
                      <a:pt x="63" y="139"/>
                    </a:cubicBezTo>
                    <a:cubicBezTo>
                      <a:pt x="43" y="148"/>
                      <a:pt x="26" y="160"/>
                      <a:pt x="15" y="1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7" name="Freeform 51">
                <a:extLst>
                  <a:ext uri="{FF2B5EF4-FFF2-40B4-BE49-F238E27FC236}">
                    <a16:creationId xmlns:a16="http://schemas.microsoft.com/office/drawing/2014/main" id="{46C4C01A-61DC-4B59-B1AB-BBA64DF5A5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94438" y="2574925"/>
                <a:ext cx="209550" cy="439738"/>
              </a:xfrm>
              <a:custGeom>
                <a:avLst/>
                <a:gdLst>
                  <a:gd name="T0" fmla="*/ 76 w 83"/>
                  <a:gd name="T1" fmla="*/ 174 h 174"/>
                  <a:gd name="T2" fmla="*/ 4 w 83"/>
                  <a:gd name="T3" fmla="*/ 131 h 174"/>
                  <a:gd name="T4" fmla="*/ 0 w 83"/>
                  <a:gd name="T5" fmla="*/ 123 h 174"/>
                  <a:gd name="T6" fmla="*/ 4 w 83"/>
                  <a:gd name="T7" fmla="*/ 27 h 174"/>
                  <a:gd name="T8" fmla="*/ 6 w 83"/>
                  <a:gd name="T9" fmla="*/ 0 h 174"/>
                  <a:gd name="T10" fmla="*/ 76 w 83"/>
                  <a:gd name="T11" fmla="*/ 174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3" h="174">
                    <a:moveTo>
                      <a:pt x="76" y="174"/>
                    </a:moveTo>
                    <a:cubicBezTo>
                      <a:pt x="52" y="159"/>
                      <a:pt x="28" y="146"/>
                      <a:pt x="4" y="131"/>
                    </a:cubicBezTo>
                    <a:cubicBezTo>
                      <a:pt x="2" y="130"/>
                      <a:pt x="0" y="126"/>
                      <a:pt x="0" y="123"/>
                    </a:cubicBezTo>
                    <a:cubicBezTo>
                      <a:pt x="1" y="91"/>
                      <a:pt x="3" y="59"/>
                      <a:pt x="4" y="27"/>
                    </a:cubicBezTo>
                    <a:cubicBezTo>
                      <a:pt x="5" y="18"/>
                      <a:pt x="5" y="9"/>
                      <a:pt x="6" y="0"/>
                    </a:cubicBezTo>
                    <a:cubicBezTo>
                      <a:pt x="45" y="13"/>
                      <a:pt x="83" y="109"/>
                      <a:pt x="76" y="17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8" name="Freeform 52">
                <a:extLst>
                  <a:ext uri="{FF2B5EF4-FFF2-40B4-BE49-F238E27FC236}">
                    <a16:creationId xmlns:a16="http://schemas.microsoft.com/office/drawing/2014/main" id="{9FA371B3-AD8F-4A2A-8E4B-8F6B4C586D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02325" y="3968750"/>
                <a:ext cx="82550" cy="236538"/>
              </a:xfrm>
              <a:custGeom>
                <a:avLst/>
                <a:gdLst>
                  <a:gd name="T0" fmla="*/ 0 w 33"/>
                  <a:gd name="T1" fmla="*/ 93 h 93"/>
                  <a:gd name="T2" fmla="*/ 0 w 33"/>
                  <a:gd name="T3" fmla="*/ 18 h 93"/>
                  <a:gd name="T4" fmla="*/ 4 w 33"/>
                  <a:gd name="T5" fmla="*/ 11 h 93"/>
                  <a:gd name="T6" fmla="*/ 25 w 33"/>
                  <a:gd name="T7" fmla="*/ 0 h 93"/>
                  <a:gd name="T8" fmla="*/ 0 w 33"/>
                  <a:gd name="T9" fmla="*/ 93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93">
                    <a:moveTo>
                      <a:pt x="0" y="93"/>
                    </a:moveTo>
                    <a:cubicBezTo>
                      <a:pt x="0" y="67"/>
                      <a:pt x="0" y="42"/>
                      <a:pt x="0" y="18"/>
                    </a:cubicBezTo>
                    <a:cubicBezTo>
                      <a:pt x="0" y="16"/>
                      <a:pt x="2" y="13"/>
                      <a:pt x="4" y="11"/>
                    </a:cubicBezTo>
                    <a:cubicBezTo>
                      <a:pt x="11" y="8"/>
                      <a:pt x="17" y="4"/>
                      <a:pt x="25" y="0"/>
                    </a:cubicBezTo>
                    <a:cubicBezTo>
                      <a:pt x="23" y="33"/>
                      <a:pt x="33" y="67"/>
                      <a:pt x="0" y="9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9" name="Freeform 53">
                <a:extLst>
                  <a:ext uri="{FF2B5EF4-FFF2-40B4-BE49-F238E27FC236}">
                    <a16:creationId xmlns:a16="http://schemas.microsoft.com/office/drawing/2014/main" id="{3ADEE3F1-646A-4C94-86AC-D98E82E918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65800" y="3756025"/>
                <a:ext cx="58738" cy="157163"/>
              </a:xfrm>
              <a:custGeom>
                <a:avLst/>
                <a:gdLst>
                  <a:gd name="T0" fmla="*/ 23 w 23"/>
                  <a:gd name="T1" fmla="*/ 62 h 62"/>
                  <a:gd name="T2" fmla="*/ 3 w 23"/>
                  <a:gd name="T3" fmla="*/ 41 h 62"/>
                  <a:gd name="T4" fmla="*/ 0 w 23"/>
                  <a:gd name="T5" fmla="*/ 14 h 62"/>
                  <a:gd name="T6" fmla="*/ 13 w 23"/>
                  <a:gd name="T7" fmla="*/ 0 h 62"/>
                  <a:gd name="T8" fmla="*/ 23 w 23"/>
                  <a:gd name="T9" fmla="*/ 1 h 62"/>
                  <a:gd name="T10" fmla="*/ 23 w 23"/>
                  <a:gd name="T11" fmla="*/ 6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3" h="62">
                    <a:moveTo>
                      <a:pt x="23" y="62"/>
                    </a:moveTo>
                    <a:cubicBezTo>
                      <a:pt x="12" y="61"/>
                      <a:pt x="4" y="53"/>
                      <a:pt x="3" y="41"/>
                    </a:cubicBezTo>
                    <a:cubicBezTo>
                      <a:pt x="1" y="32"/>
                      <a:pt x="1" y="23"/>
                      <a:pt x="0" y="14"/>
                    </a:cubicBezTo>
                    <a:cubicBezTo>
                      <a:pt x="0" y="3"/>
                      <a:pt x="2" y="1"/>
                      <a:pt x="13" y="0"/>
                    </a:cubicBezTo>
                    <a:cubicBezTo>
                      <a:pt x="16" y="0"/>
                      <a:pt x="19" y="1"/>
                      <a:pt x="23" y="1"/>
                    </a:cubicBezTo>
                    <a:cubicBezTo>
                      <a:pt x="23" y="22"/>
                      <a:pt x="23" y="42"/>
                      <a:pt x="23" y="6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0" name="Freeform 54">
                <a:extLst>
                  <a:ext uri="{FF2B5EF4-FFF2-40B4-BE49-F238E27FC236}">
                    <a16:creationId xmlns:a16="http://schemas.microsoft.com/office/drawing/2014/main" id="{E26315F5-B77F-4512-B124-0509E1FD4A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67400" y="3529013"/>
                <a:ext cx="107950" cy="68263"/>
              </a:xfrm>
              <a:custGeom>
                <a:avLst/>
                <a:gdLst>
                  <a:gd name="T0" fmla="*/ 19 w 43"/>
                  <a:gd name="T1" fmla="*/ 26 h 27"/>
                  <a:gd name="T2" fmla="*/ 16 w 43"/>
                  <a:gd name="T3" fmla="*/ 26 h 27"/>
                  <a:gd name="T4" fmla="*/ 0 w 43"/>
                  <a:gd name="T5" fmla="*/ 22 h 27"/>
                  <a:gd name="T6" fmla="*/ 7 w 43"/>
                  <a:gd name="T7" fmla="*/ 4 h 27"/>
                  <a:gd name="T8" fmla="*/ 9 w 43"/>
                  <a:gd name="T9" fmla="*/ 2 h 27"/>
                  <a:gd name="T10" fmla="*/ 39 w 43"/>
                  <a:gd name="T11" fmla="*/ 14 h 27"/>
                  <a:gd name="T12" fmla="*/ 33 w 43"/>
                  <a:gd name="T13" fmla="*/ 26 h 27"/>
                  <a:gd name="T14" fmla="*/ 19 w 43"/>
                  <a:gd name="T15" fmla="*/ 27 h 27"/>
                  <a:gd name="T16" fmla="*/ 19 w 43"/>
                  <a:gd name="T17" fmla="*/ 26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3" h="27">
                    <a:moveTo>
                      <a:pt x="19" y="26"/>
                    </a:moveTo>
                    <a:cubicBezTo>
                      <a:pt x="18" y="26"/>
                      <a:pt x="17" y="27"/>
                      <a:pt x="16" y="26"/>
                    </a:cubicBezTo>
                    <a:cubicBezTo>
                      <a:pt x="10" y="25"/>
                      <a:pt x="5" y="23"/>
                      <a:pt x="0" y="22"/>
                    </a:cubicBezTo>
                    <a:cubicBezTo>
                      <a:pt x="3" y="16"/>
                      <a:pt x="5" y="10"/>
                      <a:pt x="7" y="4"/>
                    </a:cubicBezTo>
                    <a:cubicBezTo>
                      <a:pt x="8" y="3"/>
                      <a:pt x="9" y="2"/>
                      <a:pt x="9" y="2"/>
                    </a:cubicBezTo>
                    <a:cubicBezTo>
                      <a:pt x="15" y="0"/>
                      <a:pt x="37" y="8"/>
                      <a:pt x="39" y="14"/>
                    </a:cubicBezTo>
                    <a:cubicBezTo>
                      <a:pt x="43" y="21"/>
                      <a:pt x="41" y="24"/>
                      <a:pt x="33" y="26"/>
                    </a:cubicBezTo>
                    <a:cubicBezTo>
                      <a:pt x="29" y="26"/>
                      <a:pt x="24" y="26"/>
                      <a:pt x="19" y="27"/>
                    </a:cubicBezTo>
                    <a:cubicBezTo>
                      <a:pt x="19" y="27"/>
                      <a:pt x="19" y="26"/>
                      <a:pt x="19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1" name="Freeform 55">
                <a:extLst>
                  <a:ext uri="{FF2B5EF4-FFF2-40B4-BE49-F238E27FC236}">
                    <a16:creationId xmlns:a16="http://schemas.microsoft.com/office/drawing/2014/main" id="{C38FFF2B-93B7-4835-B730-A562BE954F5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922963" y="4691063"/>
                <a:ext cx="87313" cy="150813"/>
              </a:xfrm>
              <a:custGeom>
                <a:avLst/>
                <a:gdLst>
                  <a:gd name="T0" fmla="*/ 35 w 35"/>
                  <a:gd name="T1" fmla="*/ 32 h 60"/>
                  <a:gd name="T2" fmla="*/ 32 w 35"/>
                  <a:gd name="T3" fmla="*/ 48 h 60"/>
                  <a:gd name="T4" fmla="*/ 18 w 35"/>
                  <a:gd name="T5" fmla="*/ 58 h 60"/>
                  <a:gd name="T6" fmla="*/ 4 w 35"/>
                  <a:gd name="T7" fmla="*/ 49 h 60"/>
                  <a:gd name="T8" fmla="*/ 1 w 35"/>
                  <a:gd name="T9" fmla="*/ 12 h 60"/>
                  <a:gd name="T10" fmla="*/ 16 w 35"/>
                  <a:gd name="T11" fmla="*/ 1 h 60"/>
                  <a:gd name="T12" fmla="*/ 31 w 35"/>
                  <a:gd name="T13" fmla="*/ 11 h 60"/>
                  <a:gd name="T14" fmla="*/ 35 w 35"/>
                  <a:gd name="T15" fmla="*/ 32 h 60"/>
                  <a:gd name="T16" fmla="*/ 29 w 35"/>
                  <a:gd name="T17" fmla="*/ 34 h 60"/>
                  <a:gd name="T18" fmla="*/ 24 w 35"/>
                  <a:gd name="T19" fmla="*/ 11 h 60"/>
                  <a:gd name="T20" fmla="*/ 14 w 35"/>
                  <a:gd name="T21" fmla="*/ 3 h 60"/>
                  <a:gd name="T22" fmla="*/ 5 w 35"/>
                  <a:gd name="T23" fmla="*/ 14 h 60"/>
                  <a:gd name="T24" fmla="*/ 7 w 35"/>
                  <a:gd name="T25" fmla="*/ 39 h 60"/>
                  <a:gd name="T26" fmla="*/ 19 w 35"/>
                  <a:gd name="T27" fmla="*/ 56 h 60"/>
                  <a:gd name="T28" fmla="*/ 29 w 35"/>
                  <a:gd name="T29" fmla="*/ 34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5" h="60">
                    <a:moveTo>
                      <a:pt x="35" y="32"/>
                    </a:moveTo>
                    <a:cubicBezTo>
                      <a:pt x="34" y="38"/>
                      <a:pt x="34" y="44"/>
                      <a:pt x="32" y="48"/>
                    </a:cubicBezTo>
                    <a:cubicBezTo>
                      <a:pt x="29" y="52"/>
                      <a:pt x="23" y="56"/>
                      <a:pt x="18" y="58"/>
                    </a:cubicBezTo>
                    <a:cubicBezTo>
                      <a:pt x="12" y="60"/>
                      <a:pt x="5" y="56"/>
                      <a:pt x="4" y="49"/>
                    </a:cubicBezTo>
                    <a:cubicBezTo>
                      <a:pt x="1" y="37"/>
                      <a:pt x="0" y="24"/>
                      <a:pt x="1" y="12"/>
                    </a:cubicBezTo>
                    <a:cubicBezTo>
                      <a:pt x="2" y="5"/>
                      <a:pt x="8" y="1"/>
                      <a:pt x="16" y="1"/>
                    </a:cubicBezTo>
                    <a:cubicBezTo>
                      <a:pt x="24" y="0"/>
                      <a:pt x="29" y="4"/>
                      <a:pt x="31" y="11"/>
                    </a:cubicBezTo>
                    <a:cubicBezTo>
                      <a:pt x="33" y="18"/>
                      <a:pt x="34" y="25"/>
                      <a:pt x="35" y="32"/>
                    </a:cubicBezTo>
                    <a:close/>
                    <a:moveTo>
                      <a:pt x="29" y="34"/>
                    </a:moveTo>
                    <a:cubicBezTo>
                      <a:pt x="28" y="28"/>
                      <a:pt x="27" y="19"/>
                      <a:pt x="24" y="11"/>
                    </a:cubicBezTo>
                    <a:cubicBezTo>
                      <a:pt x="23" y="7"/>
                      <a:pt x="17" y="3"/>
                      <a:pt x="14" y="3"/>
                    </a:cubicBezTo>
                    <a:cubicBezTo>
                      <a:pt x="10" y="4"/>
                      <a:pt x="6" y="10"/>
                      <a:pt x="5" y="14"/>
                    </a:cubicBezTo>
                    <a:cubicBezTo>
                      <a:pt x="4" y="22"/>
                      <a:pt x="5" y="31"/>
                      <a:pt x="7" y="39"/>
                    </a:cubicBezTo>
                    <a:cubicBezTo>
                      <a:pt x="8" y="51"/>
                      <a:pt x="13" y="57"/>
                      <a:pt x="19" y="56"/>
                    </a:cubicBezTo>
                    <a:cubicBezTo>
                      <a:pt x="30" y="54"/>
                      <a:pt x="28" y="45"/>
                      <a:pt x="29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2" name="Freeform 56">
                <a:extLst>
                  <a:ext uri="{FF2B5EF4-FFF2-40B4-BE49-F238E27FC236}">
                    <a16:creationId xmlns:a16="http://schemas.microsoft.com/office/drawing/2014/main" id="{7D0B6862-F7E0-4E8C-B5B7-1932DB28471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9438" y="4687888"/>
                <a:ext cx="107950" cy="144463"/>
              </a:xfrm>
              <a:custGeom>
                <a:avLst/>
                <a:gdLst>
                  <a:gd name="T0" fmla="*/ 6 w 43"/>
                  <a:gd name="T1" fmla="*/ 57 h 57"/>
                  <a:gd name="T2" fmla="*/ 28 w 43"/>
                  <a:gd name="T3" fmla="*/ 32 h 57"/>
                  <a:gd name="T4" fmla="*/ 10 w 43"/>
                  <a:gd name="T5" fmla="*/ 34 h 57"/>
                  <a:gd name="T6" fmla="*/ 1 w 43"/>
                  <a:gd name="T7" fmla="*/ 15 h 57"/>
                  <a:gd name="T8" fmla="*/ 17 w 43"/>
                  <a:gd name="T9" fmla="*/ 0 h 57"/>
                  <a:gd name="T10" fmla="*/ 35 w 43"/>
                  <a:gd name="T11" fmla="*/ 11 h 57"/>
                  <a:gd name="T12" fmla="*/ 6 w 43"/>
                  <a:gd name="T13" fmla="*/ 57 h 57"/>
                  <a:gd name="T14" fmla="*/ 30 w 43"/>
                  <a:gd name="T15" fmla="*/ 18 h 57"/>
                  <a:gd name="T16" fmla="*/ 18 w 43"/>
                  <a:gd name="T17" fmla="*/ 3 h 57"/>
                  <a:gd name="T18" fmla="*/ 7 w 43"/>
                  <a:gd name="T19" fmla="*/ 17 h 57"/>
                  <a:gd name="T20" fmla="*/ 19 w 43"/>
                  <a:gd name="T21" fmla="*/ 32 h 57"/>
                  <a:gd name="T22" fmla="*/ 30 w 43"/>
                  <a:gd name="T23" fmla="*/ 18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3" h="57">
                    <a:moveTo>
                      <a:pt x="6" y="57"/>
                    </a:moveTo>
                    <a:cubicBezTo>
                      <a:pt x="18" y="52"/>
                      <a:pt x="27" y="45"/>
                      <a:pt x="28" y="32"/>
                    </a:cubicBezTo>
                    <a:cubicBezTo>
                      <a:pt x="22" y="33"/>
                      <a:pt x="15" y="35"/>
                      <a:pt x="10" y="34"/>
                    </a:cubicBezTo>
                    <a:cubicBezTo>
                      <a:pt x="0" y="31"/>
                      <a:pt x="0" y="23"/>
                      <a:pt x="1" y="15"/>
                    </a:cubicBezTo>
                    <a:cubicBezTo>
                      <a:pt x="2" y="7"/>
                      <a:pt x="9" y="1"/>
                      <a:pt x="17" y="0"/>
                    </a:cubicBezTo>
                    <a:cubicBezTo>
                      <a:pt x="26" y="0"/>
                      <a:pt x="32" y="3"/>
                      <a:pt x="35" y="11"/>
                    </a:cubicBezTo>
                    <a:cubicBezTo>
                      <a:pt x="43" y="31"/>
                      <a:pt x="28" y="55"/>
                      <a:pt x="6" y="57"/>
                    </a:cubicBezTo>
                    <a:close/>
                    <a:moveTo>
                      <a:pt x="30" y="18"/>
                    </a:moveTo>
                    <a:cubicBezTo>
                      <a:pt x="30" y="9"/>
                      <a:pt x="25" y="3"/>
                      <a:pt x="18" y="3"/>
                    </a:cubicBezTo>
                    <a:cubicBezTo>
                      <a:pt x="12" y="2"/>
                      <a:pt x="7" y="8"/>
                      <a:pt x="7" y="17"/>
                    </a:cubicBezTo>
                    <a:cubicBezTo>
                      <a:pt x="7" y="25"/>
                      <a:pt x="12" y="32"/>
                      <a:pt x="19" y="32"/>
                    </a:cubicBezTo>
                    <a:cubicBezTo>
                      <a:pt x="25" y="32"/>
                      <a:pt x="30" y="26"/>
                      <a:pt x="30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3" name="Freeform 57">
                <a:extLst>
                  <a:ext uri="{FF2B5EF4-FFF2-40B4-BE49-F238E27FC236}">
                    <a16:creationId xmlns:a16="http://schemas.microsoft.com/office/drawing/2014/main" id="{637CF132-B016-4737-A832-492C031C52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27750" y="4652963"/>
                <a:ext cx="107950" cy="150813"/>
              </a:xfrm>
              <a:custGeom>
                <a:avLst/>
                <a:gdLst>
                  <a:gd name="T0" fmla="*/ 31 w 43"/>
                  <a:gd name="T1" fmla="*/ 57 h 60"/>
                  <a:gd name="T2" fmla="*/ 13 w 43"/>
                  <a:gd name="T3" fmla="*/ 53 h 60"/>
                  <a:gd name="T4" fmla="*/ 26 w 43"/>
                  <a:gd name="T5" fmla="*/ 0 h 60"/>
                  <a:gd name="T6" fmla="*/ 14 w 43"/>
                  <a:gd name="T7" fmla="*/ 32 h 60"/>
                  <a:gd name="T8" fmla="*/ 35 w 43"/>
                  <a:gd name="T9" fmla="*/ 26 h 60"/>
                  <a:gd name="T10" fmla="*/ 42 w 43"/>
                  <a:gd name="T11" fmla="*/ 42 h 60"/>
                  <a:gd name="T12" fmla="*/ 31 w 43"/>
                  <a:gd name="T13" fmla="*/ 58 h 60"/>
                  <a:gd name="T14" fmla="*/ 33 w 43"/>
                  <a:gd name="T15" fmla="*/ 33 h 60"/>
                  <a:gd name="T16" fmla="*/ 22 w 43"/>
                  <a:gd name="T17" fmla="*/ 30 h 60"/>
                  <a:gd name="T18" fmla="*/ 15 w 43"/>
                  <a:gd name="T19" fmla="*/ 41 h 60"/>
                  <a:gd name="T20" fmla="*/ 31 w 43"/>
                  <a:gd name="T21" fmla="*/ 57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3" h="60">
                    <a:moveTo>
                      <a:pt x="31" y="57"/>
                    </a:moveTo>
                    <a:cubicBezTo>
                      <a:pt x="24" y="60"/>
                      <a:pt x="18" y="59"/>
                      <a:pt x="13" y="53"/>
                    </a:cubicBezTo>
                    <a:cubicBezTo>
                      <a:pt x="0" y="37"/>
                      <a:pt x="6" y="8"/>
                      <a:pt x="26" y="0"/>
                    </a:cubicBezTo>
                    <a:cubicBezTo>
                      <a:pt x="13" y="14"/>
                      <a:pt x="11" y="20"/>
                      <a:pt x="14" y="32"/>
                    </a:cubicBezTo>
                    <a:cubicBezTo>
                      <a:pt x="20" y="26"/>
                      <a:pt x="27" y="19"/>
                      <a:pt x="35" y="26"/>
                    </a:cubicBezTo>
                    <a:cubicBezTo>
                      <a:pt x="39" y="29"/>
                      <a:pt x="42" y="36"/>
                      <a:pt x="42" y="42"/>
                    </a:cubicBezTo>
                    <a:cubicBezTo>
                      <a:pt x="43" y="49"/>
                      <a:pt x="39" y="55"/>
                      <a:pt x="31" y="58"/>
                    </a:cubicBezTo>
                    <a:cubicBezTo>
                      <a:pt x="39" y="49"/>
                      <a:pt x="40" y="39"/>
                      <a:pt x="33" y="33"/>
                    </a:cubicBezTo>
                    <a:cubicBezTo>
                      <a:pt x="30" y="30"/>
                      <a:pt x="24" y="29"/>
                      <a:pt x="22" y="30"/>
                    </a:cubicBezTo>
                    <a:cubicBezTo>
                      <a:pt x="18" y="32"/>
                      <a:pt x="15" y="37"/>
                      <a:pt x="15" y="41"/>
                    </a:cubicBezTo>
                    <a:cubicBezTo>
                      <a:pt x="15" y="50"/>
                      <a:pt x="21" y="55"/>
                      <a:pt x="31" y="5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4" name="Freeform 58">
                <a:extLst>
                  <a:ext uri="{FF2B5EF4-FFF2-40B4-BE49-F238E27FC236}">
                    <a16:creationId xmlns:a16="http://schemas.microsoft.com/office/drawing/2014/main" id="{B0CC830D-381B-4D25-BC48-5712BC72E7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29250" y="4665663"/>
                <a:ext cx="76200" cy="141288"/>
              </a:xfrm>
              <a:custGeom>
                <a:avLst/>
                <a:gdLst>
                  <a:gd name="T0" fmla="*/ 25 w 30"/>
                  <a:gd name="T1" fmla="*/ 56 h 56"/>
                  <a:gd name="T2" fmla="*/ 0 w 30"/>
                  <a:gd name="T3" fmla="*/ 50 h 56"/>
                  <a:gd name="T4" fmla="*/ 13 w 30"/>
                  <a:gd name="T5" fmla="*/ 40 h 56"/>
                  <a:gd name="T6" fmla="*/ 22 w 30"/>
                  <a:gd name="T7" fmla="*/ 4 h 56"/>
                  <a:gd name="T8" fmla="*/ 7 w 30"/>
                  <a:gd name="T9" fmla="*/ 5 h 56"/>
                  <a:gd name="T10" fmla="*/ 7 w 30"/>
                  <a:gd name="T11" fmla="*/ 3 h 56"/>
                  <a:gd name="T12" fmla="*/ 30 w 30"/>
                  <a:gd name="T13" fmla="*/ 0 h 56"/>
                  <a:gd name="T14" fmla="*/ 19 w 30"/>
                  <a:gd name="T15" fmla="*/ 40 h 56"/>
                  <a:gd name="T16" fmla="*/ 25 w 30"/>
                  <a:gd name="T17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0" h="56">
                    <a:moveTo>
                      <a:pt x="25" y="56"/>
                    </a:moveTo>
                    <a:cubicBezTo>
                      <a:pt x="17" y="54"/>
                      <a:pt x="8" y="52"/>
                      <a:pt x="0" y="50"/>
                    </a:cubicBezTo>
                    <a:cubicBezTo>
                      <a:pt x="10" y="50"/>
                      <a:pt x="10" y="50"/>
                      <a:pt x="13" y="40"/>
                    </a:cubicBezTo>
                    <a:cubicBezTo>
                      <a:pt x="16" y="28"/>
                      <a:pt x="19" y="17"/>
                      <a:pt x="22" y="4"/>
                    </a:cubicBezTo>
                    <a:cubicBezTo>
                      <a:pt x="16" y="4"/>
                      <a:pt x="11" y="5"/>
                      <a:pt x="7" y="5"/>
                    </a:cubicBezTo>
                    <a:cubicBezTo>
                      <a:pt x="7" y="5"/>
                      <a:pt x="7" y="4"/>
                      <a:pt x="7" y="3"/>
                    </a:cubicBezTo>
                    <a:cubicBezTo>
                      <a:pt x="14" y="2"/>
                      <a:pt x="21" y="1"/>
                      <a:pt x="30" y="0"/>
                    </a:cubicBezTo>
                    <a:cubicBezTo>
                      <a:pt x="26" y="14"/>
                      <a:pt x="23" y="27"/>
                      <a:pt x="19" y="40"/>
                    </a:cubicBezTo>
                    <a:cubicBezTo>
                      <a:pt x="17" y="46"/>
                      <a:pt x="15" y="53"/>
                      <a:pt x="25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125" name="文本占位符 65">
            <a:extLst>
              <a:ext uri="{FF2B5EF4-FFF2-40B4-BE49-F238E27FC236}">
                <a16:creationId xmlns:a16="http://schemas.microsoft.com/office/drawing/2014/main" id="{F6CF79A3-92B2-45EB-9B18-4F5F791EE52C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1097899" y="253874"/>
            <a:ext cx="2649600" cy="60590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</p:spPr>
        <p:txBody>
          <a:bodyPr vert="horz" wrap="none" lIns="72000" tIns="0" rIns="252000" bIns="0" anchor="ctr" anchorCtr="0">
            <a:spAutoFit/>
          </a:bodyPr>
          <a:lstStyle>
            <a:lvl1pPr mar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800" spc="0">
                <a:solidFill>
                  <a:srgbClr val="FFFFFF"/>
                </a:solidFill>
                <a:latin typeface="+mj-ea"/>
                <a:ea typeface="+mj-ea"/>
                <a:sym typeface="思源宋体 CN Heavy" panose="02020900000000000000" pitchFamily="18" charset="-122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2pPr>
            <a:lvl3pPr marL="9144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3pPr>
            <a:lvl4pPr marL="13716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4pPr>
            <a:lvl5pPr marL="18288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zh-CN" altLang="en-US" dirty="0"/>
              <a:t>标题文字输入</a:t>
            </a:r>
          </a:p>
        </p:txBody>
      </p:sp>
    </p:spTree>
    <p:extLst>
      <p:ext uri="{BB962C8B-B14F-4D97-AF65-F5344CB8AC3E}">
        <p14:creationId xmlns:p14="http://schemas.microsoft.com/office/powerpoint/2010/main" val="4171385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dkUpDiag">
          <a:fgClr>
            <a:schemeClr val="bg1"/>
          </a:fgClr>
          <a:bgClr>
            <a:schemeClr val="bg1">
              <a:lumMod val="9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E5D42C1-672B-41C4-B4E9-673D9DE34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BD3232E-A8FC-4C21-B17B-5F11069A07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F791A1-3FDB-4E88-B1C9-0671C719EC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96C455-D181-459A-8014-67AAEFFCA7C2}" type="datetimeFigureOut">
              <a:rPr lang="zh-CN" altLang="en-US" smtClean="0"/>
              <a:t>2021/6/2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31EDBF-36C7-4BBF-BA33-77E817EB39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3F83A4-DB69-4D88-BD0A-68E403AE77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321020-7931-4610-B95E-80A53469F5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1888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74" r:id="rId2"/>
    <p:sldLayoutId id="2147483665" r:id="rId3"/>
    <p:sldLayoutId id="2147483660" r:id="rId4"/>
    <p:sldLayoutId id="2147483655" r:id="rId5"/>
    <p:sldLayoutId id="2147483666" r:id="rId6"/>
    <p:sldLayoutId id="2147483671" r:id="rId7"/>
    <p:sldLayoutId id="2147483672" r:id="rId8"/>
    <p:sldLayoutId id="2147483673" r:id="rId9"/>
    <p:sldLayoutId id="2147483667" r:id="rId10"/>
    <p:sldLayoutId id="2147483668" r:id="rId11"/>
    <p:sldLayoutId id="2147483669" r:id="rId12"/>
    <p:sldLayoutId id="2147483670" r:id="rId13"/>
    <p:sldLayoutId id="2147483662" r:id="rId14"/>
    <p:sldLayoutId id="2147483663" r:id="rId15"/>
    <p:sldLayoutId id="2147483675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48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文本框 50" hidden="1">
            <a:extLst>
              <a:ext uri="{FF2B5EF4-FFF2-40B4-BE49-F238E27FC236}">
                <a16:creationId xmlns:a16="http://schemas.microsoft.com/office/drawing/2014/main" id="{A8D7D085-4C50-4704-A6BD-D3AA380EC2BB}"/>
              </a:ext>
            </a:extLst>
          </p:cNvPr>
          <p:cNvSpPr txBox="1"/>
          <p:nvPr/>
        </p:nvSpPr>
        <p:spPr>
          <a:xfrm>
            <a:off x="854296" y="1870648"/>
            <a:ext cx="767922" cy="767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zh-CN" sz="3600" dirty="0">
                <a:solidFill>
                  <a:schemeClr val="bg1"/>
                </a:solidFill>
                <a:latin typeface="锐字云字库大标宋体GBK" panose="02010604000000000000" pitchFamily="2" charset="-122"/>
                <a:ea typeface="锐字云字库大标宋体GBK" panose="02010604000000000000" pitchFamily="2" charset="-122"/>
              </a:rPr>
              <a:t>01</a:t>
            </a:r>
            <a:endParaRPr lang="zh-CN" altLang="en-US" sz="3600" dirty="0">
              <a:solidFill>
                <a:schemeClr val="bg1"/>
              </a:solidFill>
              <a:latin typeface="锐字云字库大标宋体GBK" panose="02010604000000000000" pitchFamily="2" charset="-122"/>
              <a:ea typeface="锐字云字库大标宋体GBK" panose="02010604000000000000" pitchFamily="2" charset="-122"/>
            </a:endParaRPr>
          </a:p>
        </p:txBody>
      </p:sp>
      <p:sp>
        <p:nvSpPr>
          <p:cNvPr id="53" name="文本框 52" hidden="1">
            <a:extLst>
              <a:ext uri="{FF2B5EF4-FFF2-40B4-BE49-F238E27FC236}">
                <a16:creationId xmlns:a16="http://schemas.microsoft.com/office/drawing/2014/main" id="{B2BF0EDA-38C4-4505-90FB-2AF128B0B0C2}"/>
              </a:ext>
            </a:extLst>
          </p:cNvPr>
          <p:cNvSpPr txBox="1"/>
          <p:nvPr/>
        </p:nvSpPr>
        <p:spPr>
          <a:xfrm>
            <a:off x="6435222" y="1859802"/>
            <a:ext cx="767922" cy="767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zh-CN" sz="3600" dirty="0">
                <a:solidFill>
                  <a:schemeClr val="bg1"/>
                </a:solidFill>
                <a:latin typeface="锐字云字库大标宋体GBK" panose="02010604000000000000" pitchFamily="2" charset="-122"/>
                <a:ea typeface="锐字云字库大标宋体GBK" panose="02010604000000000000" pitchFamily="2" charset="-122"/>
              </a:rPr>
              <a:t>02</a:t>
            </a:r>
            <a:endParaRPr lang="zh-CN" altLang="en-US" sz="3600" dirty="0">
              <a:solidFill>
                <a:schemeClr val="bg1"/>
              </a:solidFill>
              <a:latin typeface="锐字云字库大标宋体GBK" panose="02010604000000000000" pitchFamily="2" charset="-122"/>
              <a:ea typeface="锐字云字库大标宋体GBK" panose="02010604000000000000" pitchFamily="2" charset="-122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52CB856-D54F-4689-9F0F-6CE03B483A76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1097899" y="253874"/>
            <a:ext cx="2286746" cy="605909"/>
          </a:xfrm>
        </p:spPr>
        <p:txBody>
          <a:bodyPr/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本次课内容</a:t>
            </a:r>
          </a:p>
        </p:txBody>
      </p:sp>
      <p:sp>
        <p:nvSpPr>
          <p:cNvPr id="6" name="Text Box 17"/>
          <p:cNvSpPr txBox="1">
            <a:spLocks noChangeArrowheads="1"/>
          </p:cNvSpPr>
          <p:nvPr/>
        </p:nvSpPr>
        <p:spPr bwMode="auto">
          <a:xfrm>
            <a:off x="1637441" y="2635488"/>
            <a:ext cx="6705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altLang="en-US" sz="3200" b="1">
                <a:latin typeface="楷体" panose="02010609060101010101" pitchFamily="49" charset="-122"/>
                <a:ea typeface="楷体" panose="02010609060101010101" pitchFamily="49" charset="-122"/>
              </a:rPr>
              <a:t>二</a:t>
            </a:r>
            <a:r>
              <a:rPr lang="en-US" altLang="zh-CN" sz="3200" b="1"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r>
              <a:rPr lang="zh-CN" altLang="en-US" sz="3200" b="1">
                <a:latin typeface="楷体" panose="02010609060101010101" pitchFamily="49" charset="-122"/>
                <a:ea typeface="楷体" panose="02010609060101010101" pitchFamily="49" charset="-122"/>
              </a:rPr>
              <a:t>、图的匹配</a:t>
            </a:r>
          </a:p>
        </p:txBody>
      </p:sp>
      <p:sp>
        <p:nvSpPr>
          <p:cNvPr id="7" name="Text Box 18"/>
          <p:cNvSpPr txBox="1">
            <a:spLocks noChangeArrowheads="1"/>
          </p:cNvSpPr>
          <p:nvPr/>
        </p:nvSpPr>
        <p:spPr bwMode="auto">
          <a:xfrm>
            <a:off x="1637441" y="1797288"/>
            <a:ext cx="6705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altLang="en-US" sz="3200" b="1">
                <a:latin typeface="楷体" panose="02010609060101010101" pitchFamily="49" charset="-122"/>
                <a:ea typeface="楷体" panose="02010609060101010101" pitchFamily="49" charset="-122"/>
              </a:rPr>
              <a:t>一</a:t>
            </a:r>
            <a:r>
              <a:rPr lang="en-US" altLang="zh-CN" sz="3200" b="1"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r>
              <a:rPr lang="zh-CN" altLang="en-US" sz="3200" b="1">
                <a:latin typeface="楷体" panose="02010609060101010101" pitchFamily="49" charset="-122"/>
                <a:ea typeface="楷体" panose="02010609060101010101" pitchFamily="49" charset="-122"/>
              </a:rPr>
              <a:t>、偶图及其判定</a:t>
            </a:r>
          </a:p>
        </p:txBody>
      </p:sp>
      <p:sp>
        <p:nvSpPr>
          <p:cNvPr id="8" name="Text Box 19"/>
          <p:cNvSpPr txBox="1">
            <a:spLocks noChangeArrowheads="1"/>
          </p:cNvSpPr>
          <p:nvPr/>
        </p:nvSpPr>
        <p:spPr bwMode="auto">
          <a:xfrm>
            <a:off x="1637441" y="3397488"/>
            <a:ext cx="6705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altLang="en-US" sz="3200" b="1">
                <a:latin typeface="楷体" panose="02010609060101010101" pitchFamily="49" charset="-122"/>
                <a:ea typeface="楷体" panose="02010609060101010101" pitchFamily="49" charset="-122"/>
              </a:rPr>
              <a:t>三</a:t>
            </a:r>
            <a:r>
              <a:rPr lang="en-US" altLang="zh-CN" sz="3200" b="1"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r>
              <a:rPr lang="zh-CN" altLang="en-US" sz="3200" b="1">
                <a:latin typeface="楷体" panose="02010609060101010101" pitchFamily="49" charset="-122"/>
                <a:ea typeface="楷体" panose="02010609060101010101" pitchFamily="49" charset="-122"/>
              </a:rPr>
              <a:t>、偶图的匹配</a:t>
            </a:r>
            <a:r>
              <a:rPr lang="en-US" altLang="zh-CN" sz="3200" b="1">
                <a:latin typeface="楷体" panose="02010609060101010101" pitchFamily="49" charset="-122"/>
                <a:ea typeface="楷体" panose="02010609060101010101" pitchFamily="49" charset="-122"/>
              </a:rPr>
              <a:t>---</a:t>
            </a:r>
            <a:r>
              <a:rPr lang="zh-CN" altLang="en-US" sz="3200" b="1">
                <a:latin typeface="楷体" panose="02010609060101010101" pitchFamily="49" charset="-122"/>
                <a:ea typeface="楷体" panose="02010609060101010101" pitchFamily="49" charset="-122"/>
              </a:rPr>
              <a:t>霍尔定理</a:t>
            </a:r>
          </a:p>
        </p:txBody>
      </p:sp>
    </p:spTree>
    <p:extLst>
      <p:ext uri="{BB962C8B-B14F-4D97-AF65-F5344CB8AC3E}">
        <p14:creationId xmlns:p14="http://schemas.microsoft.com/office/powerpoint/2010/main" val="3953749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3"/>
          </p:nvPr>
        </p:nvSpPr>
        <p:spPr>
          <a:xfrm>
            <a:off x="1097899" y="253874"/>
            <a:ext cx="2286746" cy="605909"/>
          </a:xfrm>
        </p:spPr>
        <p:txBody>
          <a:bodyPr/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偶图的匹配</a:t>
            </a:r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938462" y="1051904"/>
            <a:ext cx="9174939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有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7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名本科生 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A, B, C, D, E, F, G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毕业寻找工作。就业处提供的公开职位是：会计师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(a) ,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咨询师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(b),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编辑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(c ),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程序员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(d), 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记者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(e), 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秘书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(f)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和教师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(g)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。每名学生申请的职位如下：</a:t>
            </a: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219432" y="2454074"/>
            <a:ext cx="1077743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     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A : b, c ;    B : a, b, d, f, g ;    C : b, e ;   D : b, c, e ;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219432" y="3173835"/>
            <a:ext cx="958802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     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E : a, c, d, f ;    F : c, e ;     G : d, e, f, g ; 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938463" y="3768672"/>
            <a:ext cx="75438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如果每个学生只能签约一个工作，每个职位只能提供一个学生 。问：学生能找到理想工作吗？</a:t>
            </a: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1027841" y="4732841"/>
            <a:ext cx="83058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解：如果令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X=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｛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A, B, C, D, E, F, G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｝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,Y=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｛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a, b, c, d, e, f , g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｝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,X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中顶点与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Y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中顶点连线当且仅当学生申请了该工作。于是，得到反映学生和职位之间的状态图：</a:t>
            </a:r>
          </a:p>
        </p:txBody>
      </p:sp>
    </p:spTree>
    <p:extLst>
      <p:ext uri="{BB962C8B-B14F-4D97-AF65-F5344CB8AC3E}">
        <p14:creationId xmlns:p14="http://schemas.microsoft.com/office/powerpoint/2010/main" val="3367543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3"/>
          </p:nvPr>
        </p:nvSpPr>
        <p:spPr>
          <a:xfrm>
            <a:off x="1097899" y="276793"/>
            <a:ext cx="460146" cy="560070"/>
          </a:xfrm>
        </p:spPr>
        <p:txBody>
          <a:bodyPr/>
          <a:lstStyle/>
          <a:p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-63023" y="4437562"/>
            <a:ext cx="1111603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   问题转化为求饱和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每个顶点的一个匹配！</a:t>
            </a: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827886" y="1138082"/>
            <a:ext cx="105986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A:b,c;  B:a,b,d,f,g; C:b,e;   D:b,c,e ;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79064" y="1687010"/>
            <a:ext cx="1009621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     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E:a,c,d,f;  F:c,e; G:d,e,f,g; </a:t>
            </a:r>
          </a:p>
        </p:txBody>
      </p:sp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3027947" y="2382682"/>
            <a:ext cx="4511675" cy="1936750"/>
            <a:chOff x="912" y="816"/>
            <a:chExt cx="2842" cy="1220"/>
          </a:xfrm>
        </p:grpSpPr>
        <p:sp>
          <p:nvSpPr>
            <p:cNvPr id="7" name="Line 6"/>
            <p:cNvSpPr>
              <a:spLocks noChangeShapeType="1"/>
            </p:cNvSpPr>
            <p:nvPr/>
          </p:nvSpPr>
          <p:spPr bwMode="auto">
            <a:xfrm>
              <a:off x="1056" y="1104"/>
              <a:ext cx="528" cy="62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8" name="Line 7"/>
            <p:cNvSpPr>
              <a:spLocks noChangeShapeType="1"/>
            </p:cNvSpPr>
            <p:nvPr/>
          </p:nvSpPr>
          <p:spPr bwMode="auto">
            <a:xfrm flipH="1">
              <a:off x="1056" y="1104"/>
              <a:ext cx="432" cy="6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9" name="Line 8"/>
            <p:cNvSpPr>
              <a:spLocks noChangeShapeType="1"/>
            </p:cNvSpPr>
            <p:nvPr/>
          </p:nvSpPr>
          <p:spPr bwMode="auto">
            <a:xfrm>
              <a:off x="3504" y="1056"/>
              <a:ext cx="48" cy="5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2832" y="816"/>
              <a:ext cx="29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1600" b="1">
                  <a:latin typeface="楷体" panose="02010609060101010101" pitchFamily="49" charset="-122"/>
                  <a:ea typeface="楷体" panose="02010609060101010101" pitchFamily="49" charset="-122"/>
                </a:rPr>
                <a:t>F</a:t>
              </a:r>
            </a:p>
          </p:txBody>
        </p:sp>
        <p:sp>
          <p:nvSpPr>
            <p:cNvPr id="11" name="Text Box 10"/>
            <p:cNvSpPr txBox="1">
              <a:spLocks noChangeArrowheads="1"/>
            </p:cNvSpPr>
            <p:nvPr/>
          </p:nvSpPr>
          <p:spPr bwMode="auto">
            <a:xfrm>
              <a:off x="2448" y="816"/>
              <a:ext cx="29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1600" b="1">
                  <a:latin typeface="楷体" panose="02010609060101010101" pitchFamily="49" charset="-122"/>
                  <a:ea typeface="楷体" panose="02010609060101010101" pitchFamily="49" charset="-122"/>
                </a:rPr>
                <a:t>E</a:t>
              </a:r>
            </a:p>
          </p:txBody>
        </p:sp>
        <p:sp>
          <p:nvSpPr>
            <p:cNvPr id="12" name="Text Box 11"/>
            <p:cNvSpPr txBox="1">
              <a:spLocks noChangeArrowheads="1"/>
            </p:cNvSpPr>
            <p:nvPr/>
          </p:nvSpPr>
          <p:spPr bwMode="auto">
            <a:xfrm>
              <a:off x="2016" y="816"/>
              <a:ext cx="29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1600" b="1">
                  <a:latin typeface="楷体" panose="02010609060101010101" pitchFamily="49" charset="-122"/>
                  <a:ea typeface="楷体" panose="02010609060101010101" pitchFamily="49" charset="-122"/>
                </a:rPr>
                <a:t>D</a:t>
              </a:r>
            </a:p>
          </p:txBody>
        </p:sp>
        <p:sp>
          <p:nvSpPr>
            <p:cNvPr id="13" name="Text Box 12"/>
            <p:cNvSpPr txBox="1">
              <a:spLocks noChangeArrowheads="1"/>
            </p:cNvSpPr>
            <p:nvPr/>
          </p:nvSpPr>
          <p:spPr bwMode="auto">
            <a:xfrm>
              <a:off x="1680" y="816"/>
              <a:ext cx="29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1600" b="1">
                  <a:latin typeface="楷体" panose="02010609060101010101" pitchFamily="49" charset="-122"/>
                  <a:ea typeface="楷体" panose="02010609060101010101" pitchFamily="49" charset="-122"/>
                </a:rPr>
                <a:t>C</a:t>
              </a:r>
            </a:p>
          </p:txBody>
        </p:sp>
        <p:sp>
          <p:nvSpPr>
            <p:cNvPr id="14" name="Text Box 13"/>
            <p:cNvSpPr txBox="1">
              <a:spLocks noChangeArrowheads="1"/>
            </p:cNvSpPr>
            <p:nvPr/>
          </p:nvSpPr>
          <p:spPr bwMode="auto">
            <a:xfrm>
              <a:off x="1344" y="816"/>
              <a:ext cx="29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1600" b="1">
                  <a:latin typeface="楷体" panose="02010609060101010101" pitchFamily="49" charset="-122"/>
                  <a:ea typeface="楷体" panose="02010609060101010101" pitchFamily="49" charset="-122"/>
                </a:rPr>
                <a:t>B</a:t>
              </a:r>
            </a:p>
          </p:txBody>
        </p:sp>
        <p:sp>
          <p:nvSpPr>
            <p:cNvPr id="15" name="Text Box 14"/>
            <p:cNvSpPr txBox="1">
              <a:spLocks noChangeArrowheads="1"/>
            </p:cNvSpPr>
            <p:nvPr/>
          </p:nvSpPr>
          <p:spPr bwMode="auto">
            <a:xfrm>
              <a:off x="912" y="816"/>
              <a:ext cx="29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1600" b="1">
                  <a:latin typeface="楷体" panose="02010609060101010101" pitchFamily="49" charset="-122"/>
                  <a:ea typeface="楷体" panose="02010609060101010101" pitchFamily="49" charset="-122"/>
                </a:rPr>
                <a:t>A</a:t>
              </a:r>
            </a:p>
          </p:txBody>
        </p:sp>
        <p:sp>
          <p:nvSpPr>
            <p:cNvPr id="16" name="Text Box 15"/>
            <p:cNvSpPr txBox="1">
              <a:spLocks noChangeArrowheads="1"/>
            </p:cNvSpPr>
            <p:nvPr/>
          </p:nvSpPr>
          <p:spPr bwMode="auto">
            <a:xfrm>
              <a:off x="3360" y="816"/>
              <a:ext cx="29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1600" b="1">
                  <a:latin typeface="楷体" panose="02010609060101010101" pitchFamily="49" charset="-122"/>
                  <a:ea typeface="楷体" panose="02010609060101010101" pitchFamily="49" charset="-122"/>
                </a:rPr>
                <a:t>G</a:t>
              </a:r>
            </a:p>
          </p:txBody>
        </p:sp>
        <p:sp>
          <p:nvSpPr>
            <p:cNvPr id="17" name="Text Box 16"/>
            <p:cNvSpPr txBox="1">
              <a:spLocks noChangeArrowheads="1"/>
            </p:cNvSpPr>
            <p:nvPr/>
          </p:nvSpPr>
          <p:spPr bwMode="auto">
            <a:xfrm>
              <a:off x="912" y="1824"/>
              <a:ext cx="29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1600" b="1">
                  <a:latin typeface="楷体" panose="02010609060101010101" pitchFamily="49" charset="-122"/>
                  <a:ea typeface="楷体" panose="02010609060101010101" pitchFamily="49" charset="-122"/>
                </a:rPr>
                <a:t>a</a:t>
              </a:r>
            </a:p>
          </p:txBody>
        </p:sp>
        <p:sp>
          <p:nvSpPr>
            <p:cNvPr id="18" name="Text Box 17"/>
            <p:cNvSpPr txBox="1">
              <a:spLocks noChangeArrowheads="1"/>
            </p:cNvSpPr>
            <p:nvPr/>
          </p:nvSpPr>
          <p:spPr bwMode="auto">
            <a:xfrm>
              <a:off x="1440" y="1824"/>
              <a:ext cx="29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1600" b="1">
                  <a:latin typeface="楷体" panose="02010609060101010101" pitchFamily="49" charset="-122"/>
                  <a:ea typeface="楷体" panose="02010609060101010101" pitchFamily="49" charset="-122"/>
                </a:rPr>
                <a:t>b</a:t>
              </a:r>
            </a:p>
          </p:txBody>
        </p:sp>
        <p:sp>
          <p:nvSpPr>
            <p:cNvPr id="19" name="Text Box 18"/>
            <p:cNvSpPr txBox="1">
              <a:spLocks noChangeArrowheads="1"/>
            </p:cNvSpPr>
            <p:nvPr/>
          </p:nvSpPr>
          <p:spPr bwMode="auto">
            <a:xfrm>
              <a:off x="2016" y="1776"/>
              <a:ext cx="29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1600" b="1">
                  <a:latin typeface="楷体" panose="02010609060101010101" pitchFamily="49" charset="-122"/>
                  <a:ea typeface="楷体" panose="02010609060101010101" pitchFamily="49" charset="-122"/>
                </a:rPr>
                <a:t>c</a:t>
              </a:r>
            </a:p>
          </p:txBody>
        </p:sp>
        <p:sp>
          <p:nvSpPr>
            <p:cNvPr id="20" name="Text Box 19"/>
            <p:cNvSpPr txBox="1">
              <a:spLocks noChangeArrowheads="1"/>
            </p:cNvSpPr>
            <p:nvPr/>
          </p:nvSpPr>
          <p:spPr bwMode="auto">
            <a:xfrm>
              <a:off x="2400" y="1776"/>
              <a:ext cx="29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1600" b="1">
                  <a:latin typeface="楷体" panose="02010609060101010101" pitchFamily="49" charset="-122"/>
                  <a:ea typeface="楷体" panose="02010609060101010101" pitchFamily="49" charset="-122"/>
                </a:rPr>
                <a:t>d</a:t>
              </a:r>
            </a:p>
          </p:txBody>
        </p:sp>
        <p:sp>
          <p:nvSpPr>
            <p:cNvPr id="21" name="Text Box 20"/>
            <p:cNvSpPr txBox="1">
              <a:spLocks noChangeArrowheads="1"/>
            </p:cNvSpPr>
            <p:nvPr/>
          </p:nvSpPr>
          <p:spPr bwMode="auto">
            <a:xfrm>
              <a:off x="2784" y="1776"/>
              <a:ext cx="29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1600" b="1">
                  <a:latin typeface="楷体" panose="02010609060101010101" pitchFamily="49" charset="-122"/>
                  <a:ea typeface="楷体" panose="02010609060101010101" pitchFamily="49" charset="-122"/>
                </a:rPr>
                <a:t>e</a:t>
              </a:r>
            </a:p>
          </p:txBody>
        </p:sp>
        <p:sp>
          <p:nvSpPr>
            <p:cNvPr id="22" name="Text Box 21"/>
            <p:cNvSpPr txBox="1">
              <a:spLocks noChangeArrowheads="1"/>
            </p:cNvSpPr>
            <p:nvPr/>
          </p:nvSpPr>
          <p:spPr bwMode="auto">
            <a:xfrm>
              <a:off x="3120" y="1776"/>
              <a:ext cx="29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1600" b="1">
                  <a:latin typeface="楷体" panose="02010609060101010101" pitchFamily="49" charset="-122"/>
                  <a:ea typeface="楷体" panose="02010609060101010101" pitchFamily="49" charset="-122"/>
                </a:rPr>
                <a:t>f</a:t>
              </a:r>
            </a:p>
          </p:txBody>
        </p:sp>
        <p:sp>
          <p:nvSpPr>
            <p:cNvPr id="23" name="Text Box 22"/>
            <p:cNvSpPr txBox="1">
              <a:spLocks noChangeArrowheads="1"/>
            </p:cNvSpPr>
            <p:nvPr/>
          </p:nvSpPr>
          <p:spPr bwMode="auto">
            <a:xfrm>
              <a:off x="3456" y="1776"/>
              <a:ext cx="29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1600" b="1">
                  <a:latin typeface="楷体" panose="02010609060101010101" pitchFamily="49" charset="-122"/>
                  <a:ea typeface="楷体" panose="02010609060101010101" pitchFamily="49" charset="-122"/>
                </a:rPr>
                <a:t>g</a:t>
              </a:r>
            </a:p>
          </p:txBody>
        </p:sp>
        <p:sp>
          <p:nvSpPr>
            <p:cNvPr id="24" name="Line 23"/>
            <p:cNvSpPr>
              <a:spLocks noChangeShapeType="1"/>
            </p:cNvSpPr>
            <p:nvPr/>
          </p:nvSpPr>
          <p:spPr bwMode="auto">
            <a:xfrm>
              <a:off x="1056" y="1104"/>
              <a:ext cx="1056" cy="62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5" name="Line 24"/>
            <p:cNvSpPr>
              <a:spLocks noChangeShapeType="1"/>
            </p:cNvSpPr>
            <p:nvPr/>
          </p:nvSpPr>
          <p:spPr bwMode="auto">
            <a:xfrm>
              <a:off x="1488" y="1104"/>
              <a:ext cx="96" cy="62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6" name="Line 25"/>
            <p:cNvSpPr>
              <a:spLocks noChangeShapeType="1"/>
            </p:cNvSpPr>
            <p:nvPr/>
          </p:nvSpPr>
          <p:spPr bwMode="auto">
            <a:xfrm>
              <a:off x="1488" y="1104"/>
              <a:ext cx="1008" cy="5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7" name="Line 26"/>
            <p:cNvSpPr>
              <a:spLocks noChangeShapeType="1"/>
            </p:cNvSpPr>
            <p:nvPr/>
          </p:nvSpPr>
          <p:spPr bwMode="auto">
            <a:xfrm>
              <a:off x="1488" y="1104"/>
              <a:ext cx="2064" cy="52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8" name="Line 27"/>
            <p:cNvSpPr>
              <a:spLocks noChangeShapeType="1"/>
            </p:cNvSpPr>
            <p:nvPr/>
          </p:nvSpPr>
          <p:spPr bwMode="auto">
            <a:xfrm flipH="1">
              <a:off x="1584" y="1104"/>
              <a:ext cx="240" cy="62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9" name="Line 28"/>
            <p:cNvSpPr>
              <a:spLocks noChangeShapeType="1"/>
            </p:cNvSpPr>
            <p:nvPr/>
          </p:nvSpPr>
          <p:spPr bwMode="auto">
            <a:xfrm>
              <a:off x="1824" y="1104"/>
              <a:ext cx="1104" cy="5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30" name="Line 29"/>
            <p:cNvSpPr>
              <a:spLocks noChangeShapeType="1"/>
            </p:cNvSpPr>
            <p:nvPr/>
          </p:nvSpPr>
          <p:spPr bwMode="auto">
            <a:xfrm flipH="1">
              <a:off x="1584" y="1104"/>
              <a:ext cx="576" cy="62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31" name="Line 30"/>
            <p:cNvSpPr>
              <a:spLocks noChangeShapeType="1"/>
            </p:cNvSpPr>
            <p:nvPr/>
          </p:nvSpPr>
          <p:spPr bwMode="auto">
            <a:xfrm flipH="1">
              <a:off x="2112" y="1104"/>
              <a:ext cx="48" cy="62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32" name="Line 31"/>
            <p:cNvSpPr>
              <a:spLocks noChangeShapeType="1"/>
            </p:cNvSpPr>
            <p:nvPr/>
          </p:nvSpPr>
          <p:spPr bwMode="auto">
            <a:xfrm>
              <a:off x="2160" y="1104"/>
              <a:ext cx="768" cy="5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33" name="Line 32"/>
            <p:cNvSpPr>
              <a:spLocks noChangeShapeType="1"/>
            </p:cNvSpPr>
            <p:nvPr/>
          </p:nvSpPr>
          <p:spPr bwMode="auto">
            <a:xfrm flipH="1">
              <a:off x="1056" y="1104"/>
              <a:ext cx="1536" cy="6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34" name="Line 33"/>
            <p:cNvSpPr>
              <a:spLocks noChangeShapeType="1"/>
            </p:cNvSpPr>
            <p:nvPr/>
          </p:nvSpPr>
          <p:spPr bwMode="auto">
            <a:xfrm flipH="1">
              <a:off x="2112" y="1104"/>
              <a:ext cx="480" cy="62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35" name="Line 34"/>
            <p:cNvSpPr>
              <a:spLocks noChangeShapeType="1"/>
            </p:cNvSpPr>
            <p:nvPr/>
          </p:nvSpPr>
          <p:spPr bwMode="auto">
            <a:xfrm flipH="1">
              <a:off x="2496" y="1104"/>
              <a:ext cx="96" cy="5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36" name="Line 35"/>
            <p:cNvSpPr>
              <a:spLocks noChangeShapeType="1"/>
            </p:cNvSpPr>
            <p:nvPr/>
          </p:nvSpPr>
          <p:spPr bwMode="auto">
            <a:xfrm flipH="1">
              <a:off x="2112" y="1056"/>
              <a:ext cx="864" cy="6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37" name="Line 36"/>
            <p:cNvSpPr>
              <a:spLocks noChangeShapeType="1"/>
            </p:cNvSpPr>
            <p:nvPr/>
          </p:nvSpPr>
          <p:spPr bwMode="auto">
            <a:xfrm flipH="1">
              <a:off x="2928" y="1056"/>
              <a:ext cx="48" cy="62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38" name="Line 37"/>
            <p:cNvSpPr>
              <a:spLocks noChangeShapeType="1"/>
            </p:cNvSpPr>
            <p:nvPr/>
          </p:nvSpPr>
          <p:spPr bwMode="auto">
            <a:xfrm flipH="1">
              <a:off x="2496" y="1056"/>
              <a:ext cx="1008" cy="62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39" name="Line 38"/>
            <p:cNvSpPr>
              <a:spLocks noChangeShapeType="1"/>
            </p:cNvSpPr>
            <p:nvPr/>
          </p:nvSpPr>
          <p:spPr bwMode="auto">
            <a:xfrm flipH="1">
              <a:off x="2928" y="1056"/>
              <a:ext cx="576" cy="62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40" name="Line 39"/>
            <p:cNvSpPr>
              <a:spLocks noChangeShapeType="1"/>
            </p:cNvSpPr>
            <p:nvPr/>
          </p:nvSpPr>
          <p:spPr bwMode="auto">
            <a:xfrm flipH="1">
              <a:off x="3264" y="1056"/>
              <a:ext cx="240" cy="62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41" name="Line 40"/>
            <p:cNvSpPr>
              <a:spLocks noChangeShapeType="1"/>
            </p:cNvSpPr>
            <p:nvPr/>
          </p:nvSpPr>
          <p:spPr bwMode="auto">
            <a:xfrm>
              <a:off x="2592" y="1104"/>
              <a:ext cx="672" cy="5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sp>
        <p:nvSpPr>
          <p:cNvPr id="42" name="Text Box 41"/>
          <p:cNvSpPr txBox="1">
            <a:spLocks noChangeArrowheads="1"/>
          </p:cNvSpPr>
          <p:nvPr/>
        </p:nvSpPr>
        <p:spPr bwMode="auto">
          <a:xfrm>
            <a:off x="-63596" y="5078912"/>
            <a:ext cx="1142197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   需要解决的问题是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: (1) </a:t>
            </a:r>
            <a:r>
              <a:rPr lang="zh-CN" altLang="en-US" sz="2800" b="1" dirty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匹配是否存在？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(2) </a:t>
            </a:r>
            <a:r>
              <a:rPr lang="zh-CN" altLang="en-US" sz="2800" b="1" dirty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如何求出匹配？</a:t>
            </a:r>
            <a:endParaRPr lang="zh-CN" altLang="en-US" sz="2800" b="1" dirty="0">
              <a:solidFill>
                <a:srgbClr val="00B0F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93459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4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3"/>
          </p:nvPr>
        </p:nvSpPr>
        <p:spPr>
          <a:xfrm>
            <a:off x="1097899" y="253873"/>
            <a:ext cx="1934002" cy="605909"/>
          </a:xfrm>
        </p:spPr>
        <p:txBody>
          <a:bodyPr/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Hall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定理</a:t>
            </a:r>
          </a:p>
        </p:txBody>
      </p:sp>
      <p:sp>
        <p:nvSpPr>
          <p:cNvPr id="3" name="Text Box 38"/>
          <p:cNvSpPr txBox="1">
            <a:spLocks noChangeArrowheads="1"/>
          </p:cNvSpPr>
          <p:nvPr/>
        </p:nvSpPr>
        <p:spPr bwMode="auto">
          <a:xfrm>
            <a:off x="1170669" y="1277717"/>
            <a:ext cx="9578725" cy="1264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lvl="0" indent="-342900" fontAlgn="base">
              <a:lnSpc>
                <a:spcPts val="2600"/>
              </a:lnSpc>
              <a:spcBef>
                <a:spcPct val="20000"/>
              </a:spcBef>
              <a:spcAft>
                <a:spcPct val="0"/>
              </a:spcAft>
              <a:buClr>
                <a:srgbClr val="69B3F1"/>
              </a:buClr>
            </a:pPr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定理</a:t>
            </a:r>
            <a:r>
              <a:rPr lang="en-US" altLang="zh-CN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 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(Hall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定理）</a:t>
            </a:r>
            <a:r>
              <a:rPr lang="zh-CN" altLang="en-US" sz="2800" b="1" kern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设二部图</a:t>
            </a:r>
            <a:r>
              <a:rPr lang="en-US" altLang="zh-CN" sz="2800" b="1" kern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G=&lt;V</a:t>
            </a:r>
            <a:r>
              <a:rPr lang="en-US" altLang="zh-CN" sz="2800" b="1" kern="0" baseline="-250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en-US" altLang="zh-CN" sz="2800" b="1" kern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,V</a:t>
            </a:r>
            <a:r>
              <a:rPr lang="en-US" altLang="zh-CN" sz="2800" b="1" kern="0" baseline="-250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en-US" altLang="zh-CN" sz="2800" b="1" kern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,E&gt;, </a:t>
            </a:r>
            <a:r>
              <a:rPr lang="zh-CN" altLang="en-US" sz="2800" b="1" kern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其中</a:t>
            </a:r>
            <a:r>
              <a:rPr lang="en-US" altLang="zh-CN" sz="2800" b="1" kern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|V</a:t>
            </a:r>
            <a:r>
              <a:rPr lang="en-US" altLang="zh-CN" sz="2800" b="1" kern="0" baseline="-250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en-US" altLang="zh-CN" sz="2800" b="1" kern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|</a:t>
            </a:r>
            <a:r>
              <a:rPr lang="en-US" altLang="zh-CN" sz="2800" b="1" kern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</a:t>
            </a:r>
            <a:r>
              <a:rPr lang="en-US" altLang="zh-CN" sz="2800" b="1" kern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|V</a:t>
            </a:r>
            <a:r>
              <a:rPr lang="en-US" altLang="zh-CN" sz="2800" b="1" kern="0" baseline="-250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en-US" altLang="zh-CN" sz="2800" b="1" kern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|, </a:t>
            </a:r>
          </a:p>
          <a:p>
            <a:pPr marL="342900" lvl="0" indent="-342900" fontAlgn="base">
              <a:lnSpc>
                <a:spcPts val="2600"/>
              </a:lnSpc>
              <a:spcBef>
                <a:spcPct val="20000"/>
              </a:spcBef>
              <a:spcAft>
                <a:spcPct val="0"/>
              </a:spcAft>
              <a:buClr>
                <a:srgbClr val="69B3F1"/>
              </a:buClr>
            </a:pPr>
            <a:r>
              <a:rPr lang="zh-CN" altLang="en-US" sz="2800" b="1" kern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则</a:t>
            </a:r>
            <a:r>
              <a:rPr lang="en-US" altLang="zh-CN" sz="2800" b="1" kern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G</a:t>
            </a:r>
            <a:r>
              <a:rPr lang="zh-CN" altLang="en-US" sz="2800" b="1" kern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中存在从</a:t>
            </a:r>
            <a:r>
              <a:rPr lang="en-US" altLang="zh-CN" sz="2800" b="1" kern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V</a:t>
            </a:r>
            <a:r>
              <a:rPr lang="en-US" altLang="zh-CN" sz="2800" b="1" kern="0" baseline="-250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800" b="1" kern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到</a:t>
            </a:r>
            <a:r>
              <a:rPr lang="en-US" altLang="zh-CN" sz="2800" b="1" kern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V</a:t>
            </a:r>
            <a:r>
              <a:rPr lang="en-US" altLang="zh-CN" sz="2800" b="1" kern="0" baseline="-250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800" b="1" kern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的完备匹配</a:t>
            </a:r>
            <a:r>
              <a:rPr lang="zh-CN" altLang="en-US" sz="2800" b="1" kern="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当且仅当</a:t>
            </a:r>
            <a:r>
              <a:rPr lang="en-US" altLang="zh-CN" sz="2800" b="1" kern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V</a:t>
            </a:r>
            <a:r>
              <a:rPr lang="en-US" altLang="zh-CN" sz="2800" b="1" kern="0" baseline="-250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800" b="1" kern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中任</a:t>
            </a:r>
            <a:r>
              <a:rPr lang="en-US" altLang="zh-CN" sz="2800" b="1" kern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k(1</a:t>
            </a:r>
            <a:r>
              <a:rPr lang="en-US" altLang="zh-CN" sz="2800" b="1" kern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</a:t>
            </a:r>
            <a:r>
              <a:rPr lang="en-US" altLang="zh-CN" sz="2800" b="1" kern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k</a:t>
            </a:r>
            <a:r>
              <a:rPr lang="en-US" altLang="zh-CN" sz="2800" b="1" kern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</a:t>
            </a:r>
            <a:r>
              <a:rPr lang="en-US" altLang="zh-CN" sz="2800" b="1" kern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|V</a:t>
            </a:r>
            <a:r>
              <a:rPr lang="en-US" altLang="zh-CN" sz="2800" b="1" kern="0" baseline="-250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en-US" altLang="zh-CN" sz="2800" b="1" kern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|)</a:t>
            </a:r>
          </a:p>
          <a:p>
            <a:pPr marL="342900" lvl="0" indent="-342900" fontAlgn="base">
              <a:lnSpc>
                <a:spcPts val="2600"/>
              </a:lnSpc>
              <a:spcBef>
                <a:spcPct val="20000"/>
              </a:spcBef>
              <a:spcAft>
                <a:spcPct val="0"/>
              </a:spcAft>
              <a:buClr>
                <a:srgbClr val="69B3F1"/>
              </a:buClr>
            </a:pPr>
            <a:r>
              <a:rPr lang="zh-CN" altLang="en-US" sz="2800" b="1" kern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个顶点至少与</a:t>
            </a:r>
            <a:r>
              <a:rPr lang="en-US" altLang="zh-CN" sz="2800" b="1" kern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V</a:t>
            </a:r>
            <a:r>
              <a:rPr lang="en-US" altLang="zh-CN" sz="2800" b="1" kern="0" baseline="-250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800" b="1" kern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中的</a:t>
            </a:r>
            <a:r>
              <a:rPr lang="en-US" altLang="zh-CN" sz="2800" b="1" kern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k</a:t>
            </a:r>
            <a:r>
              <a:rPr lang="zh-CN" altLang="en-US" sz="2800" b="1" kern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个顶点相邻</a:t>
            </a:r>
            <a:r>
              <a:rPr lang="en-US" altLang="zh-CN" sz="2800" b="1" kern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.(</a:t>
            </a:r>
            <a:r>
              <a:rPr lang="zh-CN" altLang="en-US" sz="2800" b="1" kern="0" dirty="0">
                <a:solidFill>
                  <a:srgbClr val="A5002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相异性条件</a:t>
            </a:r>
            <a:r>
              <a:rPr lang="en-US" altLang="zh-CN" sz="2800" b="1" kern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) </a:t>
            </a:r>
            <a:endParaRPr lang="en-US" altLang="zh-CN" sz="2800" b="1" kern="0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2142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3"/>
          </p:nvPr>
        </p:nvSpPr>
        <p:spPr>
          <a:xfrm>
            <a:off x="1097899" y="253874"/>
            <a:ext cx="1041607" cy="605909"/>
          </a:xfrm>
        </p:spPr>
        <p:txBody>
          <a:bodyPr/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例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3867865" y="3149408"/>
            <a:ext cx="4511675" cy="1936750"/>
            <a:chOff x="912" y="816"/>
            <a:chExt cx="2842" cy="1220"/>
          </a:xfrm>
        </p:grpSpPr>
        <p:sp>
          <p:nvSpPr>
            <p:cNvPr id="4" name="Line 3"/>
            <p:cNvSpPr>
              <a:spLocks noChangeShapeType="1"/>
            </p:cNvSpPr>
            <p:nvPr/>
          </p:nvSpPr>
          <p:spPr bwMode="auto">
            <a:xfrm>
              <a:off x="1056" y="1104"/>
              <a:ext cx="528" cy="62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5" name="Line 4"/>
            <p:cNvSpPr>
              <a:spLocks noChangeShapeType="1"/>
            </p:cNvSpPr>
            <p:nvPr/>
          </p:nvSpPr>
          <p:spPr bwMode="auto">
            <a:xfrm flipH="1">
              <a:off x="1056" y="1104"/>
              <a:ext cx="432" cy="6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6" name="Line 5"/>
            <p:cNvSpPr>
              <a:spLocks noChangeShapeType="1"/>
            </p:cNvSpPr>
            <p:nvPr/>
          </p:nvSpPr>
          <p:spPr bwMode="auto">
            <a:xfrm>
              <a:off x="3504" y="1056"/>
              <a:ext cx="48" cy="5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2832" y="816"/>
              <a:ext cx="29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1600" b="1">
                  <a:latin typeface="楷体" panose="02010609060101010101" pitchFamily="49" charset="-122"/>
                  <a:ea typeface="楷体" panose="02010609060101010101" pitchFamily="49" charset="-122"/>
                </a:rPr>
                <a:t>F</a:t>
              </a:r>
            </a:p>
          </p:txBody>
        </p:sp>
        <p:sp>
          <p:nvSpPr>
            <p:cNvPr id="8" name="Text Box 7"/>
            <p:cNvSpPr txBox="1">
              <a:spLocks noChangeArrowheads="1"/>
            </p:cNvSpPr>
            <p:nvPr/>
          </p:nvSpPr>
          <p:spPr bwMode="auto">
            <a:xfrm>
              <a:off x="2448" y="816"/>
              <a:ext cx="29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1600" b="1">
                  <a:latin typeface="楷体" panose="02010609060101010101" pitchFamily="49" charset="-122"/>
                  <a:ea typeface="楷体" panose="02010609060101010101" pitchFamily="49" charset="-122"/>
                </a:rPr>
                <a:t>E</a:t>
              </a:r>
            </a:p>
          </p:txBody>
        </p:sp>
        <p:sp>
          <p:nvSpPr>
            <p:cNvPr id="9" name="Text Box 8"/>
            <p:cNvSpPr txBox="1">
              <a:spLocks noChangeArrowheads="1"/>
            </p:cNvSpPr>
            <p:nvPr/>
          </p:nvSpPr>
          <p:spPr bwMode="auto">
            <a:xfrm>
              <a:off x="2016" y="816"/>
              <a:ext cx="29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1600" b="1">
                  <a:latin typeface="楷体" panose="02010609060101010101" pitchFamily="49" charset="-122"/>
                  <a:ea typeface="楷体" panose="02010609060101010101" pitchFamily="49" charset="-122"/>
                </a:rPr>
                <a:t>D</a:t>
              </a:r>
            </a:p>
          </p:txBody>
        </p:sp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1680" y="816"/>
              <a:ext cx="29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1600" b="1">
                  <a:latin typeface="楷体" panose="02010609060101010101" pitchFamily="49" charset="-122"/>
                  <a:ea typeface="楷体" panose="02010609060101010101" pitchFamily="49" charset="-122"/>
                </a:rPr>
                <a:t>C</a:t>
              </a:r>
            </a:p>
          </p:txBody>
        </p:sp>
        <p:sp>
          <p:nvSpPr>
            <p:cNvPr id="11" name="Text Box 10"/>
            <p:cNvSpPr txBox="1">
              <a:spLocks noChangeArrowheads="1"/>
            </p:cNvSpPr>
            <p:nvPr/>
          </p:nvSpPr>
          <p:spPr bwMode="auto">
            <a:xfrm>
              <a:off x="1344" y="816"/>
              <a:ext cx="29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1600" b="1">
                  <a:latin typeface="楷体" panose="02010609060101010101" pitchFamily="49" charset="-122"/>
                  <a:ea typeface="楷体" panose="02010609060101010101" pitchFamily="49" charset="-122"/>
                </a:rPr>
                <a:t>B</a:t>
              </a:r>
            </a:p>
          </p:txBody>
        </p:sp>
        <p:sp>
          <p:nvSpPr>
            <p:cNvPr id="12" name="Text Box 11"/>
            <p:cNvSpPr txBox="1">
              <a:spLocks noChangeArrowheads="1"/>
            </p:cNvSpPr>
            <p:nvPr/>
          </p:nvSpPr>
          <p:spPr bwMode="auto">
            <a:xfrm>
              <a:off x="912" y="816"/>
              <a:ext cx="29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1600" b="1">
                  <a:latin typeface="楷体" panose="02010609060101010101" pitchFamily="49" charset="-122"/>
                  <a:ea typeface="楷体" panose="02010609060101010101" pitchFamily="49" charset="-122"/>
                </a:rPr>
                <a:t>A</a:t>
              </a:r>
            </a:p>
          </p:txBody>
        </p:sp>
        <p:sp>
          <p:nvSpPr>
            <p:cNvPr id="13" name="Text Box 12"/>
            <p:cNvSpPr txBox="1">
              <a:spLocks noChangeArrowheads="1"/>
            </p:cNvSpPr>
            <p:nvPr/>
          </p:nvSpPr>
          <p:spPr bwMode="auto">
            <a:xfrm>
              <a:off x="3360" y="816"/>
              <a:ext cx="29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1600" b="1">
                  <a:latin typeface="楷体" panose="02010609060101010101" pitchFamily="49" charset="-122"/>
                  <a:ea typeface="楷体" panose="02010609060101010101" pitchFamily="49" charset="-122"/>
                </a:rPr>
                <a:t>G</a:t>
              </a:r>
            </a:p>
          </p:txBody>
        </p:sp>
        <p:sp>
          <p:nvSpPr>
            <p:cNvPr id="14" name="Text Box 13"/>
            <p:cNvSpPr txBox="1">
              <a:spLocks noChangeArrowheads="1"/>
            </p:cNvSpPr>
            <p:nvPr/>
          </p:nvSpPr>
          <p:spPr bwMode="auto">
            <a:xfrm>
              <a:off x="912" y="1824"/>
              <a:ext cx="29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1600" b="1">
                  <a:latin typeface="楷体" panose="02010609060101010101" pitchFamily="49" charset="-122"/>
                  <a:ea typeface="楷体" panose="02010609060101010101" pitchFamily="49" charset="-122"/>
                </a:rPr>
                <a:t>a</a:t>
              </a:r>
            </a:p>
          </p:txBody>
        </p:sp>
        <p:sp>
          <p:nvSpPr>
            <p:cNvPr id="15" name="Text Box 14"/>
            <p:cNvSpPr txBox="1">
              <a:spLocks noChangeArrowheads="1"/>
            </p:cNvSpPr>
            <p:nvPr/>
          </p:nvSpPr>
          <p:spPr bwMode="auto">
            <a:xfrm>
              <a:off x="1440" y="1824"/>
              <a:ext cx="29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1600" b="1">
                  <a:latin typeface="楷体" panose="02010609060101010101" pitchFamily="49" charset="-122"/>
                  <a:ea typeface="楷体" panose="02010609060101010101" pitchFamily="49" charset="-122"/>
                </a:rPr>
                <a:t>b</a:t>
              </a:r>
            </a:p>
          </p:txBody>
        </p:sp>
        <p:sp>
          <p:nvSpPr>
            <p:cNvPr id="16" name="Text Box 15"/>
            <p:cNvSpPr txBox="1">
              <a:spLocks noChangeArrowheads="1"/>
            </p:cNvSpPr>
            <p:nvPr/>
          </p:nvSpPr>
          <p:spPr bwMode="auto">
            <a:xfrm>
              <a:off x="2016" y="1776"/>
              <a:ext cx="29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1600" b="1">
                  <a:latin typeface="楷体" panose="02010609060101010101" pitchFamily="49" charset="-122"/>
                  <a:ea typeface="楷体" panose="02010609060101010101" pitchFamily="49" charset="-122"/>
                </a:rPr>
                <a:t>c</a:t>
              </a:r>
            </a:p>
          </p:txBody>
        </p:sp>
        <p:sp>
          <p:nvSpPr>
            <p:cNvPr id="17" name="Text Box 16"/>
            <p:cNvSpPr txBox="1">
              <a:spLocks noChangeArrowheads="1"/>
            </p:cNvSpPr>
            <p:nvPr/>
          </p:nvSpPr>
          <p:spPr bwMode="auto">
            <a:xfrm>
              <a:off x="2400" y="1776"/>
              <a:ext cx="29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1600" b="1">
                  <a:latin typeface="楷体" panose="02010609060101010101" pitchFamily="49" charset="-122"/>
                  <a:ea typeface="楷体" panose="02010609060101010101" pitchFamily="49" charset="-122"/>
                </a:rPr>
                <a:t>d</a:t>
              </a:r>
            </a:p>
          </p:txBody>
        </p:sp>
        <p:sp>
          <p:nvSpPr>
            <p:cNvPr id="18" name="Text Box 17"/>
            <p:cNvSpPr txBox="1">
              <a:spLocks noChangeArrowheads="1"/>
            </p:cNvSpPr>
            <p:nvPr/>
          </p:nvSpPr>
          <p:spPr bwMode="auto">
            <a:xfrm>
              <a:off x="2784" y="1776"/>
              <a:ext cx="29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1600" b="1">
                  <a:latin typeface="楷体" panose="02010609060101010101" pitchFamily="49" charset="-122"/>
                  <a:ea typeface="楷体" panose="02010609060101010101" pitchFamily="49" charset="-122"/>
                </a:rPr>
                <a:t>e</a:t>
              </a:r>
            </a:p>
          </p:txBody>
        </p:sp>
        <p:sp>
          <p:nvSpPr>
            <p:cNvPr id="19" name="Text Box 18"/>
            <p:cNvSpPr txBox="1">
              <a:spLocks noChangeArrowheads="1"/>
            </p:cNvSpPr>
            <p:nvPr/>
          </p:nvSpPr>
          <p:spPr bwMode="auto">
            <a:xfrm>
              <a:off x="3120" y="1776"/>
              <a:ext cx="29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1600" b="1">
                  <a:latin typeface="楷体" panose="02010609060101010101" pitchFamily="49" charset="-122"/>
                  <a:ea typeface="楷体" panose="02010609060101010101" pitchFamily="49" charset="-122"/>
                </a:rPr>
                <a:t>f</a:t>
              </a:r>
            </a:p>
          </p:txBody>
        </p:sp>
        <p:sp>
          <p:nvSpPr>
            <p:cNvPr id="20" name="Text Box 19"/>
            <p:cNvSpPr txBox="1">
              <a:spLocks noChangeArrowheads="1"/>
            </p:cNvSpPr>
            <p:nvPr/>
          </p:nvSpPr>
          <p:spPr bwMode="auto">
            <a:xfrm>
              <a:off x="3456" y="1776"/>
              <a:ext cx="29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1600" b="1">
                  <a:latin typeface="楷体" panose="02010609060101010101" pitchFamily="49" charset="-122"/>
                  <a:ea typeface="楷体" panose="02010609060101010101" pitchFamily="49" charset="-122"/>
                </a:rPr>
                <a:t>g</a:t>
              </a:r>
            </a:p>
          </p:txBody>
        </p:sp>
        <p:sp>
          <p:nvSpPr>
            <p:cNvPr id="21" name="Line 20"/>
            <p:cNvSpPr>
              <a:spLocks noChangeShapeType="1"/>
            </p:cNvSpPr>
            <p:nvPr/>
          </p:nvSpPr>
          <p:spPr bwMode="auto">
            <a:xfrm>
              <a:off x="1056" y="1104"/>
              <a:ext cx="1056" cy="62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2" name="Line 21"/>
            <p:cNvSpPr>
              <a:spLocks noChangeShapeType="1"/>
            </p:cNvSpPr>
            <p:nvPr/>
          </p:nvSpPr>
          <p:spPr bwMode="auto">
            <a:xfrm>
              <a:off x="1488" y="1104"/>
              <a:ext cx="96" cy="62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3" name="Line 22"/>
            <p:cNvSpPr>
              <a:spLocks noChangeShapeType="1"/>
            </p:cNvSpPr>
            <p:nvPr/>
          </p:nvSpPr>
          <p:spPr bwMode="auto">
            <a:xfrm>
              <a:off x="1488" y="1104"/>
              <a:ext cx="1008" cy="5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4" name="Line 23"/>
            <p:cNvSpPr>
              <a:spLocks noChangeShapeType="1"/>
            </p:cNvSpPr>
            <p:nvPr/>
          </p:nvSpPr>
          <p:spPr bwMode="auto">
            <a:xfrm>
              <a:off x="1488" y="1104"/>
              <a:ext cx="2064" cy="52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5" name="Line 24"/>
            <p:cNvSpPr>
              <a:spLocks noChangeShapeType="1"/>
            </p:cNvSpPr>
            <p:nvPr/>
          </p:nvSpPr>
          <p:spPr bwMode="auto">
            <a:xfrm flipH="1">
              <a:off x="1584" y="1104"/>
              <a:ext cx="240" cy="62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6" name="Line 25"/>
            <p:cNvSpPr>
              <a:spLocks noChangeShapeType="1"/>
            </p:cNvSpPr>
            <p:nvPr/>
          </p:nvSpPr>
          <p:spPr bwMode="auto">
            <a:xfrm>
              <a:off x="1824" y="1104"/>
              <a:ext cx="1104" cy="5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7" name="Line 26"/>
            <p:cNvSpPr>
              <a:spLocks noChangeShapeType="1"/>
            </p:cNvSpPr>
            <p:nvPr/>
          </p:nvSpPr>
          <p:spPr bwMode="auto">
            <a:xfrm flipH="1">
              <a:off x="1584" y="1104"/>
              <a:ext cx="576" cy="62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8" name="Line 27"/>
            <p:cNvSpPr>
              <a:spLocks noChangeShapeType="1"/>
            </p:cNvSpPr>
            <p:nvPr/>
          </p:nvSpPr>
          <p:spPr bwMode="auto">
            <a:xfrm flipH="1">
              <a:off x="2112" y="1104"/>
              <a:ext cx="48" cy="62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9" name="Line 28"/>
            <p:cNvSpPr>
              <a:spLocks noChangeShapeType="1"/>
            </p:cNvSpPr>
            <p:nvPr/>
          </p:nvSpPr>
          <p:spPr bwMode="auto">
            <a:xfrm>
              <a:off x="2160" y="1104"/>
              <a:ext cx="768" cy="5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30" name="Line 29"/>
            <p:cNvSpPr>
              <a:spLocks noChangeShapeType="1"/>
            </p:cNvSpPr>
            <p:nvPr/>
          </p:nvSpPr>
          <p:spPr bwMode="auto">
            <a:xfrm flipH="1">
              <a:off x="1056" y="1104"/>
              <a:ext cx="1536" cy="6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31" name="Line 30"/>
            <p:cNvSpPr>
              <a:spLocks noChangeShapeType="1"/>
            </p:cNvSpPr>
            <p:nvPr/>
          </p:nvSpPr>
          <p:spPr bwMode="auto">
            <a:xfrm flipH="1">
              <a:off x="2112" y="1104"/>
              <a:ext cx="480" cy="62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32" name="Line 31"/>
            <p:cNvSpPr>
              <a:spLocks noChangeShapeType="1"/>
            </p:cNvSpPr>
            <p:nvPr/>
          </p:nvSpPr>
          <p:spPr bwMode="auto">
            <a:xfrm flipH="1">
              <a:off x="2496" y="1104"/>
              <a:ext cx="96" cy="5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33" name="Line 32"/>
            <p:cNvSpPr>
              <a:spLocks noChangeShapeType="1"/>
            </p:cNvSpPr>
            <p:nvPr/>
          </p:nvSpPr>
          <p:spPr bwMode="auto">
            <a:xfrm flipH="1">
              <a:off x="2112" y="1056"/>
              <a:ext cx="864" cy="6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34" name="Line 33"/>
            <p:cNvSpPr>
              <a:spLocks noChangeShapeType="1"/>
            </p:cNvSpPr>
            <p:nvPr/>
          </p:nvSpPr>
          <p:spPr bwMode="auto">
            <a:xfrm flipH="1">
              <a:off x="2928" y="1056"/>
              <a:ext cx="48" cy="62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35" name="Line 34"/>
            <p:cNvSpPr>
              <a:spLocks noChangeShapeType="1"/>
            </p:cNvSpPr>
            <p:nvPr/>
          </p:nvSpPr>
          <p:spPr bwMode="auto">
            <a:xfrm flipH="1">
              <a:off x="2496" y="1056"/>
              <a:ext cx="1008" cy="62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36" name="Line 35"/>
            <p:cNvSpPr>
              <a:spLocks noChangeShapeType="1"/>
            </p:cNvSpPr>
            <p:nvPr/>
          </p:nvSpPr>
          <p:spPr bwMode="auto">
            <a:xfrm flipH="1">
              <a:off x="2928" y="1056"/>
              <a:ext cx="576" cy="62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37" name="Line 36"/>
            <p:cNvSpPr>
              <a:spLocks noChangeShapeType="1"/>
            </p:cNvSpPr>
            <p:nvPr/>
          </p:nvSpPr>
          <p:spPr bwMode="auto">
            <a:xfrm flipH="1">
              <a:off x="3264" y="1056"/>
              <a:ext cx="240" cy="62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38" name="Line 37"/>
            <p:cNvSpPr>
              <a:spLocks noChangeShapeType="1"/>
            </p:cNvSpPr>
            <p:nvPr/>
          </p:nvSpPr>
          <p:spPr bwMode="auto">
            <a:xfrm>
              <a:off x="2592" y="1104"/>
              <a:ext cx="672" cy="5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sp>
        <p:nvSpPr>
          <p:cNvPr id="39" name="Text Box 39"/>
          <p:cNvSpPr txBox="1">
            <a:spLocks noChangeArrowheads="1"/>
          </p:cNvSpPr>
          <p:nvPr/>
        </p:nvSpPr>
        <p:spPr bwMode="auto">
          <a:xfrm>
            <a:off x="1721087" y="1615096"/>
            <a:ext cx="8550443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在下面偶图中，是否存在饱和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X=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｛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A, B, C, D, E, F, G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｝的每个顶点的匹配？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81105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3"/>
          </p:nvPr>
        </p:nvSpPr>
        <p:spPr>
          <a:xfrm>
            <a:off x="1097899" y="276793"/>
            <a:ext cx="460146" cy="560070"/>
          </a:xfrm>
        </p:spPr>
        <p:txBody>
          <a:bodyPr/>
          <a:lstStyle/>
          <a:p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3569186" y="1594879"/>
            <a:ext cx="2895600" cy="1570038"/>
            <a:chOff x="3216" y="1104"/>
            <a:chExt cx="1824" cy="989"/>
          </a:xfrm>
        </p:grpSpPr>
        <p:sp>
          <p:nvSpPr>
            <p:cNvPr id="4" name="Line 3"/>
            <p:cNvSpPr>
              <a:spLocks noChangeShapeType="1"/>
            </p:cNvSpPr>
            <p:nvPr/>
          </p:nvSpPr>
          <p:spPr bwMode="auto">
            <a:xfrm>
              <a:off x="3308" y="1326"/>
              <a:ext cx="339" cy="48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5" name="Line 4"/>
            <p:cNvSpPr>
              <a:spLocks noChangeShapeType="1"/>
            </p:cNvSpPr>
            <p:nvPr/>
          </p:nvSpPr>
          <p:spPr bwMode="auto">
            <a:xfrm flipH="1">
              <a:off x="3308" y="1326"/>
              <a:ext cx="278" cy="51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6" name="Line 5"/>
            <p:cNvSpPr>
              <a:spLocks noChangeShapeType="1"/>
            </p:cNvSpPr>
            <p:nvPr/>
          </p:nvSpPr>
          <p:spPr bwMode="auto">
            <a:xfrm>
              <a:off x="4880" y="1289"/>
              <a:ext cx="30" cy="4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4448" y="1104"/>
              <a:ext cx="19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1600" b="1">
                  <a:latin typeface="楷体" panose="02010609060101010101" pitchFamily="49" charset="-122"/>
                  <a:ea typeface="楷体" panose="02010609060101010101" pitchFamily="49" charset="-122"/>
                </a:rPr>
                <a:t>F</a:t>
              </a:r>
            </a:p>
          </p:txBody>
        </p:sp>
        <p:sp>
          <p:nvSpPr>
            <p:cNvPr id="8" name="Text Box 7"/>
            <p:cNvSpPr txBox="1">
              <a:spLocks noChangeArrowheads="1"/>
            </p:cNvSpPr>
            <p:nvPr/>
          </p:nvSpPr>
          <p:spPr bwMode="auto">
            <a:xfrm>
              <a:off x="4202" y="1104"/>
              <a:ext cx="19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1600" b="1">
                  <a:latin typeface="楷体" panose="02010609060101010101" pitchFamily="49" charset="-122"/>
                  <a:ea typeface="楷体" panose="02010609060101010101" pitchFamily="49" charset="-122"/>
                </a:rPr>
                <a:t>E</a:t>
              </a:r>
            </a:p>
          </p:txBody>
        </p:sp>
        <p:sp>
          <p:nvSpPr>
            <p:cNvPr id="9" name="Text Box 8"/>
            <p:cNvSpPr txBox="1">
              <a:spLocks noChangeArrowheads="1"/>
            </p:cNvSpPr>
            <p:nvPr/>
          </p:nvSpPr>
          <p:spPr bwMode="auto">
            <a:xfrm>
              <a:off x="3925" y="1104"/>
              <a:ext cx="19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1600" b="1">
                  <a:latin typeface="楷体" panose="02010609060101010101" pitchFamily="49" charset="-122"/>
                  <a:ea typeface="楷体" panose="02010609060101010101" pitchFamily="49" charset="-122"/>
                </a:rPr>
                <a:t>D</a:t>
              </a:r>
            </a:p>
          </p:txBody>
        </p:sp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3709" y="1104"/>
              <a:ext cx="19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1600" b="1">
                  <a:latin typeface="楷体" panose="02010609060101010101" pitchFamily="49" charset="-122"/>
                  <a:ea typeface="楷体" panose="02010609060101010101" pitchFamily="49" charset="-122"/>
                </a:rPr>
                <a:t>C</a:t>
              </a:r>
            </a:p>
          </p:txBody>
        </p:sp>
        <p:sp>
          <p:nvSpPr>
            <p:cNvPr id="11" name="Text Box 10"/>
            <p:cNvSpPr txBox="1">
              <a:spLocks noChangeArrowheads="1"/>
            </p:cNvSpPr>
            <p:nvPr/>
          </p:nvSpPr>
          <p:spPr bwMode="auto">
            <a:xfrm>
              <a:off x="3493" y="1104"/>
              <a:ext cx="19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1600" b="1">
                  <a:latin typeface="楷体" panose="02010609060101010101" pitchFamily="49" charset="-122"/>
                  <a:ea typeface="楷体" panose="02010609060101010101" pitchFamily="49" charset="-122"/>
                </a:rPr>
                <a:t>B</a:t>
              </a:r>
            </a:p>
          </p:txBody>
        </p:sp>
        <p:sp>
          <p:nvSpPr>
            <p:cNvPr id="12" name="Text Box 11"/>
            <p:cNvSpPr txBox="1">
              <a:spLocks noChangeArrowheads="1"/>
            </p:cNvSpPr>
            <p:nvPr/>
          </p:nvSpPr>
          <p:spPr bwMode="auto">
            <a:xfrm>
              <a:off x="3216" y="1104"/>
              <a:ext cx="19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1600" b="1">
                  <a:latin typeface="楷体" panose="02010609060101010101" pitchFamily="49" charset="-122"/>
                  <a:ea typeface="楷体" panose="02010609060101010101" pitchFamily="49" charset="-122"/>
                </a:rPr>
                <a:t>A</a:t>
              </a:r>
            </a:p>
          </p:txBody>
        </p:sp>
        <p:sp>
          <p:nvSpPr>
            <p:cNvPr id="13" name="Text Box 12"/>
            <p:cNvSpPr txBox="1">
              <a:spLocks noChangeArrowheads="1"/>
            </p:cNvSpPr>
            <p:nvPr/>
          </p:nvSpPr>
          <p:spPr bwMode="auto">
            <a:xfrm>
              <a:off x="4787" y="1104"/>
              <a:ext cx="19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1600" b="1">
                  <a:latin typeface="楷体" panose="02010609060101010101" pitchFamily="49" charset="-122"/>
                  <a:ea typeface="楷体" panose="02010609060101010101" pitchFamily="49" charset="-122"/>
                </a:rPr>
                <a:t>G</a:t>
              </a:r>
            </a:p>
          </p:txBody>
        </p:sp>
        <p:sp>
          <p:nvSpPr>
            <p:cNvPr id="14" name="Text Box 13"/>
            <p:cNvSpPr txBox="1">
              <a:spLocks noChangeArrowheads="1"/>
            </p:cNvSpPr>
            <p:nvPr/>
          </p:nvSpPr>
          <p:spPr bwMode="auto">
            <a:xfrm>
              <a:off x="3216" y="1881"/>
              <a:ext cx="19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1600" b="1">
                  <a:latin typeface="楷体" panose="02010609060101010101" pitchFamily="49" charset="-122"/>
                  <a:ea typeface="楷体" panose="02010609060101010101" pitchFamily="49" charset="-122"/>
                </a:rPr>
                <a:t>a</a:t>
              </a:r>
            </a:p>
          </p:txBody>
        </p:sp>
        <p:sp>
          <p:nvSpPr>
            <p:cNvPr id="15" name="Text Box 14"/>
            <p:cNvSpPr txBox="1">
              <a:spLocks noChangeArrowheads="1"/>
            </p:cNvSpPr>
            <p:nvPr/>
          </p:nvSpPr>
          <p:spPr bwMode="auto">
            <a:xfrm>
              <a:off x="3555" y="1881"/>
              <a:ext cx="19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1600" b="1">
                  <a:latin typeface="楷体" panose="02010609060101010101" pitchFamily="49" charset="-122"/>
                  <a:ea typeface="楷体" panose="02010609060101010101" pitchFamily="49" charset="-122"/>
                </a:rPr>
                <a:t>b</a:t>
              </a:r>
            </a:p>
          </p:txBody>
        </p:sp>
        <p:sp>
          <p:nvSpPr>
            <p:cNvPr id="16" name="Text Box 15"/>
            <p:cNvSpPr txBox="1">
              <a:spLocks noChangeArrowheads="1"/>
            </p:cNvSpPr>
            <p:nvPr/>
          </p:nvSpPr>
          <p:spPr bwMode="auto">
            <a:xfrm>
              <a:off x="3925" y="1843"/>
              <a:ext cx="19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1600" b="1">
                  <a:latin typeface="楷体" panose="02010609060101010101" pitchFamily="49" charset="-122"/>
                  <a:ea typeface="楷体" panose="02010609060101010101" pitchFamily="49" charset="-122"/>
                </a:rPr>
                <a:t>c</a:t>
              </a:r>
            </a:p>
          </p:txBody>
        </p:sp>
        <p:sp>
          <p:nvSpPr>
            <p:cNvPr id="17" name="Text Box 16"/>
            <p:cNvSpPr txBox="1">
              <a:spLocks noChangeArrowheads="1"/>
            </p:cNvSpPr>
            <p:nvPr/>
          </p:nvSpPr>
          <p:spPr bwMode="auto">
            <a:xfrm>
              <a:off x="4171" y="1843"/>
              <a:ext cx="19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1600" b="1">
                  <a:latin typeface="楷体" panose="02010609060101010101" pitchFamily="49" charset="-122"/>
                  <a:ea typeface="楷体" panose="02010609060101010101" pitchFamily="49" charset="-122"/>
                </a:rPr>
                <a:t>d</a:t>
              </a:r>
            </a:p>
          </p:txBody>
        </p:sp>
        <p:sp>
          <p:nvSpPr>
            <p:cNvPr id="18" name="Text Box 17"/>
            <p:cNvSpPr txBox="1">
              <a:spLocks noChangeArrowheads="1"/>
            </p:cNvSpPr>
            <p:nvPr/>
          </p:nvSpPr>
          <p:spPr bwMode="auto">
            <a:xfrm>
              <a:off x="4417" y="1843"/>
              <a:ext cx="19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1600" b="1">
                  <a:latin typeface="楷体" panose="02010609060101010101" pitchFamily="49" charset="-122"/>
                  <a:ea typeface="楷体" panose="02010609060101010101" pitchFamily="49" charset="-122"/>
                </a:rPr>
                <a:t>e</a:t>
              </a:r>
            </a:p>
          </p:txBody>
        </p:sp>
        <p:sp>
          <p:nvSpPr>
            <p:cNvPr id="19" name="Text Box 18"/>
            <p:cNvSpPr txBox="1">
              <a:spLocks noChangeArrowheads="1"/>
            </p:cNvSpPr>
            <p:nvPr/>
          </p:nvSpPr>
          <p:spPr bwMode="auto">
            <a:xfrm>
              <a:off x="4633" y="1843"/>
              <a:ext cx="19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1600" b="1">
                  <a:latin typeface="楷体" panose="02010609060101010101" pitchFamily="49" charset="-122"/>
                  <a:ea typeface="楷体" panose="02010609060101010101" pitchFamily="49" charset="-122"/>
                </a:rPr>
                <a:t>f</a:t>
              </a:r>
            </a:p>
          </p:txBody>
        </p:sp>
        <p:sp>
          <p:nvSpPr>
            <p:cNvPr id="20" name="Text Box 19"/>
            <p:cNvSpPr txBox="1">
              <a:spLocks noChangeArrowheads="1"/>
            </p:cNvSpPr>
            <p:nvPr/>
          </p:nvSpPr>
          <p:spPr bwMode="auto">
            <a:xfrm>
              <a:off x="4849" y="1843"/>
              <a:ext cx="19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1600" b="1">
                  <a:latin typeface="楷体" panose="02010609060101010101" pitchFamily="49" charset="-122"/>
                  <a:ea typeface="楷体" panose="02010609060101010101" pitchFamily="49" charset="-122"/>
                </a:rPr>
                <a:t>g</a:t>
              </a:r>
            </a:p>
          </p:txBody>
        </p:sp>
        <p:sp>
          <p:nvSpPr>
            <p:cNvPr id="21" name="Line 20"/>
            <p:cNvSpPr>
              <a:spLocks noChangeShapeType="1"/>
            </p:cNvSpPr>
            <p:nvPr/>
          </p:nvSpPr>
          <p:spPr bwMode="auto">
            <a:xfrm>
              <a:off x="3308" y="1326"/>
              <a:ext cx="678" cy="48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2" name="Line 21"/>
            <p:cNvSpPr>
              <a:spLocks noChangeShapeType="1"/>
            </p:cNvSpPr>
            <p:nvPr/>
          </p:nvSpPr>
          <p:spPr bwMode="auto">
            <a:xfrm>
              <a:off x="3586" y="1326"/>
              <a:ext cx="61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3" name="Line 22"/>
            <p:cNvSpPr>
              <a:spLocks noChangeShapeType="1"/>
            </p:cNvSpPr>
            <p:nvPr/>
          </p:nvSpPr>
          <p:spPr bwMode="auto">
            <a:xfrm>
              <a:off x="3586" y="1326"/>
              <a:ext cx="647" cy="44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4" name="Line 23"/>
            <p:cNvSpPr>
              <a:spLocks noChangeShapeType="1"/>
            </p:cNvSpPr>
            <p:nvPr/>
          </p:nvSpPr>
          <p:spPr bwMode="auto">
            <a:xfrm>
              <a:off x="3586" y="1326"/>
              <a:ext cx="1324" cy="40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5" name="Line 24"/>
            <p:cNvSpPr>
              <a:spLocks noChangeShapeType="1"/>
            </p:cNvSpPr>
            <p:nvPr/>
          </p:nvSpPr>
          <p:spPr bwMode="auto">
            <a:xfrm flipH="1">
              <a:off x="3647" y="1326"/>
              <a:ext cx="154" cy="48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6" name="Line 25"/>
            <p:cNvSpPr>
              <a:spLocks noChangeShapeType="1"/>
            </p:cNvSpPr>
            <p:nvPr/>
          </p:nvSpPr>
          <p:spPr bwMode="auto">
            <a:xfrm>
              <a:off x="3801" y="1326"/>
              <a:ext cx="709" cy="443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7" name="Line 26"/>
            <p:cNvSpPr>
              <a:spLocks noChangeShapeType="1"/>
            </p:cNvSpPr>
            <p:nvPr/>
          </p:nvSpPr>
          <p:spPr bwMode="auto">
            <a:xfrm flipH="1">
              <a:off x="3647" y="1326"/>
              <a:ext cx="370" cy="48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8" name="Line 27"/>
            <p:cNvSpPr>
              <a:spLocks noChangeShapeType="1"/>
            </p:cNvSpPr>
            <p:nvPr/>
          </p:nvSpPr>
          <p:spPr bwMode="auto">
            <a:xfrm flipH="1">
              <a:off x="3986" y="1326"/>
              <a:ext cx="31" cy="48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9" name="Line 28"/>
            <p:cNvSpPr>
              <a:spLocks noChangeShapeType="1"/>
            </p:cNvSpPr>
            <p:nvPr/>
          </p:nvSpPr>
          <p:spPr bwMode="auto">
            <a:xfrm>
              <a:off x="4017" y="1326"/>
              <a:ext cx="493" cy="443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30" name="Line 29"/>
            <p:cNvSpPr>
              <a:spLocks noChangeShapeType="1"/>
            </p:cNvSpPr>
            <p:nvPr/>
          </p:nvSpPr>
          <p:spPr bwMode="auto">
            <a:xfrm flipH="1">
              <a:off x="3308" y="1326"/>
              <a:ext cx="986" cy="51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31" name="Line 30"/>
            <p:cNvSpPr>
              <a:spLocks noChangeShapeType="1"/>
            </p:cNvSpPr>
            <p:nvPr/>
          </p:nvSpPr>
          <p:spPr bwMode="auto">
            <a:xfrm flipH="1">
              <a:off x="3986" y="1326"/>
              <a:ext cx="308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32" name="Line 31"/>
            <p:cNvSpPr>
              <a:spLocks noChangeShapeType="1"/>
            </p:cNvSpPr>
            <p:nvPr/>
          </p:nvSpPr>
          <p:spPr bwMode="auto">
            <a:xfrm flipH="1">
              <a:off x="4233" y="1326"/>
              <a:ext cx="61" cy="44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33" name="Line 32"/>
            <p:cNvSpPr>
              <a:spLocks noChangeShapeType="1"/>
            </p:cNvSpPr>
            <p:nvPr/>
          </p:nvSpPr>
          <p:spPr bwMode="auto">
            <a:xfrm flipH="1">
              <a:off x="3986" y="1289"/>
              <a:ext cx="555" cy="517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34" name="Line 33"/>
            <p:cNvSpPr>
              <a:spLocks noChangeShapeType="1"/>
            </p:cNvSpPr>
            <p:nvPr/>
          </p:nvSpPr>
          <p:spPr bwMode="auto">
            <a:xfrm flipH="1">
              <a:off x="4512" y="1296"/>
              <a:ext cx="31" cy="48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35" name="Line 34"/>
            <p:cNvSpPr>
              <a:spLocks noChangeShapeType="1"/>
            </p:cNvSpPr>
            <p:nvPr/>
          </p:nvSpPr>
          <p:spPr bwMode="auto">
            <a:xfrm flipH="1">
              <a:off x="4233" y="1289"/>
              <a:ext cx="647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36" name="Line 35"/>
            <p:cNvSpPr>
              <a:spLocks noChangeShapeType="1"/>
            </p:cNvSpPr>
            <p:nvPr/>
          </p:nvSpPr>
          <p:spPr bwMode="auto">
            <a:xfrm flipH="1">
              <a:off x="4512" y="1296"/>
              <a:ext cx="370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37" name="Line 36"/>
            <p:cNvSpPr>
              <a:spLocks noChangeShapeType="1"/>
            </p:cNvSpPr>
            <p:nvPr/>
          </p:nvSpPr>
          <p:spPr bwMode="auto">
            <a:xfrm flipH="1">
              <a:off x="4726" y="1289"/>
              <a:ext cx="154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38" name="Line 37"/>
            <p:cNvSpPr>
              <a:spLocks noChangeShapeType="1"/>
            </p:cNvSpPr>
            <p:nvPr/>
          </p:nvSpPr>
          <p:spPr bwMode="auto">
            <a:xfrm>
              <a:off x="4294" y="1326"/>
              <a:ext cx="432" cy="44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sp>
        <p:nvSpPr>
          <p:cNvPr id="39" name="Text Box 38"/>
          <p:cNvSpPr txBox="1">
            <a:spLocks noChangeArrowheads="1"/>
          </p:cNvSpPr>
          <p:nvPr/>
        </p:nvSpPr>
        <p:spPr bwMode="auto">
          <a:xfrm>
            <a:off x="655847" y="777681"/>
            <a:ext cx="936991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   解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: (1) 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当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S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取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X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中单元点时，容易验证：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|N(S)|&gt;|S|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0" name="Text Box 39"/>
          <p:cNvSpPr txBox="1">
            <a:spLocks noChangeArrowheads="1"/>
          </p:cNvSpPr>
          <p:nvPr/>
        </p:nvSpPr>
        <p:spPr bwMode="auto">
          <a:xfrm>
            <a:off x="961067" y="3578519"/>
            <a:ext cx="944861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     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(2) 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当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S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取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X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中二元点集时，容易验证：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|N(S)|≧|S|</a:t>
            </a: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1" name="Text Box 40"/>
          <p:cNvSpPr txBox="1">
            <a:spLocks noChangeArrowheads="1"/>
          </p:cNvSpPr>
          <p:nvPr/>
        </p:nvSpPr>
        <p:spPr bwMode="auto">
          <a:xfrm>
            <a:off x="961067" y="4113913"/>
            <a:ext cx="910646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     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(3) 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当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S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取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X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中三元点集时，容易验证：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|N(S)|≧|S|</a:t>
            </a: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2" name="Text Box 41"/>
          <p:cNvSpPr txBox="1">
            <a:spLocks noChangeArrowheads="1"/>
          </p:cNvSpPr>
          <p:nvPr/>
        </p:nvSpPr>
        <p:spPr bwMode="auto">
          <a:xfrm>
            <a:off x="961067" y="4709236"/>
            <a:ext cx="1034943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     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(4) 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当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S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取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X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中四元点集时，若取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S=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｛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A,C,D,F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｝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,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则有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3=|N(S)|&lt;|S|=4</a:t>
            </a:r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  <a:sym typeface="Wingdings" panose="05000000000000000000" pitchFamily="2" charset="2"/>
            </a:endParaRPr>
          </a:p>
        </p:txBody>
      </p:sp>
      <p:sp>
        <p:nvSpPr>
          <p:cNvPr id="43" name="Text Box 42"/>
          <p:cNvSpPr txBox="1">
            <a:spLocks noChangeArrowheads="1"/>
          </p:cNvSpPr>
          <p:nvPr/>
        </p:nvSpPr>
        <p:spPr bwMode="auto">
          <a:xfrm>
            <a:off x="1139734" y="5134924"/>
            <a:ext cx="7391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     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所以，不存在饱和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X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每个顶点的匹配。</a:t>
            </a:r>
          </a:p>
        </p:txBody>
      </p:sp>
      <p:sp>
        <p:nvSpPr>
          <p:cNvPr id="44" name="Text Box 43"/>
          <p:cNvSpPr txBox="1">
            <a:spLocks noChangeArrowheads="1"/>
          </p:cNvSpPr>
          <p:nvPr/>
        </p:nvSpPr>
        <p:spPr bwMode="auto">
          <a:xfrm>
            <a:off x="1097899" y="5675606"/>
            <a:ext cx="7391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     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下面我们证明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Hall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定理。</a:t>
            </a:r>
          </a:p>
        </p:txBody>
      </p:sp>
    </p:spTree>
    <p:extLst>
      <p:ext uri="{BB962C8B-B14F-4D97-AF65-F5344CB8AC3E}">
        <p14:creationId xmlns:p14="http://schemas.microsoft.com/office/powerpoint/2010/main" val="268046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0" grpId="0"/>
      <p:bldP spid="41" grpId="0"/>
      <p:bldP spid="42" grpId="0"/>
      <p:bldP spid="43" grpId="0"/>
      <p:bldP spid="4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3"/>
          </p:nvPr>
        </p:nvSpPr>
        <p:spPr>
          <a:xfrm>
            <a:off x="1097899" y="276793"/>
            <a:ext cx="460146" cy="560070"/>
          </a:xfrm>
        </p:spPr>
        <p:txBody>
          <a:bodyPr/>
          <a:lstStyle/>
          <a:p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2071724" y="949349"/>
            <a:ext cx="73914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证明：“</a:t>
            </a:r>
            <a:r>
              <a:rPr lang="zh-CN" altLang="en-US" sz="2800" b="1" dirty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必要性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”</a:t>
            </a: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2071723" y="1482749"/>
            <a:ext cx="9306321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如果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G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存在饱和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X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每个顶点的匹配，由匹配的定义，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X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的每个顶点在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Y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中至少有一个邻接点，所以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: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8424432"/>
              </p:ext>
            </p:extLst>
          </p:nvPr>
        </p:nvGraphicFramePr>
        <p:xfrm>
          <a:off x="2967074" y="2447036"/>
          <a:ext cx="47625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thType 4.0 Equation" r:id="rId2" imgW="1587240" imgH="253800" progId="Equation.DSMT4">
                  <p:embed/>
                </p:oleObj>
              </mc:Choice>
              <mc:Fallback>
                <p:oleObj name="MathType 4.0 Equation" r:id="rId2" imgW="1587240" imgH="253800" progId="Equation.DSMT4">
                  <p:embed/>
                  <p:pic>
                    <p:nvPicPr>
                      <p:cNvPr id="55706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7074" y="2447036"/>
                        <a:ext cx="4762500" cy="508000"/>
                      </a:xfrm>
                      <a:prstGeom prst="rect">
                        <a:avLst/>
                      </a:prstGeom>
                      <a:solidFill>
                        <a:schemeClr val="folHlink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995524" y="3006749"/>
            <a:ext cx="73914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“</a:t>
            </a:r>
            <a:r>
              <a:rPr lang="zh-CN" altLang="en-US" sz="2800" b="1" dirty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充分性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”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1995524" y="3540149"/>
            <a:ext cx="739140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如果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G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是满足条件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(*)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的偶图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,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但不存在饱和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X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每个顶点的匹配。</a:t>
            </a: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1995524" y="4469819"/>
            <a:ext cx="73914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令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M*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是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G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的一个最大匹配，但不饱和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X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的顶点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u.</a:t>
            </a:r>
          </a:p>
        </p:txBody>
      </p:sp>
      <p:grpSp>
        <p:nvGrpSpPr>
          <p:cNvPr id="9" name="Group 8"/>
          <p:cNvGrpSpPr>
            <a:grpSpLocks/>
          </p:cNvGrpSpPr>
          <p:nvPr/>
        </p:nvGrpSpPr>
        <p:grpSpPr bwMode="auto">
          <a:xfrm>
            <a:off x="3443324" y="4911749"/>
            <a:ext cx="3429000" cy="1403350"/>
            <a:chOff x="960" y="3072"/>
            <a:chExt cx="2160" cy="884"/>
          </a:xfrm>
        </p:grpSpPr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960" y="3072"/>
              <a:ext cx="25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1400" b="1">
                  <a:latin typeface="楷体" panose="02010609060101010101" pitchFamily="49" charset="-122"/>
                  <a:ea typeface="楷体" panose="02010609060101010101" pitchFamily="49" charset="-122"/>
                </a:rPr>
                <a:t>u</a:t>
              </a:r>
            </a:p>
          </p:txBody>
        </p:sp>
        <p:grpSp>
          <p:nvGrpSpPr>
            <p:cNvPr id="11" name="Group 10"/>
            <p:cNvGrpSpPr>
              <a:grpSpLocks/>
            </p:cNvGrpSpPr>
            <p:nvPr/>
          </p:nvGrpSpPr>
          <p:grpSpPr bwMode="auto">
            <a:xfrm>
              <a:off x="1104" y="3312"/>
              <a:ext cx="2016" cy="644"/>
              <a:chOff x="1104" y="3312"/>
              <a:chExt cx="2016" cy="644"/>
            </a:xfrm>
          </p:grpSpPr>
          <p:grpSp>
            <p:nvGrpSpPr>
              <p:cNvPr id="12" name="Group 11"/>
              <p:cNvGrpSpPr>
                <a:grpSpLocks/>
              </p:cNvGrpSpPr>
              <p:nvPr/>
            </p:nvGrpSpPr>
            <p:grpSpPr bwMode="auto">
              <a:xfrm>
                <a:off x="1104" y="3312"/>
                <a:ext cx="2016" cy="336"/>
                <a:chOff x="1104" y="3312"/>
                <a:chExt cx="2016" cy="336"/>
              </a:xfrm>
            </p:grpSpPr>
            <p:sp>
              <p:nvSpPr>
                <p:cNvPr id="14" name="Line 12"/>
                <p:cNvSpPr>
                  <a:spLocks noChangeShapeType="1"/>
                </p:cNvSpPr>
                <p:nvPr/>
              </p:nvSpPr>
              <p:spPr bwMode="auto">
                <a:xfrm>
                  <a:off x="1104" y="3312"/>
                  <a:ext cx="432" cy="33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 type="oval" w="med" len="med"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 b="1"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  <p:sp>
              <p:nvSpPr>
                <p:cNvPr id="15" name="Line 13"/>
                <p:cNvSpPr>
                  <a:spLocks noChangeShapeType="1"/>
                </p:cNvSpPr>
                <p:nvPr/>
              </p:nvSpPr>
              <p:spPr bwMode="auto">
                <a:xfrm>
                  <a:off x="1344" y="3312"/>
                  <a:ext cx="0" cy="336"/>
                </a:xfrm>
                <a:prstGeom prst="line">
                  <a:avLst/>
                </a:prstGeom>
                <a:noFill/>
                <a:ln w="38100">
                  <a:solidFill>
                    <a:schemeClr val="hlink"/>
                  </a:solidFill>
                  <a:miter lim="800000"/>
                  <a:headEnd type="oval" w="med" len="med"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 b="1"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  <p:sp>
              <p:nvSpPr>
                <p:cNvPr id="16" name="Line 14"/>
                <p:cNvSpPr>
                  <a:spLocks noChangeShapeType="1"/>
                </p:cNvSpPr>
                <p:nvPr/>
              </p:nvSpPr>
              <p:spPr bwMode="auto">
                <a:xfrm>
                  <a:off x="1536" y="3312"/>
                  <a:ext cx="0" cy="336"/>
                </a:xfrm>
                <a:prstGeom prst="line">
                  <a:avLst/>
                </a:prstGeom>
                <a:noFill/>
                <a:ln w="38100">
                  <a:solidFill>
                    <a:schemeClr val="hlink"/>
                  </a:solidFill>
                  <a:miter lim="800000"/>
                  <a:headEnd type="oval" w="med" len="med"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 b="1"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  <p:sp>
              <p:nvSpPr>
                <p:cNvPr id="17" name="Line 15"/>
                <p:cNvSpPr>
                  <a:spLocks noChangeShapeType="1"/>
                </p:cNvSpPr>
                <p:nvPr/>
              </p:nvSpPr>
              <p:spPr bwMode="auto">
                <a:xfrm>
                  <a:off x="1824" y="3312"/>
                  <a:ext cx="0" cy="336"/>
                </a:xfrm>
                <a:prstGeom prst="line">
                  <a:avLst/>
                </a:prstGeom>
                <a:noFill/>
                <a:ln w="38100">
                  <a:solidFill>
                    <a:schemeClr val="hlink"/>
                  </a:solidFill>
                  <a:miter lim="800000"/>
                  <a:headEnd type="oval" w="med" len="med"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 b="1"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  <p:sp>
              <p:nvSpPr>
                <p:cNvPr id="18" name="Line 16"/>
                <p:cNvSpPr>
                  <a:spLocks noChangeShapeType="1"/>
                </p:cNvSpPr>
                <p:nvPr/>
              </p:nvSpPr>
              <p:spPr bwMode="auto">
                <a:xfrm>
                  <a:off x="2160" y="3312"/>
                  <a:ext cx="0" cy="336"/>
                </a:xfrm>
                <a:prstGeom prst="line">
                  <a:avLst/>
                </a:prstGeom>
                <a:noFill/>
                <a:ln w="38100">
                  <a:solidFill>
                    <a:schemeClr val="hlink"/>
                  </a:solidFill>
                  <a:miter lim="800000"/>
                  <a:headEnd type="oval" w="med" len="med"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 b="1"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  <p:sp>
              <p:nvSpPr>
                <p:cNvPr id="19" name="Line 17"/>
                <p:cNvSpPr>
                  <a:spLocks noChangeShapeType="1"/>
                </p:cNvSpPr>
                <p:nvPr/>
              </p:nvSpPr>
              <p:spPr bwMode="auto">
                <a:xfrm>
                  <a:off x="2496" y="3312"/>
                  <a:ext cx="0" cy="336"/>
                </a:xfrm>
                <a:prstGeom prst="line">
                  <a:avLst/>
                </a:prstGeom>
                <a:noFill/>
                <a:ln w="38100">
                  <a:solidFill>
                    <a:schemeClr val="hlink"/>
                  </a:solidFill>
                  <a:miter lim="800000"/>
                  <a:headEnd type="oval" w="med" len="med"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 b="1"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  <p:sp>
              <p:nvSpPr>
                <p:cNvPr id="20" name="Line 18"/>
                <p:cNvSpPr>
                  <a:spLocks noChangeShapeType="1"/>
                </p:cNvSpPr>
                <p:nvPr/>
              </p:nvSpPr>
              <p:spPr bwMode="auto">
                <a:xfrm>
                  <a:off x="2832" y="3312"/>
                  <a:ext cx="0" cy="336"/>
                </a:xfrm>
                <a:prstGeom prst="line">
                  <a:avLst/>
                </a:prstGeom>
                <a:noFill/>
                <a:ln w="38100">
                  <a:solidFill>
                    <a:schemeClr val="hlink"/>
                  </a:solidFill>
                  <a:miter lim="800000"/>
                  <a:headEnd type="oval" w="med" len="med"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 b="1"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  <p:sp>
              <p:nvSpPr>
                <p:cNvPr id="21" name="Line 19"/>
                <p:cNvSpPr>
                  <a:spLocks noChangeShapeType="1"/>
                </p:cNvSpPr>
                <p:nvPr/>
              </p:nvSpPr>
              <p:spPr bwMode="auto">
                <a:xfrm>
                  <a:off x="1104" y="3312"/>
                  <a:ext cx="720" cy="33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 type="oval" w="med" len="med"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 b="1"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  <p:sp>
              <p:nvSpPr>
                <p:cNvPr id="22" name="Line 20"/>
                <p:cNvSpPr>
                  <a:spLocks noChangeShapeType="1"/>
                </p:cNvSpPr>
                <p:nvPr/>
              </p:nvSpPr>
              <p:spPr bwMode="auto">
                <a:xfrm>
                  <a:off x="1344" y="3312"/>
                  <a:ext cx="192" cy="33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 type="oval" w="med" len="med"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 b="1"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  <p:sp>
              <p:nvSpPr>
                <p:cNvPr id="23" name="Line 21"/>
                <p:cNvSpPr>
                  <a:spLocks noChangeShapeType="1"/>
                </p:cNvSpPr>
                <p:nvPr/>
              </p:nvSpPr>
              <p:spPr bwMode="auto">
                <a:xfrm>
                  <a:off x="1344" y="3312"/>
                  <a:ext cx="816" cy="33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 type="oval" w="med" len="med"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 b="1"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  <p:sp>
              <p:nvSpPr>
                <p:cNvPr id="24" name="Line 22"/>
                <p:cNvSpPr>
                  <a:spLocks noChangeShapeType="1"/>
                </p:cNvSpPr>
                <p:nvPr/>
              </p:nvSpPr>
              <p:spPr bwMode="auto">
                <a:xfrm flipH="1">
                  <a:off x="1344" y="3312"/>
                  <a:ext cx="192" cy="33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 type="oval" w="med" len="med"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 b="1"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  <p:sp>
              <p:nvSpPr>
                <p:cNvPr id="25" name="Line 23"/>
                <p:cNvSpPr>
                  <a:spLocks noChangeShapeType="1"/>
                </p:cNvSpPr>
                <p:nvPr/>
              </p:nvSpPr>
              <p:spPr bwMode="auto">
                <a:xfrm>
                  <a:off x="1536" y="3312"/>
                  <a:ext cx="288" cy="33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 type="oval" w="med" len="med"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 b="1"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  <p:sp>
              <p:nvSpPr>
                <p:cNvPr id="26" name="Line 24"/>
                <p:cNvSpPr>
                  <a:spLocks noChangeShapeType="1"/>
                </p:cNvSpPr>
                <p:nvPr/>
              </p:nvSpPr>
              <p:spPr bwMode="auto">
                <a:xfrm flipH="1">
                  <a:off x="1536" y="3312"/>
                  <a:ext cx="624" cy="33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 type="oval" w="med" len="med"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 b="1"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  <p:sp>
              <p:nvSpPr>
                <p:cNvPr id="27" name="Line 25"/>
                <p:cNvSpPr>
                  <a:spLocks noChangeShapeType="1"/>
                </p:cNvSpPr>
                <p:nvPr/>
              </p:nvSpPr>
              <p:spPr bwMode="auto">
                <a:xfrm flipV="1">
                  <a:off x="1344" y="3312"/>
                  <a:ext cx="1152" cy="33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 type="oval" w="med" len="med"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 b="1"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  <p:sp>
              <p:nvSpPr>
                <p:cNvPr id="28" name="Line 26"/>
                <p:cNvSpPr>
                  <a:spLocks noChangeShapeType="1"/>
                </p:cNvSpPr>
                <p:nvPr/>
              </p:nvSpPr>
              <p:spPr bwMode="auto">
                <a:xfrm flipH="1">
                  <a:off x="2160" y="3312"/>
                  <a:ext cx="336" cy="33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 type="oval" w="med" len="med"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 b="1"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  <p:sp>
              <p:nvSpPr>
                <p:cNvPr id="29" name="Line 27"/>
                <p:cNvSpPr>
                  <a:spLocks noChangeShapeType="1"/>
                </p:cNvSpPr>
                <p:nvPr/>
              </p:nvSpPr>
              <p:spPr bwMode="auto">
                <a:xfrm flipH="1">
                  <a:off x="2160" y="3312"/>
                  <a:ext cx="672" cy="33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 type="oval" w="med" len="med"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 b="1"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  <p:sp>
              <p:nvSpPr>
                <p:cNvPr id="30" name="Line 28"/>
                <p:cNvSpPr>
                  <a:spLocks noChangeShapeType="1"/>
                </p:cNvSpPr>
                <p:nvPr/>
              </p:nvSpPr>
              <p:spPr bwMode="auto">
                <a:xfrm>
                  <a:off x="2832" y="3312"/>
                  <a:ext cx="288" cy="33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 type="oval" w="med" len="med"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 b="1"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  <p:sp>
              <p:nvSpPr>
                <p:cNvPr id="31" name="Line 29"/>
                <p:cNvSpPr>
                  <a:spLocks noChangeShapeType="1"/>
                </p:cNvSpPr>
                <p:nvPr/>
              </p:nvSpPr>
              <p:spPr bwMode="auto">
                <a:xfrm>
                  <a:off x="2496" y="3312"/>
                  <a:ext cx="336" cy="33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 type="oval" w="med" len="med"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 b="1"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</p:grpSp>
          <p:sp>
            <p:nvSpPr>
              <p:cNvPr id="13" name="Text Box 30"/>
              <p:cNvSpPr txBox="1">
                <a:spLocks noChangeArrowheads="1"/>
              </p:cNvSpPr>
              <p:nvPr/>
            </p:nvSpPr>
            <p:spPr bwMode="auto">
              <a:xfrm>
                <a:off x="1680" y="3744"/>
                <a:ext cx="77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zh-CN" altLang="en-US" sz="1600" b="1">
                    <a:latin typeface="楷体" panose="02010609060101010101" pitchFamily="49" charset="-122"/>
                    <a:ea typeface="楷体" panose="02010609060101010101" pitchFamily="49" charset="-122"/>
                  </a:rPr>
                  <a:t>示意图</a:t>
                </a:r>
                <a:r>
                  <a:rPr lang="en-US" altLang="zh-CN" sz="1600" b="1">
                    <a:latin typeface="楷体" panose="02010609060101010101" pitchFamily="49" charset="-122"/>
                    <a:ea typeface="楷体" panose="02010609060101010101" pitchFamily="49" charset="-122"/>
                  </a:rPr>
                  <a:t>G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63472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6" grpId="0"/>
      <p:bldP spid="7" grpId="0"/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3"/>
          </p:nvPr>
        </p:nvSpPr>
        <p:spPr>
          <a:xfrm>
            <a:off x="1097899" y="276793"/>
            <a:ext cx="460146" cy="560070"/>
          </a:xfrm>
        </p:spPr>
        <p:txBody>
          <a:bodyPr/>
          <a:lstStyle/>
          <a:p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1174099" y="814328"/>
            <a:ext cx="739140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又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令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Z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是通过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M*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与点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u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相连形成的所有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M*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交错路上的点集。</a:t>
            </a: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1097899" y="1652528"/>
            <a:ext cx="4114800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因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M*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是最大匹配，所以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u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是所有交错路上唯一的一个未饱和点。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085199" y="3034308"/>
            <a:ext cx="48006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令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S=X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∩Z , T=Z∩Y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103598" y="3647123"/>
            <a:ext cx="73914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显然，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S-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｛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u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｝中点与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T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中点在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M*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下配对，即：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2088499" y="4167128"/>
            <a:ext cx="41148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|T| = |S| -1&lt; 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|S| </a:t>
            </a: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1174098" y="4700528"/>
            <a:ext cx="810740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即： 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|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N(S)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| = 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|T| = |S| -1&lt; |S| 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，与条件矛盾。</a:t>
            </a:r>
          </a:p>
        </p:txBody>
      </p:sp>
      <p:grpSp>
        <p:nvGrpSpPr>
          <p:cNvPr id="9" name="Group 8"/>
          <p:cNvGrpSpPr>
            <a:grpSpLocks/>
          </p:cNvGrpSpPr>
          <p:nvPr/>
        </p:nvGrpSpPr>
        <p:grpSpPr bwMode="auto">
          <a:xfrm>
            <a:off x="5365099" y="1423928"/>
            <a:ext cx="3429000" cy="2057400"/>
            <a:chOff x="2880" y="912"/>
            <a:chExt cx="2160" cy="1296"/>
          </a:xfrm>
        </p:grpSpPr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2880" y="1152"/>
              <a:ext cx="25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1400" b="1">
                  <a:latin typeface="楷体" panose="02010609060101010101" pitchFamily="49" charset="-122"/>
                  <a:ea typeface="楷体" panose="02010609060101010101" pitchFamily="49" charset="-122"/>
                </a:rPr>
                <a:t>u</a:t>
              </a:r>
            </a:p>
          </p:txBody>
        </p:sp>
        <p:grpSp>
          <p:nvGrpSpPr>
            <p:cNvPr id="11" name="Group 10"/>
            <p:cNvGrpSpPr>
              <a:grpSpLocks/>
            </p:cNvGrpSpPr>
            <p:nvPr/>
          </p:nvGrpSpPr>
          <p:grpSpPr bwMode="auto">
            <a:xfrm>
              <a:off x="3024" y="1392"/>
              <a:ext cx="2016" cy="336"/>
              <a:chOff x="1104" y="3312"/>
              <a:chExt cx="2016" cy="336"/>
            </a:xfrm>
          </p:grpSpPr>
          <p:sp>
            <p:nvSpPr>
              <p:cNvPr id="16" name="Line 11"/>
              <p:cNvSpPr>
                <a:spLocks noChangeShapeType="1"/>
              </p:cNvSpPr>
              <p:nvPr/>
            </p:nvSpPr>
            <p:spPr bwMode="auto">
              <a:xfrm>
                <a:off x="1104" y="3312"/>
                <a:ext cx="432" cy="3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b="1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7" name="Line 12"/>
              <p:cNvSpPr>
                <a:spLocks noChangeShapeType="1"/>
              </p:cNvSpPr>
              <p:nvPr/>
            </p:nvSpPr>
            <p:spPr bwMode="auto">
              <a:xfrm>
                <a:off x="1344" y="3312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hlink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b="1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8" name="Line 13"/>
              <p:cNvSpPr>
                <a:spLocks noChangeShapeType="1"/>
              </p:cNvSpPr>
              <p:nvPr/>
            </p:nvSpPr>
            <p:spPr bwMode="auto">
              <a:xfrm>
                <a:off x="1536" y="3312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hlink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b="1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9" name="Line 14"/>
              <p:cNvSpPr>
                <a:spLocks noChangeShapeType="1"/>
              </p:cNvSpPr>
              <p:nvPr/>
            </p:nvSpPr>
            <p:spPr bwMode="auto">
              <a:xfrm>
                <a:off x="1824" y="3312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hlink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b="1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0" name="Line 15"/>
              <p:cNvSpPr>
                <a:spLocks noChangeShapeType="1"/>
              </p:cNvSpPr>
              <p:nvPr/>
            </p:nvSpPr>
            <p:spPr bwMode="auto">
              <a:xfrm>
                <a:off x="2160" y="3312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hlink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b="1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1" name="Line 16"/>
              <p:cNvSpPr>
                <a:spLocks noChangeShapeType="1"/>
              </p:cNvSpPr>
              <p:nvPr/>
            </p:nvSpPr>
            <p:spPr bwMode="auto">
              <a:xfrm>
                <a:off x="2496" y="3312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hlink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b="1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2" name="Line 17"/>
              <p:cNvSpPr>
                <a:spLocks noChangeShapeType="1"/>
              </p:cNvSpPr>
              <p:nvPr/>
            </p:nvSpPr>
            <p:spPr bwMode="auto">
              <a:xfrm>
                <a:off x="2832" y="3312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hlink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b="1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3" name="Line 18"/>
              <p:cNvSpPr>
                <a:spLocks noChangeShapeType="1"/>
              </p:cNvSpPr>
              <p:nvPr/>
            </p:nvSpPr>
            <p:spPr bwMode="auto">
              <a:xfrm>
                <a:off x="1104" y="3312"/>
                <a:ext cx="720" cy="3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b="1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4" name="Line 19"/>
              <p:cNvSpPr>
                <a:spLocks noChangeShapeType="1"/>
              </p:cNvSpPr>
              <p:nvPr/>
            </p:nvSpPr>
            <p:spPr bwMode="auto">
              <a:xfrm>
                <a:off x="1344" y="3312"/>
                <a:ext cx="192" cy="3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b="1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5" name="Line 20"/>
              <p:cNvSpPr>
                <a:spLocks noChangeShapeType="1"/>
              </p:cNvSpPr>
              <p:nvPr/>
            </p:nvSpPr>
            <p:spPr bwMode="auto">
              <a:xfrm>
                <a:off x="1344" y="3312"/>
                <a:ext cx="816" cy="3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b="1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6" name="Line 21"/>
              <p:cNvSpPr>
                <a:spLocks noChangeShapeType="1"/>
              </p:cNvSpPr>
              <p:nvPr/>
            </p:nvSpPr>
            <p:spPr bwMode="auto">
              <a:xfrm flipH="1">
                <a:off x="1344" y="3312"/>
                <a:ext cx="192" cy="3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b="1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7" name="Line 22"/>
              <p:cNvSpPr>
                <a:spLocks noChangeShapeType="1"/>
              </p:cNvSpPr>
              <p:nvPr/>
            </p:nvSpPr>
            <p:spPr bwMode="auto">
              <a:xfrm>
                <a:off x="1536" y="3312"/>
                <a:ext cx="288" cy="3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b="1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8" name="Line 23"/>
              <p:cNvSpPr>
                <a:spLocks noChangeShapeType="1"/>
              </p:cNvSpPr>
              <p:nvPr/>
            </p:nvSpPr>
            <p:spPr bwMode="auto">
              <a:xfrm flipH="1">
                <a:off x="1536" y="3312"/>
                <a:ext cx="624" cy="3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b="1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9" name="Line 24"/>
              <p:cNvSpPr>
                <a:spLocks noChangeShapeType="1"/>
              </p:cNvSpPr>
              <p:nvPr/>
            </p:nvSpPr>
            <p:spPr bwMode="auto">
              <a:xfrm flipV="1">
                <a:off x="1344" y="3312"/>
                <a:ext cx="1152" cy="3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b="1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30" name="Line 25"/>
              <p:cNvSpPr>
                <a:spLocks noChangeShapeType="1"/>
              </p:cNvSpPr>
              <p:nvPr/>
            </p:nvSpPr>
            <p:spPr bwMode="auto">
              <a:xfrm flipH="1">
                <a:off x="2160" y="3312"/>
                <a:ext cx="336" cy="3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b="1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31" name="Line 26"/>
              <p:cNvSpPr>
                <a:spLocks noChangeShapeType="1"/>
              </p:cNvSpPr>
              <p:nvPr/>
            </p:nvSpPr>
            <p:spPr bwMode="auto">
              <a:xfrm flipH="1">
                <a:off x="2160" y="3312"/>
                <a:ext cx="672" cy="3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b="1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32" name="Line 27"/>
              <p:cNvSpPr>
                <a:spLocks noChangeShapeType="1"/>
              </p:cNvSpPr>
              <p:nvPr/>
            </p:nvSpPr>
            <p:spPr bwMode="auto">
              <a:xfrm>
                <a:off x="2832" y="3312"/>
                <a:ext cx="288" cy="3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b="1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33" name="Line 28"/>
              <p:cNvSpPr>
                <a:spLocks noChangeShapeType="1"/>
              </p:cNvSpPr>
              <p:nvPr/>
            </p:nvSpPr>
            <p:spPr bwMode="auto">
              <a:xfrm>
                <a:off x="2496" y="3312"/>
                <a:ext cx="336" cy="3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b="1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  <p:sp>
          <p:nvSpPr>
            <p:cNvPr id="12" name="Text Box 29"/>
            <p:cNvSpPr txBox="1">
              <a:spLocks noChangeArrowheads="1"/>
            </p:cNvSpPr>
            <p:nvPr/>
          </p:nvSpPr>
          <p:spPr bwMode="auto">
            <a:xfrm>
              <a:off x="3504" y="1920"/>
              <a:ext cx="77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400" b="1">
                  <a:latin typeface="楷体" panose="02010609060101010101" pitchFamily="49" charset="-122"/>
                  <a:ea typeface="楷体" panose="02010609060101010101" pitchFamily="49" charset="-122"/>
                </a:rPr>
                <a:t>T</a:t>
              </a:r>
            </a:p>
          </p:txBody>
        </p:sp>
        <p:sp>
          <p:nvSpPr>
            <p:cNvPr id="13" name="Freeform 30"/>
            <p:cNvSpPr>
              <a:spLocks/>
            </p:cNvSpPr>
            <p:nvPr/>
          </p:nvSpPr>
          <p:spPr bwMode="auto">
            <a:xfrm>
              <a:off x="2960" y="1224"/>
              <a:ext cx="1232" cy="168"/>
            </a:xfrm>
            <a:custGeom>
              <a:avLst/>
              <a:gdLst>
                <a:gd name="T0" fmla="*/ 64 w 1232"/>
                <a:gd name="T1" fmla="*/ 168 h 168"/>
                <a:gd name="T2" fmla="*/ 64 w 1232"/>
                <a:gd name="T3" fmla="*/ 24 h 168"/>
                <a:gd name="T4" fmla="*/ 448 w 1232"/>
                <a:gd name="T5" fmla="*/ 24 h 168"/>
                <a:gd name="T6" fmla="*/ 1120 w 1232"/>
                <a:gd name="T7" fmla="*/ 24 h 168"/>
                <a:gd name="T8" fmla="*/ 1120 w 1232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32" h="168">
                  <a:moveTo>
                    <a:pt x="64" y="168"/>
                  </a:moveTo>
                  <a:cubicBezTo>
                    <a:pt x="32" y="108"/>
                    <a:pt x="0" y="48"/>
                    <a:pt x="64" y="24"/>
                  </a:cubicBezTo>
                  <a:cubicBezTo>
                    <a:pt x="128" y="0"/>
                    <a:pt x="272" y="24"/>
                    <a:pt x="448" y="24"/>
                  </a:cubicBezTo>
                  <a:cubicBezTo>
                    <a:pt x="624" y="24"/>
                    <a:pt x="1008" y="0"/>
                    <a:pt x="1120" y="24"/>
                  </a:cubicBezTo>
                  <a:cubicBezTo>
                    <a:pt x="1232" y="48"/>
                    <a:pt x="1120" y="144"/>
                    <a:pt x="1120" y="168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4" name="Text Box 31"/>
            <p:cNvSpPr txBox="1">
              <a:spLocks noChangeArrowheads="1"/>
            </p:cNvSpPr>
            <p:nvPr/>
          </p:nvSpPr>
          <p:spPr bwMode="auto">
            <a:xfrm>
              <a:off x="3408" y="912"/>
              <a:ext cx="29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400" b="1">
                  <a:latin typeface="楷体" panose="02010609060101010101" pitchFamily="49" charset="-122"/>
                  <a:ea typeface="楷体" panose="02010609060101010101" pitchFamily="49" charset="-122"/>
                </a:rPr>
                <a:t>S</a:t>
              </a:r>
            </a:p>
          </p:txBody>
        </p:sp>
        <p:sp>
          <p:nvSpPr>
            <p:cNvPr id="15" name="Freeform 32"/>
            <p:cNvSpPr>
              <a:spLocks/>
            </p:cNvSpPr>
            <p:nvPr/>
          </p:nvSpPr>
          <p:spPr bwMode="auto">
            <a:xfrm>
              <a:off x="3144" y="1728"/>
              <a:ext cx="976" cy="216"/>
            </a:xfrm>
            <a:custGeom>
              <a:avLst/>
              <a:gdLst>
                <a:gd name="T0" fmla="*/ 120 w 976"/>
                <a:gd name="T1" fmla="*/ 0 h 216"/>
                <a:gd name="T2" fmla="*/ 120 w 976"/>
                <a:gd name="T3" fmla="*/ 144 h 216"/>
                <a:gd name="T4" fmla="*/ 840 w 976"/>
                <a:gd name="T5" fmla="*/ 192 h 216"/>
                <a:gd name="T6" fmla="*/ 936 w 976"/>
                <a:gd name="T7" fmla="*/ 0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76" h="216">
                  <a:moveTo>
                    <a:pt x="120" y="0"/>
                  </a:moveTo>
                  <a:cubicBezTo>
                    <a:pt x="60" y="56"/>
                    <a:pt x="0" y="112"/>
                    <a:pt x="120" y="144"/>
                  </a:cubicBezTo>
                  <a:cubicBezTo>
                    <a:pt x="240" y="176"/>
                    <a:pt x="704" y="216"/>
                    <a:pt x="840" y="192"/>
                  </a:cubicBezTo>
                  <a:cubicBezTo>
                    <a:pt x="976" y="168"/>
                    <a:pt x="920" y="32"/>
                    <a:pt x="936" y="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sp>
        <p:nvSpPr>
          <p:cNvPr id="34" name="Text Box 33"/>
          <p:cNvSpPr txBox="1">
            <a:spLocks noChangeArrowheads="1"/>
          </p:cNvSpPr>
          <p:nvPr/>
        </p:nvSpPr>
        <p:spPr bwMode="auto">
          <a:xfrm>
            <a:off x="1174098" y="5276879"/>
            <a:ext cx="777240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注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: (1) 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G=(X,Y) “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存在饱和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每个顶点的匹配”也常说成“</a:t>
            </a:r>
            <a:r>
              <a:rPr lang="zh-CN" altLang="en-US" sz="2800" b="1" dirty="0">
                <a:solidFill>
                  <a:srgbClr val="92D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存在由</a:t>
            </a:r>
            <a:r>
              <a:rPr lang="en-US" altLang="zh-CN" sz="2800" b="1" dirty="0">
                <a:solidFill>
                  <a:srgbClr val="92D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lang="zh-CN" altLang="en-US" sz="2800" b="1" dirty="0">
                <a:solidFill>
                  <a:srgbClr val="92D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到</a:t>
            </a:r>
            <a:r>
              <a:rPr lang="en-US" altLang="zh-CN" sz="2800" b="1" dirty="0">
                <a:solidFill>
                  <a:srgbClr val="92D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Y</a:t>
            </a:r>
            <a:r>
              <a:rPr lang="zh-CN" altLang="en-US" sz="2800" b="1" dirty="0">
                <a:solidFill>
                  <a:srgbClr val="92D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的匹配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”。</a:t>
            </a:r>
          </a:p>
        </p:txBody>
      </p:sp>
    </p:spTree>
    <p:extLst>
      <p:ext uri="{BB962C8B-B14F-4D97-AF65-F5344CB8AC3E}">
        <p14:creationId xmlns:p14="http://schemas.microsoft.com/office/powerpoint/2010/main" val="2638567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/>
      <p:bldP spid="3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3"/>
          </p:nvPr>
        </p:nvSpPr>
        <p:spPr>
          <a:xfrm>
            <a:off x="1097899" y="253874"/>
            <a:ext cx="3354472" cy="605909"/>
          </a:xfrm>
        </p:spPr>
        <p:txBody>
          <a:bodyPr/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Hall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定理相关简介</a:t>
            </a:r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1266752" y="836863"/>
            <a:ext cx="9431039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a. Hall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定理也可表述为：设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G=(X,Y)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是偶图，如果存在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的一个子集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S,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使得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|N(S)| &lt; |S| 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，那么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G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中不存在由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到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Y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的匹配。</a:t>
            </a: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1266752" y="2381052"/>
            <a:ext cx="844419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b. Hall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定理也称为“</a:t>
            </a:r>
            <a:r>
              <a:rPr lang="zh-CN" altLang="en-US" sz="2800" b="1" dirty="0">
                <a:solidFill>
                  <a:srgbClr val="92D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婚姻定理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”，表述如下：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179699" y="3063467"/>
            <a:ext cx="9575895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“婚姻定理” ：在一个由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r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个女人和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s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个男人构成的人群中，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1≦r≦s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。在熟识的男女之间可能出现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r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对婚姻的充分必要条件是，对每个整数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k(1≦k≦r),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任意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k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个女人共认识至少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k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个男人。</a:t>
            </a:r>
            <a:endParaRPr lang="en-US" altLang="en-US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179699" y="5096042"/>
            <a:ext cx="9314734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c. Hall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定理是在偶图中求最大匹配算法的理论基础，即匈牙利算法基础。</a:t>
            </a:r>
            <a:endParaRPr lang="en-US" altLang="en-US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3812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3"/>
          </p:nvPr>
        </p:nvSpPr>
        <p:spPr>
          <a:xfrm>
            <a:off x="1097899" y="276793"/>
            <a:ext cx="460146" cy="560070"/>
          </a:xfrm>
        </p:spPr>
        <p:txBody>
          <a:bodyPr/>
          <a:lstStyle/>
          <a:p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Text Box 6"/>
          <p:cNvSpPr txBox="1">
            <a:spLocks noChangeArrowheads="1"/>
          </p:cNvSpPr>
          <p:nvPr/>
        </p:nvSpPr>
        <p:spPr bwMode="auto">
          <a:xfrm>
            <a:off x="1097899" y="2061523"/>
            <a:ext cx="10049807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d. Hall (1904---1982) 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英国人，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20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世纪最伟大的数学家之一。主要功绩是在代数学领域。在剑桥大学工作期间，主要研究群论，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1932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年发表的关于素数幂阶群论文是他最有名的工作。匹配定理是他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1935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年在剑桥大学做讲师时发表的结果。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Hall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是一名雅致的学者，对学生特别友好，当他觉得有必要批评学生时，他都会以一种十分温和的方式建议他们改正。</a:t>
            </a:r>
            <a:endParaRPr lang="en-US" altLang="en-US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78194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3"/>
          </p:nvPr>
        </p:nvSpPr>
        <p:spPr>
          <a:xfrm>
            <a:off x="1097899" y="253874"/>
            <a:ext cx="5140034" cy="605909"/>
          </a:xfrm>
        </p:spPr>
        <p:txBody>
          <a:bodyPr/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偶图存在匹配的一个充分条件</a:t>
            </a: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1470144" y="1163244"/>
            <a:ext cx="8991600" cy="5663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  <a:buClr>
                <a:srgbClr val="00FF00"/>
              </a:buClr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定理</a:t>
            </a:r>
            <a:r>
              <a:rPr lang="en-US" altLang="zh-CN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 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设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G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＝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&lt;V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,E,V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&gt;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是一个偶图。如果满足条件：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774944" y="1925244"/>
            <a:ext cx="8229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   </a:t>
            </a:r>
            <a:r>
              <a:rPr lang="en-US" altLang="zh-CN" sz="2800" b="1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2800" b="1">
                <a:latin typeface="楷体" panose="02010609060101010101" pitchFamily="49" charset="-122"/>
                <a:ea typeface="楷体" panose="02010609060101010101" pitchFamily="49" charset="-122"/>
              </a:rPr>
              <a:t>V</a:t>
            </a:r>
            <a:r>
              <a:rPr lang="en-US" altLang="zh-CN" sz="2800" b="1" baseline="-2500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中每个结点至少关联</a:t>
            </a:r>
            <a:r>
              <a:rPr lang="en-US" altLang="zh-CN" sz="2800" b="1">
                <a:latin typeface="楷体" panose="02010609060101010101" pitchFamily="49" charset="-122"/>
                <a:ea typeface="楷体" panose="02010609060101010101" pitchFamily="49" charset="-122"/>
              </a:rPr>
              <a:t>t</a:t>
            </a: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条边；</a:t>
            </a:r>
            <a:endParaRPr lang="en-US" altLang="zh-CN" sz="2800" b="1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470144" y="2594375"/>
            <a:ext cx="8229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   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、 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V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中每个结点至多关联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t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条边。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1622544" y="3296844"/>
            <a:ext cx="85344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  则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G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中存在从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V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到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V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的完备</a:t>
            </a:r>
            <a:r>
              <a:rPr lang="zh-CN" altLang="en-US" sz="28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匹配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。其中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t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为正整数。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1584444" y="3906444"/>
            <a:ext cx="876300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FFC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证明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：任取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V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的非空子集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S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，由条件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知：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S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中的顶点至少关联</a:t>
            </a:r>
            <a:r>
              <a:rPr lang="en-US" altLang="zh-CN" sz="2800" b="1" dirty="0" err="1">
                <a:latin typeface="楷体" panose="02010609060101010101" pitchFamily="49" charset="-122"/>
                <a:ea typeface="楷体" panose="02010609060101010101" pitchFamily="49" charset="-122"/>
              </a:rPr>
              <a:t>t</a:t>
            </a:r>
            <a:r>
              <a:rPr lang="en-US" altLang="zh-CN" sz="2800" b="1" dirty="0" err="1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|S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|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条边；</a:t>
            </a:r>
            <a:endParaRPr lang="zh-CN" altLang="en-US" sz="2800" b="1" baseline="-25000" dirty="0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673767" y="4943727"/>
            <a:ext cx="99759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   由条件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知： </a:t>
            </a:r>
            <a:r>
              <a:rPr lang="en-US" altLang="zh-CN" sz="2800" b="1" dirty="0" err="1">
                <a:latin typeface="楷体" panose="02010609060101010101" pitchFamily="49" charset="-122"/>
                <a:ea typeface="楷体" panose="02010609060101010101" pitchFamily="49" charset="-122"/>
              </a:rPr>
              <a:t>t</a:t>
            </a:r>
            <a:r>
              <a:rPr lang="en-US" altLang="zh-CN" sz="2800" b="1" dirty="0" err="1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|S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|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条边至少关联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中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|S|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个顶点。于是：</a:t>
            </a: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4029008"/>
              </p:ext>
            </p:extLst>
          </p:nvPr>
        </p:nvGraphicFramePr>
        <p:xfrm>
          <a:off x="3203694" y="5556531"/>
          <a:ext cx="47625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587240" imgH="253800" progId="Equation.DSMT4">
                  <p:embed/>
                </p:oleObj>
              </mc:Choice>
              <mc:Fallback>
                <p:oleObj name="Equation" r:id="rId2" imgW="1587240" imgH="253800" progId="Equation.DSMT4">
                  <p:embed/>
                  <p:pic>
                    <p:nvPicPr>
                      <p:cNvPr id="567305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694" y="5556531"/>
                        <a:ext cx="4762500" cy="508000"/>
                      </a:xfrm>
                      <a:prstGeom prst="rect">
                        <a:avLst/>
                      </a:prstGeom>
                      <a:solidFill>
                        <a:schemeClr val="folHlink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42046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3"/>
          </p:nvPr>
        </p:nvSpPr>
        <p:spPr>
          <a:xfrm>
            <a:off x="1097899" y="253873"/>
            <a:ext cx="2649600" cy="605909"/>
          </a:xfrm>
        </p:spPr>
        <p:txBody>
          <a:bodyPr/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偶图及其判定</a:t>
            </a: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1302848" y="859782"/>
            <a:ext cx="80772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偶图是一种常见数学模型。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Rectangle 28"/>
          <p:cNvSpPr>
            <a:spLocks noChangeArrowheads="1"/>
          </p:cNvSpPr>
          <p:nvPr/>
        </p:nvSpPr>
        <p:spPr bwMode="auto">
          <a:xfrm>
            <a:off x="819866" y="1360184"/>
            <a:ext cx="10563375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/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例</a:t>
            </a:r>
            <a:r>
              <a:rPr lang="en-US" altLang="zh-CN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 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学校有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位教师将开设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门课程。六位教师的代号是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800" b="1" dirty="0" err="1"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=1,2,3,4,5,6)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，六门课程代号是</a:t>
            </a:r>
            <a:r>
              <a:rPr lang="en-US" altLang="zh-CN" sz="2800" b="1" dirty="0" err="1">
                <a:latin typeface="楷体" panose="02010609060101010101" pitchFamily="49" charset="-122"/>
                <a:ea typeface="楷体" panose="02010609060101010101" pitchFamily="49" charset="-122"/>
              </a:rPr>
              <a:t>y</a:t>
            </a:r>
            <a:r>
              <a:rPr lang="en-US" altLang="zh-CN" sz="2800" b="1" baseline="-25000" dirty="0" err="1"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800" b="1" dirty="0" err="1"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=1,2,3,4,5,6)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。已知，教师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能够胜任课程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y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和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y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；教师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能够胜任课程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y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和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y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；教师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能够胜任课程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y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；教师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能够胜任课程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y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和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y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；教师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能够胜任课程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y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和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y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；教师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能够胜任课程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y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和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y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。请画出老师和课程之间的状态图。</a:t>
            </a:r>
          </a:p>
        </p:txBody>
      </p:sp>
      <p:grpSp>
        <p:nvGrpSpPr>
          <p:cNvPr id="5" name="Group 52"/>
          <p:cNvGrpSpPr>
            <a:grpSpLocks/>
          </p:cNvGrpSpPr>
          <p:nvPr/>
        </p:nvGrpSpPr>
        <p:grpSpPr bwMode="auto">
          <a:xfrm>
            <a:off x="2907632" y="3961640"/>
            <a:ext cx="5181600" cy="2276476"/>
            <a:chOff x="1152" y="2256"/>
            <a:chExt cx="3264" cy="1434"/>
          </a:xfrm>
        </p:grpSpPr>
        <p:sp>
          <p:nvSpPr>
            <p:cNvPr id="6" name="Line 29"/>
            <p:cNvSpPr>
              <a:spLocks noChangeShapeType="1"/>
            </p:cNvSpPr>
            <p:nvPr/>
          </p:nvSpPr>
          <p:spPr bwMode="auto">
            <a:xfrm>
              <a:off x="1296" y="2592"/>
              <a:ext cx="576" cy="6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8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7" name="Line 30"/>
            <p:cNvSpPr>
              <a:spLocks noChangeShapeType="1"/>
            </p:cNvSpPr>
            <p:nvPr/>
          </p:nvSpPr>
          <p:spPr bwMode="auto">
            <a:xfrm>
              <a:off x="1296" y="2592"/>
              <a:ext cx="1200" cy="6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8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8" name="Line 31"/>
            <p:cNvSpPr>
              <a:spLocks noChangeShapeType="1"/>
            </p:cNvSpPr>
            <p:nvPr/>
          </p:nvSpPr>
          <p:spPr bwMode="auto">
            <a:xfrm>
              <a:off x="1728" y="2592"/>
              <a:ext cx="1248" cy="6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8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9" name="Line 32"/>
            <p:cNvSpPr>
              <a:spLocks noChangeShapeType="1"/>
            </p:cNvSpPr>
            <p:nvPr/>
          </p:nvSpPr>
          <p:spPr bwMode="auto">
            <a:xfrm>
              <a:off x="1728" y="2592"/>
              <a:ext cx="1920" cy="6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8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0" name="Line 33"/>
            <p:cNvSpPr>
              <a:spLocks noChangeShapeType="1"/>
            </p:cNvSpPr>
            <p:nvPr/>
          </p:nvSpPr>
          <p:spPr bwMode="auto">
            <a:xfrm flipH="1">
              <a:off x="1872" y="2592"/>
              <a:ext cx="432" cy="6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8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1" name="Line 34"/>
            <p:cNvSpPr>
              <a:spLocks noChangeShapeType="1"/>
            </p:cNvSpPr>
            <p:nvPr/>
          </p:nvSpPr>
          <p:spPr bwMode="auto">
            <a:xfrm flipH="1">
              <a:off x="2496" y="2592"/>
              <a:ext cx="432" cy="6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8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2" name="Line 35"/>
            <p:cNvSpPr>
              <a:spLocks noChangeShapeType="1"/>
            </p:cNvSpPr>
            <p:nvPr/>
          </p:nvSpPr>
          <p:spPr bwMode="auto">
            <a:xfrm>
              <a:off x="2928" y="2592"/>
              <a:ext cx="1248" cy="57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8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3" name="Line 36"/>
            <p:cNvSpPr>
              <a:spLocks noChangeShapeType="1"/>
            </p:cNvSpPr>
            <p:nvPr/>
          </p:nvSpPr>
          <p:spPr bwMode="auto">
            <a:xfrm flipH="1">
              <a:off x="1296" y="2592"/>
              <a:ext cx="2304" cy="72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8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4" name="Line 37"/>
            <p:cNvSpPr>
              <a:spLocks noChangeShapeType="1"/>
            </p:cNvSpPr>
            <p:nvPr/>
          </p:nvSpPr>
          <p:spPr bwMode="auto">
            <a:xfrm>
              <a:off x="3600" y="2592"/>
              <a:ext cx="576" cy="57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8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5" name="Line 38"/>
            <p:cNvSpPr>
              <a:spLocks noChangeShapeType="1"/>
            </p:cNvSpPr>
            <p:nvPr/>
          </p:nvSpPr>
          <p:spPr bwMode="auto">
            <a:xfrm flipH="1">
              <a:off x="3648" y="2544"/>
              <a:ext cx="480" cy="6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8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6" name="Line 39"/>
            <p:cNvSpPr>
              <a:spLocks noChangeShapeType="1"/>
            </p:cNvSpPr>
            <p:nvPr/>
          </p:nvSpPr>
          <p:spPr bwMode="auto">
            <a:xfrm>
              <a:off x="4128" y="2544"/>
              <a:ext cx="48" cy="6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8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7" name="Text Box 40"/>
            <p:cNvSpPr txBox="1">
              <a:spLocks noChangeArrowheads="1"/>
            </p:cNvSpPr>
            <p:nvPr/>
          </p:nvSpPr>
          <p:spPr bwMode="auto">
            <a:xfrm>
              <a:off x="1152" y="2304"/>
              <a:ext cx="33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800" b="1">
                  <a:latin typeface="楷体" panose="02010609060101010101" pitchFamily="49" charset="-122"/>
                  <a:ea typeface="楷体" panose="02010609060101010101" pitchFamily="49" charset="-122"/>
                </a:rPr>
                <a:t>x</a:t>
              </a:r>
              <a:r>
                <a:rPr lang="en-US" altLang="zh-CN" sz="2800" b="1" baseline="-25000">
                  <a:latin typeface="楷体" panose="02010609060101010101" pitchFamily="49" charset="-122"/>
                  <a:ea typeface="楷体" panose="02010609060101010101" pitchFamily="49" charset="-122"/>
                </a:rPr>
                <a:t>1</a:t>
              </a:r>
            </a:p>
          </p:txBody>
        </p:sp>
        <p:sp>
          <p:nvSpPr>
            <p:cNvPr id="18" name="Text Box 41"/>
            <p:cNvSpPr txBox="1">
              <a:spLocks noChangeArrowheads="1"/>
            </p:cNvSpPr>
            <p:nvPr/>
          </p:nvSpPr>
          <p:spPr bwMode="auto">
            <a:xfrm>
              <a:off x="3456" y="2256"/>
              <a:ext cx="33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800" b="1">
                  <a:latin typeface="楷体" panose="02010609060101010101" pitchFamily="49" charset="-122"/>
                  <a:ea typeface="楷体" panose="02010609060101010101" pitchFamily="49" charset="-122"/>
                </a:rPr>
                <a:t>x</a:t>
              </a:r>
              <a:r>
                <a:rPr lang="en-US" altLang="zh-CN" sz="2800" b="1" baseline="-25000">
                  <a:latin typeface="楷体" panose="02010609060101010101" pitchFamily="49" charset="-122"/>
                  <a:ea typeface="楷体" panose="02010609060101010101" pitchFamily="49" charset="-122"/>
                </a:rPr>
                <a:t>5</a:t>
              </a:r>
            </a:p>
          </p:txBody>
        </p:sp>
        <p:sp>
          <p:nvSpPr>
            <p:cNvPr id="19" name="Text Box 42"/>
            <p:cNvSpPr txBox="1">
              <a:spLocks noChangeArrowheads="1"/>
            </p:cNvSpPr>
            <p:nvPr/>
          </p:nvSpPr>
          <p:spPr bwMode="auto">
            <a:xfrm>
              <a:off x="2832" y="2304"/>
              <a:ext cx="33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800" b="1">
                  <a:latin typeface="楷体" panose="02010609060101010101" pitchFamily="49" charset="-122"/>
                  <a:ea typeface="楷体" panose="02010609060101010101" pitchFamily="49" charset="-122"/>
                </a:rPr>
                <a:t>x</a:t>
              </a:r>
              <a:r>
                <a:rPr lang="en-US" altLang="zh-CN" sz="2800" b="1" baseline="-25000">
                  <a:latin typeface="楷体" panose="02010609060101010101" pitchFamily="49" charset="-122"/>
                  <a:ea typeface="楷体" panose="02010609060101010101" pitchFamily="49" charset="-122"/>
                </a:rPr>
                <a:t>4</a:t>
              </a:r>
            </a:p>
          </p:txBody>
        </p:sp>
        <p:sp>
          <p:nvSpPr>
            <p:cNvPr id="20" name="Text Box 43"/>
            <p:cNvSpPr txBox="1">
              <a:spLocks noChangeArrowheads="1"/>
            </p:cNvSpPr>
            <p:nvPr/>
          </p:nvSpPr>
          <p:spPr bwMode="auto">
            <a:xfrm>
              <a:off x="2160" y="2304"/>
              <a:ext cx="33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800" b="1">
                  <a:latin typeface="楷体" panose="02010609060101010101" pitchFamily="49" charset="-122"/>
                  <a:ea typeface="楷体" panose="02010609060101010101" pitchFamily="49" charset="-122"/>
                </a:rPr>
                <a:t>x</a:t>
              </a:r>
              <a:r>
                <a:rPr lang="en-US" altLang="zh-CN" sz="2800" b="1" baseline="-25000">
                  <a:latin typeface="楷体" panose="02010609060101010101" pitchFamily="49" charset="-122"/>
                  <a:ea typeface="楷体" panose="02010609060101010101" pitchFamily="49" charset="-122"/>
                </a:rPr>
                <a:t>3</a:t>
              </a:r>
            </a:p>
          </p:txBody>
        </p:sp>
        <p:sp>
          <p:nvSpPr>
            <p:cNvPr id="21" name="Text Box 44"/>
            <p:cNvSpPr txBox="1">
              <a:spLocks noChangeArrowheads="1"/>
            </p:cNvSpPr>
            <p:nvPr/>
          </p:nvSpPr>
          <p:spPr bwMode="auto">
            <a:xfrm>
              <a:off x="1584" y="2304"/>
              <a:ext cx="33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800" b="1">
                  <a:latin typeface="楷体" panose="02010609060101010101" pitchFamily="49" charset="-122"/>
                  <a:ea typeface="楷体" panose="02010609060101010101" pitchFamily="49" charset="-122"/>
                </a:rPr>
                <a:t>x</a:t>
              </a:r>
              <a:r>
                <a:rPr lang="en-US" altLang="zh-CN" sz="2800" b="1" baseline="-25000">
                  <a:latin typeface="楷体" panose="02010609060101010101" pitchFamily="49" charset="-122"/>
                  <a:ea typeface="楷体" panose="02010609060101010101" pitchFamily="49" charset="-122"/>
                </a:rPr>
                <a:t>2</a:t>
              </a:r>
            </a:p>
          </p:txBody>
        </p:sp>
        <p:sp>
          <p:nvSpPr>
            <p:cNvPr id="22" name="Text Box 45"/>
            <p:cNvSpPr txBox="1">
              <a:spLocks noChangeArrowheads="1"/>
            </p:cNvSpPr>
            <p:nvPr/>
          </p:nvSpPr>
          <p:spPr bwMode="auto">
            <a:xfrm>
              <a:off x="4032" y="2256"/>
              <a:ext cx="33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800" b="1">
                  <a:latin typeface="楷体" panose="02010609060101010101" pitchFamily="49" charset="-122"/>
                  <a:ea typeface="楷体" panose="02010609060101010101" pitchFamily="49" charset="-122"/>
                </a:rPr>
                <a:t>x</a:t>
              </a:r>
              <a:r>
                <a:rPr lang="en-US" altLang="zh-CN" sz="2800" b="1" baseline="-25000">
                  <a:latin typeface="楷体" panose="02010609060101010101" pitchFamily="49" charset="-122"/>
                  <a:ea typeface="楷体" panose="02010609060101010101" pitchFamily="49" charset="-122"/>
                </a:rPr>
                <a:t>6</a:t>
              </a:r>
            </a:p>
          </p:txBody>
        </p:sp>
        <p:sp>
          <p:nvSpPr>
            <p:cNvPr id="23" name="Text Box 46"/>
            <p:cNvSpPr txBox="1">
              <a:spLocks noChangeArrowheads="1"/>
            </p:cNvSpPr>
            <p:nvPr/>
          </p:nvSpPr>
          <p:spPr bwMode="auto">
            <a:xfrm>
              <a:off x="2880" y="3312"/>
              <a:ext cx="33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800" b="1">
                  <a:latin typeface="楷体" panose="02010609060101010101" pitchFamily="49" charset="-122"/>
                  <a:ea typeface="楷体" panose="02010609060101010101" pitchFamily="49" charset="-122"/>
                </a:rPr>
                <a:t>y</a:t>
              </a:r>
              <a:r>
                <a:rPr lang="en-US" altLang="zh-CN" sz="2800" b="1" baseline="-25000">
                  <a:latin typeface="楷体" panose="02010609060101010101" pitchFamily="49" charset="-122"/>
                  <a:ea typeface="楷体" panose="02010609060101010101" pitchFamily="49" charset="-122"/>
                </a:rPr>
                <a:t>4</a:t>
              </a:r>
            </a:p>
          </p:txBody>
        </p:sp>
        <p:sp>
          <p:nvSpPr>
            <p:cNvPr id="24" name="Text Box 47"/>
            <p:cNvSpPr txBox="1">
              <a:spLocks noChangeArrowheads="1"/>
            </p:cNvSpPr>
            <p:nvPr/>
          </p:nvSpPr>
          <p:spPr bwMode="auto">
            <a:xfrm>
              <a:off x="2352" y="3312"/>
              <a:ext cx="33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800" b="1">
                  <a:latin typeface="楷体" panose="02010609060101010101" pitchFamily="49" charset="-122"/>
                  <a:ea typeface="楷体" panose="02010609060101010101" pitchFamily="49" charset="-122"/>
                </a:rPr>
                <a:t>y</a:t>
              </a:r>
              <a:r>
                <a:rPr lang="en-US" altLang="zh-CN" sz="2800" b="1" baseline="-25000">
                  <a:latin typeface="楷体" panose="02010609060101010101" pitchFamily="49" charset="-122"/>
                  <a:ea typeface="楷体" panose="02010609060101010101" pitchFamily="49" charset="-122"/>
                </a:rPr>
                <a:t>3</a:t>
              </a:r>
            </a:p>
          </p:txBody>
        </p:sp>
        <p:sp>
          <p:nvSpPr>
            <p:cNvPr id="25" name="Text Box 48"/>
            <p:cNvSpPr txBox="1">
              <a:spLocks noChangeArrowheads="1"/>
            </p:cNvSpPr>
            <p:nvPr/>
          </p:nvSpPr>
          <p:spPr bwMode="auto">
            <a:xfrm>
              <a:off x="1152" y="3312"/>
              <a:ext cx="33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800" b="1">
                  <a:latin typeface="楷体" panose="02010609060101010101" pitchFamily="49" charset="-122"/>
                  <a:ea typeface="楷体" panose="02010609060101010101" pitchFamily="49" charset="-122"/>
                </a:rPr>
                <a:t>y</a:t>
              </a:r>
              <a:r>
                <a:rPr lang="en-US" altLang="zh-CN" sz="2800" b="1" baseline="-25000">
                  <a:latin typeface="楷体" panose="02010609060101010101" pitchFamily="49" charset="-122"/>
                  <a:ea typeface="楷体" panose="02010609060101010101" pitchFamily="49" charset="-122"/>
                </a:rPr>
                <a:t>1</a:t>
              </a:r>
            </a:p>
          </p:txBody>
        </p:sp>
        <p:sp>
          <p:nvSpPr>
            <p:cNvPr id="26" name="Text Box 49"/>
            <p:cNvSpPr txBox="1">
              <a:spLocks noChangeArrowheads="1"/>
            </p:cNvSpPr>
            <p:nvPr/>
          </p:nvSpPr>
          <p:spPr bwMode="auto">
            <a:xfrm>
              <a:off x="1728" y="3360"/>
              <a:ext cx="33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800" b="1">
                  <a:latin typeface="楷体" panose="02010609060101010101" pitchFamily="49" charset="-122"/>
                  <a:ea typeface="楷体" panose="02010609060101010101" pitchFamily="49" charset="-122"/>
                </a:rPr>
                <a:t>y</a:t>
              </a:r>
              <a:r>
                <a:rPr lang="en-US" altLang="zh-CN" sz="2800" b="1" baseline="-25000">
                  <a:latin typeface="楷体" panose="02010609060101010101" pitchFamily="49" charset="-122"/>
                  <a:ea typeface="楷体" panose="02010609060101010101" pitchFamily="49" charset="-122"/>
                </a:rPr>
                <a:t>2</a:t>
              </a:r>
            </a:p>
          </p:txBody>
        </p:sp>
        <p:sp>
          <p:nvSpPr>
            <p:cNvPr id="27" name="Text Box 50"/>
            <p:cNvSpPr txBox="1">
              <a:spLocks noChangeArrowheads="1"/>
            </p:cNvSpPr>
            <p:nvPr/>
          </p:nvSpPr>
          <p:spPr bwMode="auto">
            <a:xfrm>
              <a:off x="3552" y="3264"/>
              <a:ext cx="33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800" b="1">
                  <a:latin typeface="楷体" panose="02010609060101010101" pitchFamily="49" charset="-122"/>
                  <a:ea typeface="楷体" panose="02010609060101010101" pitchFamily="49" charset="-122"/>
                </a:rPr>
                <a:t>y</a:t>
              </a:r>
              <a:r>
                <a:rPr lang="en-US" altLang="zh-CN" sz="2800" b="1" baseline="-25000">
                  <a:latin typeface="楷体" panose="02010609060101010101" pitchFamily="49" charset="-122"/>
                  <a:ea typeface="楷体" panose="02010609060101010101" pitchFamily="49" charset="-122"/>
                </a:rPr>
                <a:t>5</a:t>
              </a:r>
            </a:p>
          </p:txBody>
        </p:sp>
        <p:sp>
          <p:nvSpPr>
            <p:cNvPr id="28" name="Text Box 51"/>
            <p:cNvSpPr txBox="1">
              <a:spLocks noChangeArrowheads="1"/>
            </p:cNvSpPr>
            <p:nvPr/>
          </p:nvSpPr>
          <p:spPr bwMode="auto">
            <a:xfrm>
              <a:off x="4080" y="3264"/>
              <a:ext cx="33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800" b="1">
                  <a:latin typeface="楷体" panose="02010609060101010101" pitchFamily="49" charset="-122"/>
                  <a:ea typeface="楷体" panose="02010609060101010101" pitchFamily="49" charset="-122"/>
                </a:rPr>
                <a:t>y</a:t>
              </a:r>
              <a:r>
                <a:rPr lang="en-US" altLang="zh-CN" sz="2800" b="1" baseline="-25000">
                  <a:latin typeface="楷体" panose="02010609060101010101" pitchFamily="49" charset="-122"/>
                  <a:ea typeface="楷体" panose="02010609060101010101" pitchFamily="49" charset="-122"/>
                </a:rPr>
                <a:t>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95198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3"/>
          </p:nvPr>
        </p:nvSpPr>
        <p:spPr>
          <a:xfrm>
            <a:off x="1097899" y="253874"/>
            <a:ext cx="1041607" cy="605909"/>
          </a:xfrm>
        </p:spPr>
        <p:txBody>
          <a:bodyPr/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例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-91915" y="1296559"/>
            <a:ext cx="11984311" cy="3573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indent="0" algn="just"/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 现有三个课外小组：物理组，化学组和生物组，有五个学生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s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,s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,s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,s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,s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indent="0" algn="just"/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已知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s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,s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为物理组成员；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s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,s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,s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为化学组成员；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s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,s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,s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为生物组成员。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indent="0" algn="just"/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已知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s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为物理组成员；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s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,s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,s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为化学组成员；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s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,s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,s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,s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为生物组成员。</a:t>
            </a:r>
          </a:p>
          <a:p>
            <a:pPr indent="0" algn="just"/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已知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s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即为物理组成员，又为化学组成员；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s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,s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,s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,s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为生物组成员。</a:t>
            </a:r>
          </a:p>
          <a:p>
            <a:pPr indent="0" algn="just"/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在以上三种情况的每一种情况下，在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s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,s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,s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,s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,s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中选三位组长，不兼职，问能否办到？</a:t>
            </a:r>
          </a:p>
          <a:p>
            <a:pPr algn="just">
              <a:lnSpc>
                <a:spcPct val="125000"/>
              </a:lnSpc>
              <a:buClr>
                <a:srgbClr val="00FF00"/>
              </a:buClr>
              <a:buFont typeface="Wingdings" panose="05000000000000000000" pitchFamily="2" charset="2"/>
              <a:buNone/>
            </a:pP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33094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3"/>
          </p:nvPr>
        </p:nvSpPr>
        <p:spPr>
          <a:xfrm>
            <a:off x="1097899" y="276793"/>
            <a:ext cx="460146" cy="560070"/>
          </a:xfrm>
        </p:spPr>
        <p:txBody>
          <a:bodyPr/>
          <a:lstStyle/>
          <a:p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1164771" y="996902"/>
            <a:ext cx="9663650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  解 用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c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,c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,c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分别表示物理组，化学组和生物组。</a:t>
            </a:r>
          </a:p>
          <a:p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			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V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＝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{c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,c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,c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}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</a:p>
          <a:p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			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V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＝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{s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,s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,s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,s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,s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}</a:t>
            </a:r>
          </a:p>
          <a:p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　　若</a:t>
            </a:r>
            <a:r>
              <a:rPr lang="en-US" altLang="zh-CN" sz="2800" b="1" dirty="0" err="1">
                <a:latin typeface="楷体" panose="02010609060101010101" pitchFamily="49" charset="-122"/>
                <a:ea typeface="楷体" panose="02010609060101010101" pitchFamily="49" charset="-122"/>
              </a:rPr>
              <a:t>s</a:t>
            </a:r>
            <a:r>
              <a:rPr lang="en-US" altLang="zh-CN" sz="2800" b="1" baseline="-25000" dirty="0" err="1"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在</a:t>
            </a:r>
            <a:r>
              <a:rPr lang="en-US" altLang="zh-CN" sz="2800" b="1" dirty="0" err="1">
                <a:latin typeface="楷体" panose="02010609060101010101" pitchFamily="49" charset="-122"/>
                <a:ea typeface="楷体" panose="02010609060101010101" pitchFamily="49" charset="-122"/>
              </a:rPr>
              <a:t>c</a:t>
            </a:r>
            <a:r>
              <a:rPr lang="en-US" altLang="zh-CN" sz="2800" b="1" baseline="-25000" dirty="0" err="1">
                <a:latin typeface="楷体" panose="02010609060101010101" pitchFamily="49" charset="-122"/>
                <a:ea typeface="楷体" panose="02010609060101010101" pitchFamily="49" charset="-122"/>
              </a:rPr>
              <a:t>j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中，则 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en-US" altLang="zh-CN" sz="2800" b="1" dirty="0" err="1">
                <a:latin typeface="楷体" panose="02010609060101010101" pitchFamily="49" charset="-122"/>
                <a:ea typeface="楷体" panose="02010609060101010101" pitchFamily="49" charset="-122"/>
              </a:rPr>
              <a:t>s</a:t>
            </a:r>
            <a:r>
              <a:rPr lang="en-US" altLang="zh-CN" sz="2800" b="1" baseline="-25000" dirty="0" err="1"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, </a:t>
            </a:r>
            <a:r>
              <a:rPr lang="en-US" altLang="zh-CN" sz="2800" b="1" dirty="0" err="1">
                <a:latin typeface="楷体" panose="02010609060101010101" pitchFamily="49" charset="-122"/>
                <a:ea typeface="楷体" panose="02010609060101010101" pitchFamily="49" charset="-122"/>
              </a:rPr>
              <a:t>c</a:t>
            </a:r>
            <a:r>
              <a:rPr lang="en-US" altLang="zh-CN" sz="2800" b="1" baseline="-25000" dirty="0" err="1">
                <a:latin typeface="楷体" panose="02010609060101010101" pitchFamily="49" charset="-122"/>
                <a:ea typeface="楷体" panose="02010609060101010101" pitchFamily="49" charset="-122"/>
              </a:rPr>
              <a:t>j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在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E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中。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657493" y="3084038"/>
            <a:ext cx="7142698" cy="609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arenR"/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G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＝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&lt;V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,E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,V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&gt;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如图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所示。	</a:t>
            </a:r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4371" y="3964691"/>
            <a:ext cx="3151190" cy="2085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4871" y="3905000"/>
            <a:ext cx="3172198" cy="210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7343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3"/>
          </p:nvPr>
        </p:nvSpPr>
        <p:spPr>
          <a:xfrm>
            <a:off x="1097899" y="276793"/>
            <a:ext cx="460146" cy="560070"/>
          </a:xfrm>
        </p:spPr>
        <p:txBody>
          <a:bodyPr/>
          <a:lstStyle/>
          <a:p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2068286" y="636528"/>
            <a:ext cx="6477000" cy="4766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None/>
            </a:pPr>
            <a:r>
              <a:rPr lang="en-US" altLang="zh-CN" b="1">
                <a:latin typeface="楷体" panose="02010609060101010101" pitchFamily="49" charset="-122"/>
                <a:ea typeface="楷体" panose="02010609060101010101" pitchFamily="49" charset="-122"/>
              </a:rPr>
              <a:t>2)  G</a:t>
            </a:r>
            <a:r>
              <a:rPr lang="en-US" altLang="zh-CN" b="1" baseline="-2500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b="1">
                <a:latin typeface="楷体" panose="02010609060101010101" pitchFamily="49" charset="-122"/>
                <a:ea typeface="楷体" panose="02010609060101010101" pitchFamily="49" charset="-122"/>
              </a:rPr>
              <a:t>＝</a:t>
            </a:r>
            <a:r>
              <a:rPr lang="en-US" altLang="zh-CN" b="1">
                <a:latin typeface="楷体" panose="02010609060101010101" pitchFamily="49" charset="-122"/>
                <a:ea typeface="楷体" panose="02010609060101010101" pitchFamily="49" charset="-122"/>
              </a:rPr>
              <a:t>&lt;V</a:t>
            </a:r>
            <a:r>
              <a:rPr lang="en-US" altLang="zh-CN" b="1" baseline="-2500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en-US" altLang="zh-CN" b="1">
                <a:latin typeface="楷体" panose="02010609060101010101" pitchFamily="49" charset="-122"/>
                <a:ea typeface="楷体" panose="02010609060101010101" pitchFamily="49" charset="-122"/>
              </a:rPr>
              <a:t>,E</a:t>
            </a:r>
            <a:r>
              <a:rPr lang="en-US" altLang="zh-CN" b="1" baseline="-2500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en-US" altLang="zh-CN" b="1">
                <a:latin typeface="楷体" panose="02010609060101010101" pitchFamily="49" charset="-122"/>
                <a:ea typeface="楷体" panose="02010609060101010101" pitchFamily="49" charset="-122"/>
              </a:rPr>
              <a:t>,V</a:t>
            </a:r>
            <a:r>
              <a:rPr lang="en-US" altLang="zh-CN" b="1" baseline="-2500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en-US" altLang="zh-CN" b="1">
                <a:latin typeface="楷体" panose="02010609060101010101" pitchFamily="49" charset="-122"/>
                <a:ea typeface="楷体" panose="02010609060101010101" pitchFamily="49" charset="-122"/>
              </a:rPr>
              <a:t>&gt;</a:t>
            </a:r>
            <a:r>
              <a:rPr lang="zh-CN" altLang="en-US" b="1">
                <a:latin typeface="楷体" panose="02010609060101010101" pitchFamily="49" charset="-122"/>
                <a:ea typeface="楷体" panose="02010609060101010101" pitchFamily="49" charset="-122"/>
              </a:rPr>
              <a:t>如图</a:t>
            </a:r>
            <a:r>
              <a:rPr lang="en-US" altLang="zh-CN" b="1"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  <a:r>
              <a:rPr lang="zh-CN" altLang="en-US" b="1">
                <a:latin typeface="楷体" panose="02010609060101010101" pitchFamily="49" charset="-122"/>
                <a:ea typeface="楷体" panose="02010609060101010101" pitchFamily="49" charset="-122"/>
              </a:rPr>
              <a:t>所示。	</a:t>
            </a:r>
          </a:p>
        </p:txBody>
      </p:sp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8286" y="1322328"/>
            <a:ext cx="3276600" cy="230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5886" y="1322328"/>
            <a:ext cx="3276600" cy="2281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1992086" y="3684528"/>
            <a:ext cx="6477000" cy="4766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None/>
            </a:pPr>
            <a:r>
              <a:rPr lang="en-US" altLang="zh-CN" b="1">
                <a:latin typeface="楷体" panose="02010609060101010101" pitchFamily="49" charset="-122"/>
                <a:ea typeface="楷体" panose="02010609060101010101" pitchFamily="49" charset="-122"/>
              </a:rPr>
              <a:t>3)  G</a:t>
            </a:r>
            <a:r>
              <a:rPr lang="en-US" altLang="zh-CN" b="1" baseline="-2500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b="1">
                <a:latin typeface="楷体" panose="02010609060101010101" pitchFamily="49" charset="-122"/>
                <a:ea typeface="楷体" panose="02010609060101010101" pitchFamily="49" charset="-122"/>
              </a:rPr>
              <a:t>＝</a:t>
            </a:r>
            <a:r>
              <a:rPr lang="en-US" altLang="zh-CN" b="1">
                <a:latin typeface="楷体" panose="02010609060101010101" pitchFamily="49" charset="-122"/>
                <a:ea typeface="楷体" panose="02010609060101010101" pitchFamily="49" charset="-122"/>
              </a:rPr>
              <a:t>&lt;V</a:t>
            </a:r>
            <a:r>
              <a:rPr lang="en-US" altLang="zh-CN" b="1" baseline="-2500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en-US" altLang="zh-CN" b="1">
                <a:latin typeface="楷体" panose="02010609060101010101" pitchFamily="49" charset="-122"/>
                <a:ea typeface="楷体" panose="02010609060101010101" pitchFamily="49" charset="-122"/>
              </a:rPr>
              <a:t>,E</a:t>
            </a:r>
            <a:r>
              <a:rPr lang="en-US" altLang="zh-CN" b="1" baseline="-2500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en-US" altLang="zh-CN" b="1">
                <a:latin typeface="楷体" panose="02010609060101010101" pitchFamily="49" charset="-122"/>
                <a:ea typeface="楷体" panose="02010609060101010101" pitchFamily="49" charset="-122"/>
              </a:rPr>
              <a:t>,V</a:t>
            </a:r>
            <a:r>
              <a:rPr lang="en-US" altLang="zh-CN" b="1" baseline="-2500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en-US" altLang="zh-CN" b="1">
                <a:latin typeface="楷体" panose="02010609060101010101" pitchFamily="49" charset="-122"/>
                <a:ea typeface="楷体" panose="02010609060101010101" pitchFamily="49" charset="-122"/>
              </a:rPr>
              <a:t>&gt;</a:t>
            </a:r>
            <a:r>
              <a:rPr lang="zh-CN" altLang="en-US" b="1">
                <a:latin typeface="楷体" panose="02010609060101010101" pitchFamily="49" charset="-122"/>
                <a:ea typeface="楷体" panose="02010609060101010101" pitchFamily="49" charset="-122"/>
              </a:rPr>
              <a:t>如图</a:t>
            </a:r>
            <a:r>
              <a:rPr lang="en-US" altLang="zh-CN" b="1">
                <a:latin typeface="楷体" panose="02010609060101010101" pitchFamily="49" charset="-122"/>
                <a:ea typeface="楷体" panose="02010609060101010101" pitchFamily="49" charset="-122"/>
              </a:rPr>
              <a:t>c</a:t>
            </a:r>
            <a:r>
              <a:rPr lang="zh-CN" altLang="en-US" b="1">
                <a:latin typeface="楷体" panose="02010609060101010101" pitchFamily="49" charset="-122"/>
                <a:ea typeface="楷体" panose="02010609060101010101" pitchFamily="49" charset="-122"/>
              </a:rPr>
              <a:t>所示。	</a:t>
            </a:r>
          </a:p>
        </p:txBody>
      </p:sp>
      <p:pic>
        <p:nvPicPr>
          <p:cNvPr id="7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8486" y="4294128"/>
            <a:ext cx="3352800" cy="2365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7490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3"/>
          </p:nvPr>
        </p:nvSpPr>
        <p:spPr>
          <a:xfrm>
            <a:off x="1097899" y="253874"/>
            <a:ext cx="2286746" cy="605909"/>
          </a:xfrm>
        </p:spPr>
        <p:txBody>
          <a:bodyPr/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偶图的定义</a:t>
            </a:r>
          </a:p>
        </p:txBody>
      </p:sp>
      <p:sp>
        <p:nvSpPr>
          <p:cNvPr id="3" name="Rectangle 24"/>
          <p:cNvSpPr>
            <a:spLocks noChangeArrowheads="1"/>
          </p:cNvSpPr>
          <p:nvPr/>
        </p:nvSpPr>
        <p:spPr bwMode="auto">
          <a:xfrm>
            <a:off x="661007" y="803273"/>
            <a:ext cx="10869986" cy="3687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marL="457200" lvl="0" indent="-457200" fontAlgn="base">
              <a:spcBef>
                <a:spcPct val="20000"/>
              </a:spcBef>
              <a:spcAft>
                <a:spcPct val="0"/>
              </a:spcAft>
              <a:buClr>
                <a:srgbClr val="69B3F1"/>
              </a:buClr>
            </a:pPr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定义</a:t>
            </a:r>
            <a:r>
              <a:rPr lang="en-US" altLang="zh-CN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2800" b="1" kern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设 </a:t>
            </a:r>
            <a:r>
              <a:rPr lang="en-US" altLang="zh-CN" sz="2800" b="1" kern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G=&lt;V,E&gt;</a:t>
            </a:r>
            <a:r>
              <a:rPr lang="zh-CN" altLang="en-US" sz="2800" b="1" kern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为一个无向图</a:t>
            </a:r>
            <a:r>
              <a:rPr lang="en-US" altLang="zh-CN" sz="2800" b="1" kern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, </a:t>
            </a:r>
            <a:r>
              <a:rPr lang="zh-CN" altLang="en-US" sz="2800" b="1" kern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若能将 </a:t>
            </a:r>
            <a:r>
              <a:rPr lang="en-US" altLang="zh-CN" sz="2800" b="1" kern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V</a:t>
            </a:r>
            <a:r>
              <a:rPr lang="zh-CN" altLang="en-US" sz="2800" b="1" kern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分成 </a:t>
            </a:r>
            <a:r>
              <a:rPr lang="en-US" altLang="zh-CN" sz="2800" b="1" kern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V</a:t>
            </a:r>
            <a:r>
              <a:rPr lang="en-US" altLang="zh-CN" sz="2800" b="1" kern="0" baseline="-250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800" b="1" kern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和</a:t>
            </a:r>
            <a:r>
              <a:rPr lang="en-US" altLang="zh-CN" sz="2800" b="1" kern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V</a:t>
            </a:r>
            <a:r>
              <a:rPr lang="en-US" altLang="zh-CN" sz="2800" b="1" kern="0" baseline="-250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en-US" altLang="zh-CN" sz="2800" b="1" kern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en-US" altLang="zh-CN" sz="2800" b="1" kern="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V</a:t>
            </a:r>
            <a:r>
              <a:rPr lang="en-US" altLang="zh-CN" sz="2800" b="1" kern="0" baseline="-250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en-US" altLang="zh-CN" sz="2800" b="1" kern="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</a:t>
            </a:r>
            <a:r>
              <a:rPr lang="en-US" altLang="zh-CN" sz="2800" b="1" kern="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V</a:t>
            </a:r>
            <a:r>
              <a:rPr lang="en-US" altLang="zh-CN" sz="2800" b="1" kern="0" baseline="-250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en-US" altLang="zh-CN" sz="2800" b="1" kern="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=V, V</a:t>
            </a:r>
            <a:r>
              <a:rPr lang="en-US" altLang="zh-CN" sz="2800" b="1" kern="0" baseline="-250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en-US" altLang="zh-CN" sz="2800" b="1" kern="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</a:t>
            </a:r>
            <a:r>
              <a:rPr lang="en-US" altLang="zh-CN" sz="2800" b="1" kern="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V</a:t>
            </a:r>
            <a:r>
              <a:rPr lang="en-US" altLang="zh-CN" sz="2800" b="1" kern="0" baseline="-250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en-US" altLang="zh-CN" sz="2800" b="1" kern="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=</a:t>
            </a:r>
            <a:r>
              <a:rPr lang="en-US" altLang="zh-CN" sz="2800" b="1" kern="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</a:t>
            </a:r>
            <a:r>
              <a:rPr lang="en-US" altLang="zh-CN" sz="2800" b="1" kern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), </a:t>
            </a:r>
            <a:r>
              <a:rPr lang="zh-CN" altLang="en-US" sz="2800" b="1" kern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使得 </a:t>
            </a:r>
            <a:r>
              <a:rPr lang="en-US" altLang="zh-CN" sz="2800" b="1" kern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G </a:t>
            </a:r>
            <a:r>
              <a:rPr lang="zh-CN" altLang="en-US" sz="2800" b="1" kern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中的每条边的两个端点都是一个属于</a:t>
            </a:r>
            <a:r>
              <a:rPr lang="en-US" altLang="zh-CN" sz="2800" b="1" kern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V</a:t>
            </a:r>
            <a:r>
              <a:rPr lang="en-US" altLang="zh-CN" sz="2800" b="1" kern="0" baseline="-250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en-US" altLang="zh-CN" sz="2800" b="1" kern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, </a:t>
            </a:r>
            <a:r>
              <a:rPr lang="zh-CN" altLang="en-US" sz="2800" b="1" kern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另一个属于</a:t>
            </a:r>
            <a:r>
              <a:rPr lang="en-US" altLang="zh-CN" sz="2800" b="1" kern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V</a:t>
            </a:r>
            <a:r>
              <a:rPr lang="en-US" altLang="zh-CN" sz="2800" b="1" kern="0" baseline="-250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en-US" altLang="zh-CN" sz="2800" b="1" kern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, </a:t>
            </a:r>
            <a:r>
              <a:rPr lang="zh-CN" altLang="en-US" sz="2800" b="1" kern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则称 </a:t>
            </a:r>
            <a:r>
              <a:rPr lang="en-US" altLang="zh-CN" sz="2800" b="1" kern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G </a:t>
            </a:r>
            <a:r>
              <a:rPr lang="zh-CN" altLang="en-US" sz="2800" b="1" kern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为</a:t>
            </a:r>
            <a:r>
              <a:rPr lang="zh-CN" altLang="en-US" sz="2800" b="1" kern="0" dirty="0">
                <a:solidFill>
                  <a:srgbClr val="A5002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二部图 </a:t>
            </a:r>
            <a:r>
              <a:rPr lang="en-US" altLang="zh-CN" sz="2800" b="1" kern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 </a:t>
            </a:r>
            <a:r>
              <a:rPr lang="zh-CN" altLang="en-US" sz="2800" b="1" kern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或称</a:t>
            </a:r>
            <a:r>
              <a:rPr lang="zh-CN" altLang="en-US" sz="2800" b="1" kern="0" dirty="0">
                <a:solidFill>
                  <a:srgbClr val="A5002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二分图</a:t>
            </a:r>
            <a:r>
              <a:rPr lang="en-US" altLang="zh-CN" sz="2800" b="1" kern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, </a:t>
            </a:r>
            <a:r>
              <a:rPr lang="zh-CN" altLang="en-US" sz="2800" b="1" kern="0" dirty="0">
                <a:solidFill>
                  <a:srgbClr val="A5002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偶图</a:t>
            </a:r>
            <a:r>
              <a:rPr lang="en-US" altLang="zh-CN" sz="2800" b="1" kern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r>
              <a:rPr lang="zh-CN" altLang="en-US" sz="2800" b="1" kern="0" dirty="0">
                <a:solidFill>
                  <a:srgbClr val="A5002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r>
              <a:rPr lang="zh-CN" altLang="en-US" sz="2800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称</a:t>
            </a:r>
            <a:r>
              <a:rPr lang="en-US" altLang="zh-CN" sz="2800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V1</a:t>
            </a:r>
            <a:r>
              <a:rPr lang="zh-CN" altLang="en-US" sz="2800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和</a:t>
            </a:r>
            <a:r>
              <a:rPr lang="en-US" altLang="zh-CN" sz="2800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V2</a:t>
            </a:r>
            <a:r>
              <a:rPr lang="zh-CN" altLang="en-US" sz="2800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为</a:t>
            </a:r>
            <a:r>
              <a:rPr lang="zh-CN" altLang="en-US" sz="2800" b="1" kern="0" dirty="0">
                <a:solidFill>
                  <a:srgbClr val="A5002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互补顶点子集</a:t>
            </a:r>
            <a:r>
              <a:rPr lang="en-US" altLang="zh-CN" sz="2800" b="1" kern="0" dirty="0">
                <a:solidFill>
                  <a:srgbClr val="A5002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, </a:t>
            </a:r>
            <a:r>
              <a:rPr lang="zh-CN" altLang="en-US" sz="2800" b="1" kern="0" dirty="0">
                <a:solidFill>
                  <a:srgbClr val="A5002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常将二部图</a:t>
            </a:r>
            <a:r>
              <a:rPr lang="en-US" altLang="zh-CN" sz="2800" b="1" kern="0" dirty="0">
                <a:solidFill>
                  <a:srgbClr val="A5002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G</a:t>
            </a:r>
            <a:r>
              <a:rPr lang="zh-CN" altLang="en-US" sz="2800" b="1" kern="0" dirty="0">
                <a:solidFill>
                  <a:srgbClr val="A5002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记为</a:t>
            </a:r>
            <a:r>
              <a:rPr lang="en-US" altLang="zh-CN" sz="2800" b="1" kern="0" dirty="0">
                <a:solidFill>
                  <a:srgbClr val="A5002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&lt;V1,V2,E&gt;</a:t>
            </a:r>
            <a:r>
              <a:rPr lang="zh-CN" altLang="en-US" sz="2800" b="1" kern="0" dirty="0">
                <a:solidFill>
                  <a:srgbClr val="A5002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r>
              <a:rPr lang="zh-CN" altLang="en-US" sz="2800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又若</a:t>
            </a:r>
            <a:r>
              <a:rPr lang="en-US" altLang="zh-CN" sz="2800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G</a:t>
            </a:r>
            <a:r>
              <a:rPr lang="zh-CN" altLang="en-US" sz="2800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是简单二部图</a:t>
            </a:r>
            <a:r>
              <a:rPr lang="en-US" altLang="zh-CN" sz="2800" b="1" kern="0" dirty="0">
                <a:solidFill>
                  <a:srgbClr val="A5002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, V1</a:t>
            </a:r>
            <a:r>
              <a:rPr lang="zh-CN" altLang="en-US" sz="2800" b="1" kern="0" dirty="0">
                <a:solidFill>
                  <a:srgbClr val="A5002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中每个顶点均与</a:t>
            </a:r>
            <a:r>
              <a:rPr lang="en-US" altLang="zh-CN" sz="2800" b="1" kern="0" dirty="0">
                <a:solidFill>
                  <a:srgbClr val="A5002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V2</a:t>
            </a:r>
            <a:r>
              <a:rPr lang="zh-CN" altLang="en-US" sz="2800" b="1" kern="0" dirty="0">
                <a:solidFill>
                  <a:srgbClr val="A5002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中所有的顶点相邻，</a:t>
            </a:r>
            <a:r>
              <a:rPr lang="zh-CN" altLang="en-US" sz="2800" b="1" kern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则称</a:t>
            </a:r>
            <a:r>
              <a:rPr lang="en-US" altLang="zh-CN" sz="2800" b="1" kern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G</a:t>
            </a:r>
            <a:r>
              <a:rPr lang="zh-CN" altLang="en-US" sz="2800" b="1" kern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为</a:t>
            </a:r>
            <a:r>
              <a:rPr lang="zh-CN" altLang="en-US" sz="2800" b="1" kern="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完全二部图</a:t>
            </a:r>
            <a:r>
              <a:rPr lang="en-US" altLang="zh-CN" sz="2800" b="1" kern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, </a:t>
            </a:r>
            <a:r>
              <a:rPr lang="zh-CN" altLang="en-US" sz="2800" b="1" kern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记为</a:t>
            </a:r>
            <a:r>
              <a:rPr lang="en-US" altLang="zh-CN" sz="2800" b="1" kern="0" dirty="0" err="1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Kr,s</a:t>
            </a:r>
            <a:r>
              <a:rPr lang="en-US" altLang="zh-CN" sz="2800" b="1" kern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, </a:t>
            </a:r>
            <a:r>
              <a:rPr lang="zh-CN" altLang="en-US" sz="2800" b="1" kern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其中</a:t>
            </a:r>
            <a:r>
              <a:rPr lang="en-US" altLang="zh-CN" sz="2800" b="1" kern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r=|V1|, s=|V2|. </a:t>
            </a:r>
            <a:r>
              <a:rPr lang="zh-CN" altLang="en-US" sz="2800" b="1" kern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注：</a:t>
            </a:r>
            <a:r>
              <a:rPr lang="en-US" altLang="zh-CN" sz="2800" b="1" kern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n</a:t>
            </a:r>
            <a:r>
              <a:rPr lang="zh-CN" altLang="en-US" sz="2800" b="1" kern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800" b="1" kern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n&gt;1</a:t>
            </a:r>
            <a:r>
              <a:rPr lang="zh-CN" altLang="en-US" sz="2800" b="1" kern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）阶零图为二部图</a:t>
            </a:r>
            <a:endParaRPr lang="en-US" altLang="zh-CN" sz="2800" b="1" kern="0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just"/>
            <a:endParaRPr lang="en-US" altLang="zh-CN" sz="2800" b="1" kern="0" dirty="0">
              <a:solidFill>
                <a:srgbClr val="A5002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just"/>
            <a:endParaRPr lang="en-US" altLang="zh-CN" sz="32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5" name="Group 75"/>
          <p:cNvGrpSpPr>
            <a:grpSpLocks/>
          </p:cNvGrpSpPr>
          <p:nvPr/>
        </p:nvGrpSpPr>
        <p:grpSpPr bwMode="auto">
          <a:xfrm>
            <a:off x="2509186" y="3671924"/>
            <a:ext cx="1235075" cy="1819276"/>
            <a:chOff x="1104" y="2112"/>
            <a:chExt cx="778" cy="1146"/>
          </a:xfrm>
        </p:grpSpPr>
        <p:grpSp>
          <p:nvGrpSpPr>
            <p:cNvPr id="6" name="Group 70"/>
            <p:cNvGrpSpPr>
              <a:grpSpLocks/>
            </p:cNvGrpSpPr>
            <p:nvPr/>
          </p:nvGrpSpPr>
          <p:grpSpPr bwMode="auto">
            <a:xfrm>
              <a:off x="1104" y="2112"/>
              <a:ext cx="720" cy="720"/>
              <a:chOff x="1296" y="2160"/>
              <a:chExt cx="720" cy="720"/>
            </a:xfrm>
          </p:grpSpPr>
          <p:sp>
            <p:nvSpPr>
              <p:cNvPr id="8" name="Line 52"/>
              <p:cNvSpPr>
                <a:spLocks noChangeShapeType="1"/>
              </p:cNvSpPr>
              <p:nvPr/>
            </p:nvSpPr>
            <p:spPr bwMode="auto">
              <a:xfrm>
                <a:off x="1296" y="2160"/>
                <a:ext cx="0" cy="72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sz="2800" b="1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9" name="Line 53"/>
              <p:cNvSpPr>
                <a:spLocks noChangeShapeType="1"/>
              </p:cNvSpPr>
              <p:nvPr/>
            </p:nvSpPr>
            <p:spPr bwMode="auto">
              <a:xfrm>
                <a:off x="1296" y="2160"/>
                <a:ext cx="72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sz="2800" b="1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0" name="Line 54"/>
              <p:cNvSpPr>
                <a:spLocks noChangeShapeType="1"/>
              </p:cNvSpPr>
              <p:nvPr/>
            </p:nvSpPr>
            <p:spPr bwMode="auto">
              <a:xfrm>
                <a:off x="2016" y="2160"/>
                <a:ext cx="0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sz="2800" b="1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1" name="Line 55"/>
              <p:cNvSpPr>
                <a:spLocks noChangeShapeType="1"/>
              </p:cNvSpPr>
              <p:nvPr/>
            </p:nvSpPr>
            <p:spPr bwMode="auto">
              <a:xfrm flipV="1">
                <a:off x="1296" y="2832"/>
                <a:ext cx="720" cy="4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sz="2800" b="1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2" name="Line 56"/>
              <p:cNvSpPr>
                <a:spLocks noChangeShapeType="1"/>
              </p:cNvSpPr>
              <p:nvPr/>
            </p:nvSpPr>
            <p:spPr bwMode="auto">
              <a:xfrm>
                <a:off x="1536" y="2352"/>
                <a:ext cx="0" cy="2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sz="2800" b="1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3" name="Line 57"/>
              <p:cNvSpPr>
                <a:spLocks noChangeShapeType="1"/>
              </p:cNvSpPr>
              <p:nvPr/>
            </p:nvSpPr>
            <p:spPr bwMode="auto">
              <a:xfrm>
                <a:off x="1536" y="2352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sz="2800" b="1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4" name="Line 58"/>
              <p:cNvSpPr>
                <a:spLocks noChangeShapeType="1"/>
              </p:cNvSpPr>
              <p:nvPr/>
            </p:nvSpPr>
            <p:spPr bwMode="auto">
              <a:xfrm>
                <a:off x="1536" y="2640"/>
                <a:ext cx="28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sz="2800" b="1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5" name="Line 59"/>
              <p:cNvSpPr>
                <a:spLocks noChangeShapeType="1"/>
              </p:cNvSpPr>
              <p:nvPr/>
            </p:nvSpPr>
            <p:spPr bwMode="auto">
              <a:xfrm>
                <a:off x="1776" y="2352"/>
                <a:ext cx="48" cy="2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sz="2800" b="1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6" name="Line 60"/>
              <p:cNvSpPr>
                <a:spLocks noChangeShapeType="1"/>
              </p:cNvSpPr>
              <p:nvPr/>
            </p:nvSpPr>
            <p:spPr bwMode="auto">
              <a:xfrm>
                <a:off x="1824" y="2640"/>
                <a:ext cx="192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sz="2800" b="1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7" name="Line 61"/>
              <p:cNvSpPr>
                <a:spLocks noChangeShapeType="1"/>
              </p:cNvSpPr>
              <p:nvPr/>
            </p:nvSpPr>
            <p:spPr bwMode="auto">
              <a:xfrm flipH="1">
                <a:off x="1296" y="2640"/>
                <a:ext cx="240" cy="24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sz="2800" b="1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8" name="Line 62"/>
              <p:cNvSpPr>
                <a:spLocks noChangeShapeType="1"/>
              </p:cNvSpPr>
              <p:nvPr/>
            </p:nvSpPr>
            <p:spPr bwMode="auto">
              <a:xfrm flipV="1">
                <a:off x="1776" y="2160"/>
                <a:ext cx="240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sz="2800" b="1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9" name="Line 63"/>
              <p:cNvSpPr>
                <a:spLocks noChangeShapeType="1"/>
              </p:cNvSpPr>
              <p:nvPr/>
            </p:nvSpPr>
            <p:spPr bwMode="auto">
              <a:xfrm>
                <a:off x="1296" y="2160"/>
                <a:ext cx="240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sz="2800" b="1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  <p:sp>
          <p:nvSpPr>
            <p:cNvPr id="7" name="Text Box 72"/>
            <p:cNvSpPr txBox="1">
              <a:spLocks noChangeArrowheads="1"/>
            </p:cNvSpPr>
            <p:nvPr/>
          </p:nvSpPr>
          <p:spPr bwMode="auto">
            <a:xfrm>
              <a:off x="1200" y="2928"/>
              <a:ext cx="682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800" b="1">
                  <a:latin typeface="楷体" panose="02010609060101010101" pitchFamily="49" charset="-122"/>
                  <a:ea typeface="楷体" panose="02010609060101010101" pitchFamily="49" charset="-122"/>
                </a:rPr>
                <a:t>图</a:t>
              </a:r>
              <a:r>
                <a:rPr lang="en-US" altLang="zh-CN" sz="2800" b="1">
                  <a:latin typeface="楷体" panose="02010609060101010101" pitchFamily="49" charset="-122"/>
                  <a:ea typeface="楷体" panose="02010609060101010101" pitchFamily="49" charset="-122"/>
                </a:rPr>
                <a:t>1</a:t>
              </a:r>
            </a:p>
          </p:txBody>
        </p:sp>
      </p:grpSp>
      <p:grpSp>
        <p:nvGrpSpPr>
          <p:cNvPr id="20" name="Group 76"/>
          <p:cNvGrpSpPr>
            <a:grpSpLocks/>
          </p:cNvGrpSpPr>
          <p:nvPr/>
        </p:nvGrpSpPr>
        <p:grpSpPr bwMode="auto">
          <a:xfrm>
            <a:off x="5023786" y="3748124"/>
            <a:ext cx="1676400" cy="1743076"/>
            <a:chOff x="2592" y="2160"/>
            <a:chExt cx="1056" cy="1098"/>
          </a:xfrm>
        </p:grpSpPr>
        <p:grpSp>
          <p:nvGrpSpPr>
            <p:cNvPr id="21" name="Group 71"/>
            <p:cNvGrpSpPr>
              <a:grpSpLocks/>
            </p:cNvGrpSpPr>
            <p:nvPr/>
          </p:nvGrpSpPr>
          <p:grpSpPr bwMode="auto">
            <a:xfrm>
              <a:off x="2592" y="2160"/>
              <a:ext cx="1056" cy="672"/>
              <a:chOff x="2688" y="2112"/>
              <a:chExt cx="1056" cy="672"/>
            </a:xfrm>
          </p:grpSpPr>
          <p:sp>
            <p:nvSpPr>
              <p:cNvPr id="23" name="Line 64"/>
              <p:cNvSpPr>
                <a:spLocks noChangeShapeType="1"/>
              </p:cNvSpPr>
              <p:nvPr/>
            </p:nvSpPr>
            <p:spPr bwMode="auto">
              <a:xfrm flipH="1">
                <a:off x="2688" y="2160"/>
                <a:ext cx="240" cy="62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sz="2800" b="1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4" name="Line 65"/>
              <p:cNvSpPr>
                <a:spLocks noChangeShapeType="1"/>
              </p:cNvSpPr>
              <p:nvPr/>
            </p:nvSpPr>
            <p:spPr bwMode="auto">
              <a:xfrm>
                <a:off x="2928" y="2160"/>
                <a:ext cx="288" cy="62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sz="2800" b="1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5" name="Line 66"/>
              <p:cNvSpPr>
                <a:spLocks noChangeShapeType="1"/>
              </p:cNvSpPr>
              <p:nvPr/>
            </p:nvSpPr>
            <p:spPr bwMode="auto">
              <a:xfrm>
                <a:off x="2928" y="2160"/>
                <a:ext cx="816" cy="57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sz="2800" b="1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6" name="Line 67"/>
              <p:cNvSpPr>
                <a:spLocks noChangeShapeType="1"/>
              </p:cNvSpPr>
              <p:nvPr/>
            </p:nvSpPr>
            <p:spPr bwMode="auto">
              <a:xfrm flipH="1">
                <a:off x="2688" y="2112"/>
                <a:ext cx="768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sz="2800" b="1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7" name="Line 68"/>
              <p:cNvSpPr>
                <a:spLocks noChangeShapeType="1"/>
              </p:cNvSpPr>
              <p:nvPr/>
            </p:nvSpPr>
            <p:spPr bwMode="auto">
              <a:xfrm flipH="1">
                <a:off x="3216" y="2112"/>
                <a:ext cx="240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sz="2800" b="1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8" name="Line 69"/>
              <p:cNvSpPr>
                <a:spLocks noChangeShapeType="1"/>
              </p:cNvSpPr>
              <p:nvPr/>
            </p:nvSpPr>
            <p:spPr bwMode="auto">
              <a:xfrm>
                <a:off x="3456" y="2112"/>
                <a:ext cx="288" cy="62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sz="2800" b="1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  <p:sp>
          <p:nvSpPr>
            <p:cNvPr id="22" name="Text Box 73"/>
            <p:cNvSpPr txBox="1">
              <a:spLocks noChangeArrowheads="1"/>
            </p:cNvSpPr>
            <p:nvPr/>
          </p:nvSpPr>
          <p:spPr bwMode="auto">
            <a:xfrm>
              <a:off x="2784" y="2928"/>
              <a:ext cx="682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800" b="1">
                  <a:latin typeface="楷体" panose="02010609060101010101" pitchFamily="49" charset="-122"/>
                  <a:ea typeface="楷体" panose="02010609060101010101" pitchFamily="49" charset="-122"/>
                </a:rPr>
                <a:t>图</a:t>
              </a:r>
              <a:r>
                <a:rPr lang="en-US" altLang="zh-CN" sz="2800" b="1">
                  <a:latin typeface="楷体" panose="02010609060101010101" pitchFamily="49" charset="-122"/>
                  <a:ea typeface="楷体" panose="02010609060101010101" pitchFamily="49" charset="-122"/>
                </a:rPr>
                <a:t>2</a:t>
              </a:r>
            </a:p>
          </p:txBody>
        </p:sp>
      </p:grpSp>
      <p:sp>
        <p:nvSpPr>
          <p:cNvPr id="29" name="Rectangle 74"/>
          <p:cNvSpPr>
            <a:spLocks noChangeArrowheads="1"/>
          </p:cNvSpPr>
          <p:nvPr/>
        </p:nvSpPr>
        <p:spPr bwMode="auto">
          <a:xfrm>
            <a:off x="1415458" y="5587105"/>
            <a:ext cx="80772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    图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与图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均是偶图，图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是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K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2,3</a:t>
            </a:r>
          </a:p>
        </p:txBody>
      </p:sp>
    </p:spTree>
    <p:extLst>
      <p:ext uri="{BB962C8B-B14F-4D97-AF65-F5344CB8AC3E}">
        <p14:creationId xmlns:p14="http://schemas.microsoft.com/office/powerpoint/2010/main" val="4027427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3"/>
          </p:nvPr>
        </p:nvSpPr>
        <p:spPr>
          <a:xfrm>
            <a:off x="1097899" y="253874"/>
            <a:ext cx="2649600" cy="605909"/>
          </a:xfrm>
        </p:spPr>
        <p:txBody>
          <a:bodyPr/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二部图的判定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80586" y="893356"/>
            <a:ext cx="939391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定理</a:t>
            </a:r>
            <a:r>
              <a:rPr lang="en-US" altLang="zh-CN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  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无向图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G=&lt;V1,V2,E&gt;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是二部图当且仅当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G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中</a:t>
            </a:r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无奇圈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A14FED2-AFA5-42FA-8C54-4F9D0AE26918}"/>
              </a:ext>
            </a:extLst>
          </p:cNvPr>
          <p:cNvSpPr txBox="1"/>
          <p:nvPr/>
        </p:nvSpPr>
        <p:spPr>
          <a:xfrm>
            <a:off x="1163780" y="1756519"/>
            <a:ext cx="10110355" cy="43150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9B3F1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2800" b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证</a:t>
            </a:r>
            <a:r>
              <a:rPr kumimoji="0" lang="en-US" altLang="zh-CN" sz="2800" b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kumimoji="0" lang="zh-CN" altLang="en-US" sz="2800" b="1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必要性</a:t>
            </a:r>
            <a:r>
              <a:rPr kumimoji="0" lang="en-US" altLang="zh-CN" sz="2800" b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. </a:t>
            </a:r>
            <a:r>
              <a:rPr kumimoji="0" lang="zh-CN" altLang="en-US" sz="2800" b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若</a:t>
            </a:r>
            <a:r>
              <a:rPr kumimoji="0" lang="en-US" altLang="zh-CN" sz="2800" b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G</a:t>
            </a:r>
            <a:r>
              <a:rPr kumimoji="0" lang="zh-CN" altLang="en-US" sz="2800" b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中无圈</a:t>
            </a:r>
            <a:r>
              <a:rPr kumimoji="0" lang="en-US" altLang="zh-CN" sz="2800" b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kumimoji="0" lang="zh-CN" altLang="en-US" sz="2800" b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结论成立</a:t>
            </a:r>
            <a:r>
              <a:rPr kumimoji="0" lang="en-US" altLang="zh-CN" sz="2800" b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. </a:t>
            </a:r>
            <a:r>
              <a:rPr kumimoji="0" lang="zh-CN" altLang="en-US" sz="2800" b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若</a:t>
            </a:r>
            <a:r>
              <a:rPr kumimoji="0" lang="en-US" altLang="zh-CN" sz="2800" b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G</a:t>
            </a:r>
            <a:r>
              <a:rPr kumimoji="0" lang="zh-CN" altLang="en-US" sz="2800" b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中有圈</a:t>
            </a:r>
            <a:r>
              <a:rPr kumimoji="0" lang="en-US" altLang="zh-CN" sz="2800" b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kumimoji="0" lang="zh-CN" altLang="en-US" sz="2800" b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设</a:t>
            </a:r>
            <a:r>
              <a:rPr kumimoji="0" lang="en-US" altLang="zh-CN" sz="2800" b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G</a:t>
            </a:r>
            <a:r>
              <a:rPr kumimoji="0" lang="zh-CN" altLang="en-US" sz="2800" b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中的一个圈</a:t>
            </a:r>
            <a:r>
              <a:rPr kumimoji="0" lang="en-US" altLang="zh-CN" sz="2800" b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C=v</a:t>
            </a:r>
            <a:r>
              <a:rPr kumimoji="0" lang="en-US" altLang="zh-CN" sz="2800" b="1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0" lang="en-US" altLang="zh-CN" sz="2800" b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kumimoji="0" lang="en-US" altLang="zh-CN" sz="2800" b="1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0" lang="en-US" altLang="zh-CN" sz="2800" b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v</a:t>
            </a:r>
            <a:r>
              <a:rPr kumimoji="0" lang="en-US" altLang="zh-CN" sz="2800" b="1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l</a:t>
            </a:r>
            <a:r>
              <a:rPr kumimoji="0" lang="en-US" altLang="zh-CN" sz="2800" b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kumimoji="0" lang="en-US" altLang="zh-CN" sz="2800" b="1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kumimoji="0" lang="en-US" altLang="zh-CN" sz="2800" b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, l≥2. </a:t>
            </a:r>
            <a:r>
              <a:rPr kumimoji="0" lang="zh-CN" altLang="en-US" sz="2800" b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不妨设</a:t>
            </a:r>
            <a:r>
              <a:rPr kumimoji="0" lang="en-US" altLang="zh-CN" sz="2800" b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kumimoji="0" lang="en-US" altLang="zh-CN" sz="2800" b="1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0" lang="en-US" altLang="zh-CN" sz="2800" b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kumimoji="0" lang="en-US" altLang="zh-CN" sz="2800" b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kumimoji="0" lang="en-US" altLang="zh-CN" sz="2800" b="1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0" lang="en-US" altLang="zh-CN" sz="2800" b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, v</a:t>
            </a:r>
            <a:r>
              <a:rPr kumimoji="0" lang="en-US" altLang="zh-CN" sz="2800" b="1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0" lang="en-US" altLang="zh-CN" sz="2800" b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,v</a:t>
            </a:r>
            <a:r>
              <a:rPr kumimoji="0" lang="en-US" altLang="zh-CN" sz="2800" b="1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0" lang="en-US" altLang="zh-CN" sz="2800" b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,,v</a:t>
            </a:r>
            <a:r>
              <a:rPr kumimoji="0" lang="en-US" altLang="zh-CN" sz="2800" b="1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l</a:t>
            </a:r>
            <a:r>
              <a:rPr kumimoji="0" lang="en-US" altLang="zh-CN" sz="2800" b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0" lang="zh-CN" altLang="en-US" sz="2800" b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依次交替属于</a:t>
            </a:r>
            <a:r>
              <a:rPr kumimoji="0" lang="en-US" altLang="zh-CN" sz="2800" b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kumimoji="0" lang="en-US" altLang="zh-CN" sz="2800" b="1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0" lang="en-US" altLang="zh-CN" sz="2800" b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, V</a:t>
            </a:r>
            <a:r>
              <a:rPr kumimoji="0" lang="en-US" altLang="zh-CN" sz="2800" b="1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0" lang="zh-CN" altLang="en-US" sz="2800" b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且</a:t>
            </a:r>
            <a:r>
              <a:rPr kumimoji="0" lang="en-US" altLang="zh-CN" sz="2800" b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kumimoji="0" lang="en-US" altLang="zh-CN" sz="2800" b="1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l</a:t>
            </a:r>
            <a:r>
              <a:rPr kumimoji="0" lang="en-US" altLang="zh-CN" sz="2800" b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kumimoji="0" lang="en-US" altLang="zh-CN" sz="2800" b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kumimoji="0" lang="en-US" altLang="zh-CN" sz="2800" b="1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0" lang="en-US" altLang="zh-CN" sz="2800" b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kumimoji="0" lang="zh-CN" altLang="en-US" sz="2800" b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因而</a:t>
            </a:r>
            <a:r>
              <a:rPr kumimoji="0" lang="en-US" altLang="zh-CN" sz="2800" b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l</a:t>
            </a:r>
            <a:r>
              <a:rPr kumimoji="0" lang="zh-CN" altLang="en-US" sz="2800" b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为偶数</a:t>
            </a:r>
            <a:r>
              <a:rPr kumimoji="0" lang="en-US" altLang="zh-CN" sz="2800" b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. </a:t>
            </a:r>
            <a:r>
              <a:rPr kumimoji="0" lang="zh-CN" altLang="en-US" sz="2800" b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得证</a:t>
            </a:r>
            <a:r>
              <a:rPr kumimoji="0" lang="en-US" altLang="zh-CN" sz="2800" b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kumimoji="0" lang="zh-CN" altLang="en-US" sz="2800" b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为偶圈．</a:t>
            </a:r>
            <a:endParaRPr kumimoji="0" lang="en-US" altLang="zh-CN" sz="2800" b="1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9B3F1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2800" b="1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充分性</a:t>
            </a:r>
            <a:r>
              <a:rPr kumimoji="0" lang="en-US" altLang="zh-CN" sz="2800" b="1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. </a:t>
            </a:r>
            <a:r>
              <a:rPr kumimoji="0" lang="zh-CN" altLang="en-US" sz="2800" b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不妨设</a:t>
            </a:r>
            <a:r>
              <a:rPr kumimoji="0" lang="en-US" altLang="zh-CN" sz="2800" b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G</a:t>
            </a:r>
            <a:r>
              <a:rPr kumimoji="0" lang="zh-CN" altLang="en-US" sz="2800" b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为连通图</a:t>
            </a:r>
            <a:r>
              <a:rPr kumimoji="0" lang="en-US" altLang="zh-CN" sz="2800" b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kumimoji="0" lang="zh-CN" altLang="en-US" sz="2800" b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否则可对每个连通分支进行讨论</a:t>
            </a:r>
            <a:r>
              <a:rPr kumimoji="0" lang="en-US" altLang="zh-CN" sz="2800" b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kumimoji="0" lang="zh-CN" altLang="en-US" sz="2800" b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孤立点可根据需要分属</a:t>
            </a:r>
            <a:r>
              <a:rPr kumimoji="0" lang="en-US" altLang="zh-CN" sz="2800" b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kumimoji="0" lang="en-US" altLang="zh-CN" sz="2800" b="1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0" lang="zh-CN" altLang="en-US" sz="2800" b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kumimoji="0" lang="en-US" altLang="zh-CN" sz="2800" b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kumimoji="0" lang="en-US" altLang="zh-CN" sz="2800" b="1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0" lang="en-US" altLang="zh-CN" sz="2800" b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. </a:t>
            </a:r>
            <a:r>
              <a:rPr kumimoji="0" lang="zh-CN" altLang="en-US" sz="2800" b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设</a:t>
            </a:r>
            <a:r>
              <a:rPr kumimoji="0" lang="en-US" altLang="zh-CN" sz="2800" b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kumimoji="0" lang="en-US" altLang="zh-CN" sz="2800" b="1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kumimoji="0" lang="zh-CN" altLang="en-US" sz="2800" b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为</a:t>
            </a:r>
            <a:r>
              <a:rPr kumimoji="0" lang="en-US" altLang="zh-CN" sz="2800" b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G</a:t>
            </a:r>
            <a:r>
              <a:rPr kumimoji="0" lang="zh-CN" altLang="en-US" sz="2800" b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中任意一个顶点</a:t>
            </a:r>
            <a:r>
              <a:rPr kumimoji="0" lang="en-US" altLang="zh-CN" sz="2800" b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kumimoji="0" lang="zh-CN" altLang="en-US" sz="2800" b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令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9B3F1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800" b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              V</a:t>
            </a:r>
            <a:r>
              <a:rPr kumimoji="0" lang="en-US" altLang="zh-CN" sz="2800" b="1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0" lang="en-US" altLang="zh-CN" sz="2800" b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={v | </a:t>
            </a:r>
            <a:r>
              <a:rPr kumimoji="0" lang="en-US" altLang="zh-CN" sz="2800" b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kumimoji="0" lang="en-US" altLang="zh-CN" sz="2800" b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kumimoji="0" lang="en-US" altLang="zh-CN" sz="2800" b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kumimoji="0" lang="en-US" altLang="zh-CN" sz="2800" b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(G)</a:t>
            </a:r>
            <a:r>
              <a:rPr kumimoji="0" lang="en-US" altLang="zh-CN" sz="2800" b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kumimoji="0" lang="en-US" altLang="zh-CN" sz="2800" b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d(v</a:t>
            </a:r>
            <a:r>
              <a:rPr kumimoji="0" lang="en-US" altLang="zh-CN" sz="2800" b="1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kumimoji="0" lang="en-US" altLang="zh-CN" sz="2800" b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,v)</a:t>
            </a:r>
            <a:r>
              <a:rPr kumimoji="0" lang="zh-CN" altLang="en-US" sz="2800" b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为偶数</a:t>
            </a:r>
            <a:r>
              <a:rPr kumimoji="0" lang="en-US" altLang="zh-CN" sz="2800" b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}</a:t>
            </a:r>
            <a:endParaRPr kumimoji="0" lang="zh-CN" altLang="en-US" sz="2800" b="1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9B3F1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800" b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              V</a:t>
            </a:r>
            <a:r>
              <a:rPr kumimoji="0" lang="en-US" altLang="zh-CN" sz="2800" b="1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0" lang="en-US" altLang="zh-CN" sz="2800" b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={v | </a:t>
            </a:r>
            <a:r>
              <a:rPr kumimoji="0" lang="en-US" altLang="zh-CN" sz="2800" b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kumimoji="0" lang="en-US" altLang="zh-CN" sz="2800" b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kumimoji="0" lang="en-US" altLang="zh-CN" sz="2800" b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kumimoji="0" lang="en-US" altLang="zh-CN" sz="2800" b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(G)</a:t>
            </a:r>
            <a:r>
              <a:rPr kumimoji="0" lang="en-US" altLang="zh-CN" sz="2800" b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kumimoji="0" lang="en-US" altLang="zh-CN" sz="2800" b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d(v</a:t>
            </a:r>
            <a:r>
              <a:rPr kumimoji="0" lang="en-US" altLang="zh-CN" sz="2800" b="1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kumimoji="0" lang="en-US" altLang="zh-CN" sz="2800" b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,v)</a:t>
            </a:r>
            <a:r>
              <a:rPr kumimoji="0" lang="zh-CN" altLang="en-US" sz="2800" b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为奇数</a:t>
            </a:r>
            <a:r>
              <a:rPr kumimoji="0" lang="en-US" altLang="zh-CN" sz="2800" b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}</a:t>
            </a:r>
            <a:endParaRPr kumimoji="0" lang="zh-CN" altLang="en-US" sz="2800" b="1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9B3F1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800" b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 d(v</a:t>
            </a:r>
            <a:r>
              <a:rPr kumimoji="0" lang="en-US" altLang="zh-CN" sz="2800" b="1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kumimoji="0" lang="en-US" altLang="zh-CN" sz="2800" b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,v)</a:t>
            </a:r>
            <a:r>
              <a:rPr kumimoji="0" lang="zh-CN" altLang="en-US" sz="2800" b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是</a:t>
            </a:r>
            <a:r>
              <a:rPr kumimoji="0" lang="en-US" altLang="zh-CN" sz="2800" b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kumimoji="0" lang="en-US" altLang="zh-CN" sz="2800" b="1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kumimoji="0" lang="zh-CN" altLang="en-US" sz="2800" b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到</a:t>
            </a:r>
            <a:r>
              <a:rPr kumimoji="0" lang="en-US" altLang="zh-CN" sz="2800" b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kumimoji="0" lang="zh-CN" altLang="en-US" sz="2800" b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的最短路径的边数</a:t>
            </a:r>
            <a:r>
              <a:rPr kumimoji="0" lang="en-US" altLang="zh-CN" sz="2800" b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0" lang="zh-CN" altLang="en-US" sz="2800" b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每条边的权为</a:t>
            </a:r>
            <a:r>
              <a:rPr kumimoji="0" lang="en-US" altLang="zh-CN" sz="2800" b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1)</a:t>
            </a:r>
            <a:r>
              <a:rPr kumimoji="0" lang="zh-CN" altLang="en-US" sz="2800" b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r>
              <a:rPr kumimoji="0" lang="en-US" altLang="zh-CN" sz="2800" b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kumimoji="0" lang="en-US" altLang="zh-CN" sz="2800" b="1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0" lang="en-US" altLang="zh-CN" sz="2800" b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</a:t>
            </a:r>
            <a:r>
              <a:rPr kumimoji="0" lang="zh-CN" altLang="en-US" sz="2800" b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0" lang="en-US" altLang="zh-CN" sz="2800" b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kumimoji="0" lang="en-US" altLang="zh-CN" sz="2800" b="1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0" lang="en-US" altLang="zh-CN" sz="2800" b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, </a:t>
            </a:r>
            <a:r>
              <a:rPr kumimoji="0" lang="en-US" altLang="zh-CN" sz="2800" b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kumimoji="0" lang="en-US" altLang="zh-CN" sz="2800" b="1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0" lang="en-US" altLang="zh-CN" sz="2800" b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</a:t>
            </a:r>
            <a:r>
              <a:rPr kumimoji="0" lang="en-US" altLang="zh-CN" sz="2800" b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kumimoji="0" lang="en-US" altLang="zh-CN" sz="2800" b="1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0" lang="en-US" altLang="zh-CN" sz="2800" b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=</a:t>
            </a:r>
            <a:r>
              <a:rPr kumimoji="0" lang="en-US" altLang="zh-CN" sz="2800" b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, </a:t>
            </a:r>
            <a:r>
              <a:rPr kumimoji="0" lang="en-US" altLang="zh-CN" sz="2800" b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kumimoji="0" lang="en-US" altLang="zh-CN" sz="2800" b="1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0" lang="en-US" altLang="zh-CN" sz="2800" b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kumimoji="0" lang="en-US" altLang="zh-CN" sz="2800" b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kumimoji="0" lang="en-US" altLang="zh-CN" sz="2800" b="1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0" lang="en-US" altLang="zh-CN" sz="2800" b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=V(G). </a:t>
            </a:r>
            <a:r>
              <a:rPr kumimoji="0" lang="zh-CN" altLang="en-US" sz="2800" b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要证</a:t>
            </a:r>
            <a:r>
              <a:rPr kumimoji="0" lang="en-US" altLang="zh-CN" sz="2800" b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kumimoji="0" lang="en-US" altLang="zh-CN" sz="2800" b="1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0" lang="zh-CN" altLang="en-US" sz="2800" b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中任意两点不相邻。</a:t>
            </a:r>
            <a:endParaRPr lang="zh-CN" altLang="en-US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78170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427CB2DC-ADF2-4D1C-A852-AE576AB5A5BD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76B76BE-B913-4468-8D1C-F1D6C9079C27}"/>
              </a:ext>
            </a:extLst>
          </p:cNvPr>
          <p:cNvSpPr txBox="1"/>
          <p:nvPr/>
        </p:nvSpPr>
        <p:spPr>
          <a:xfrm>
            <a:off x="784512" y="1041624"/>
            <a:ext cx="10744202" cy="41426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9B3F1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2800" b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假若存在</a:t>
            </a:r>
            <a:r>
              <a:rPr kumimoji="0" lang="en-US" altLang="zh-CN" sz="2800" b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kumimoji="0" lang="en-US" altLang="zh-CN" sz="2800" b="1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0" lang="en-US" altLang="zh-CN" sz="2800" b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,v</a:t>
            </a:r>
            <a:r>
              <a:rPr kumimoji="0" lang="en-US" altLang="zh-CN" sz="2800" b="1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j</a:t>
            </a:r>
            <a:r>
              <a:rPr kumimoji="0" lang="en-US" altLang="zh-CN" sz="2800" b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kumimoji="0" lang="en-US" altLang="zh-CN" sz="2800" b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kumimoji="0" lang="en-US" altLang="zh-CN" sz="2800" b="1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0" lang="zh-CN" altLang="en-US" sz="2800" b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相邻</a:t>
            </a:r>
            <a:r>
              <a:rPr kumimoji="0" lang="en-US" altLang="zh-CN" sz="2800" b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kumimoji="0" lang="zh-CN" altLang="en-US" sz="2800" b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记</a:t>
            </a:r>
            <a:r>
              <a:rPr kumimoji="0" lang="en-US" altLang="zh-CN" sz="2800" b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e=(</a:t>
            </a:r>
            <a:r>
              <a:rPr kumimoji="0" lang="en-US" altLang="zh-CN" sz="2800" b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kumimoji="0" lang="en-US" altLang="zh-CN" sz="2800" b="1" u="none" strike="noStrike" kern="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0" lang="en-US" altLang="zh-CN" sz="2800" b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,v</a:t>
            </a:r>
            <a:r>
              <a:rPr kumimoji="0" lang="en-US" altLang="zh-CN" sz="2800" b="1" u="none" strike="noStrike" kern="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j</a:t>
            </a:r>
            <a:r>
              <a:rPr kumimoji="0" lang="en-US" altLang="zh-CN" sz="2800" b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), </a:t>
            </a:r>
            <a:r>
              <a:rPr kumimoji="0" lang="zh-CN" altLang="en-US" sz="2800" b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设</a:t>
            </a:r>
            <a:r>
              <a:rPr kumimoji="0" lang="en-US" altLang="zh-CN" sz="2800" b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kumimoji="0" lang="en-US" altLang="zh-CN" sz="2800" b="1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kumimoji="0" lang="zh-CN" altLang="en-US" sz="2800" b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到</a:t>
            </a:r>
            <a:r>
              <a:rPr kumimoji="0" lang="en-US" altLang="zh-CN" sz="2800" b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kumimoji="0" lang="en-US" altLang="zh-CN" sz="2800" b="1" u="none" strike="noStrike" kern="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0" lang="en-US" altLang="zh-CN" sz="2800" b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,v</a:t>
            </a:r>
            <a:r>
              <a:rPr kumimoji="0" lang="en-US" altLang="zh-CN" sz="2800" b="1" u="none" strike="noStrike" kern="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j</a:t>
            </a:r>
            <a:r>
              <a:rPr kumimoji="0" lang="zh-CN" altLang="en-US" sz="2800" b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的最短路径分别</a:t>
            </a:r>
            <a:endParaRPr lang="en-US" altLang="zh-CN" sz="2800" b="1" kern="0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9B3F1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2800" b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为</a:t>
            </a:r>
            <a:r>
              <a:rPr kumimoji="0" lang="en-US" altLang="zh-CN" sz="2800" b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</a:t>
            </a:r>
            <a:r>
              <a:rPr kumimoji="0" lang="en-US" altLang="zh-CN" sz="2800" b="1" u="none" strike="noStrike" kern="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0" lang="en-US" altLang="zh-CN" sz="2800" b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kumimoji="0" lang="en-US" altLang="zh-CN" sz="2800" b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</a:t>
            </a:r>
            <a:r>
              <a:rPr kumimoji="0" lang="en-US" altLang="zh-CN" sz="2800" b="1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j</a:t>
            </a:r>
            <a:r>
              <a:rPr kumimoji="0" lang="en-US" altLang="zh-CN" sz="2800" b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kumimoji="0" lang="zh-CN" altLang="en-US" sz="2800" b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由</a:t>
            </a:r>
            <a:r>
              <a:rPr kumimoji="0" lang="en-US" altLang="zh-CN" sz="2800" b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</a:t>
            </a:r>
            <a:r>
              <a:rPr kumimoji="0" lang="en-US" altLang="zh-CN" sz="2800" b="1" u="none" strike="noStrike" kern="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0" lang="en-US" altLang="zh-CN" sz="2800" b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kumimoji="0" lang="en-US" altLang="zh-CN" sz="2800" b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</a:t>
            </a:r>
            <a:r>
              <a:rPr kumimoji="0" lang="en-US" altLang="zh-CN" sz="2800" b="1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j</a:t>
            </a:r>
            <a:r>
              <a:rPr kumimoji="0" lang="zh-CN" altLang="en-US" sz="2800" b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kumimoji="0" lang="en-US" altLang="zh-CN" sz="2800" b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kumimoji="0" lang="zh-CN" altLang="en-US" sz="2800" b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构成一条长度为奇数的回路</a:t>
            </a:r>
            <a:r>
              <a:rPr kumimoji="0" lang="en-US" altLang="zh-CN" sz="2800" b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. </a:t>
            </a:r>
            <a:r>
              <a:rPr kumimoji="0" lang="zh-CN" altLang="en-US" sz="2800" b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这条回路可能</a:t>
            </a:r>
            <a:endParaRPr kumimoji="0" lang="en-US" altLang="zh-CN" sz="2800" b="1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9B3F1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2800" b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是一条复杂回路</a:t>
            </a:r>
            <a:r>
              <a:rPr kumimoji="0" lang="en-US" altLang="zh-CN" sz="2800" b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kumimoji="0" lang="zh-CN" altLang="en-US" sz="2800" b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可以分解成若干由</a:t>
            </a:r>
            <a:r>
              <a:rPr kumimoji="0" lang="en-US" altLang="zh-CN" sz="2800" b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</a:t>
            </a:r>
            <a:r>
              <a:rPr kumimoji="0" lang="en-US" altLang="zh-CN" sz="2800" b="1" u="none" strike="noStrike" kern="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0" lang="en-US" altLang="zh-CN" sz="2800" b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kumimoji="0" lang="en-US" altLang="zh-CN" sz="2800" b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</a:t>
            </a:r>
            <a:r>
              <a:rPr kumimoji="0" lang="en-US" altLang="zh-CN" sz="2800" b="1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j</a:t>
            </a:r>
            <a:r>
              <a:rPr kumimoji="0" lang="zh-CN" altLang="en-US" sz="2800" b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共有的边构成的回路</a:t>
            </a:r>
            <a:r>
              <a:rPr kumimoji="0" lang="en-US" altLang="zh-CN" sz="2800" b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0" lang="zh-CN" altLang="en-US" sz="2800" b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实</a:t>
            </a:r>
            <a:endParaRPr kumimoji="0" lang="en-US" altLang="zh-CN" sz="2800" b="1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9B3F1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2800" b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际上是每条边重复一次的路径</a:t>
            </a:r>
            <a:r>
              <a:rPr kumimoji="0" lang="en-US" altLang="zh-CN" sz="2800" b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kumimoji="0" lang="zh-CN" altLang="en-US" sz="2800" b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和由</a:t>
            </a:r>
            <a:r>
              <a:rPr kumimoji="0" lang="en-US" altLang="zh-CN" sz="2800" b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</a:t>
            </a:r>
            <a:r>
              <a:rPr kumimoji="0" lang="en-US" altLang="zh-CN" sz="2800" b="1" u="none" strike="noStrike" kern="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0" lang="en-US" altLang="zh-CN" sz="2800" b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kumimoji="0" lang="en-US" altLang="zh-CN" sz="2800" b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</a:t>
            </a:r>
            <a:r>
              <a:rPr kumimoji="0" lang="en-US" altLang="zh-CN" sz="2800" b="1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j</a:t>
            </a:r>
            <a:r>
              <a:rPr kumimoji="0" lang="zh-CN" altLang="en-US" sz="2800" b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不共有的边及</a:t>
            </a:r>
            <a:r>
              <a:rPr kumimoji="0" lang="en-US" altLang="zh-CN" sz="2800" b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kumimoji="0" lang="zh-CN" altLang="en-US" sz="2800" b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构成的圈</a:t>
            </a:r>
            <a:r>
              <a:rPr kumimoji="0" lang="en-US" altLang="zh-CN" sz="2800" b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. </a:t>
            </a:r>
            <a:endParaRPr lang="en-US" altLang="zh-CN" sz="2800" b="1" kern="0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9B3F1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2800" b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由</a:t>
            </a:r>
            <a:r>
              <a:rPr kumimoji="0" lang="en-US" altLang="zh-CN" sz="2800" b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</a:t>
            </a:r>
            <a:r>
              <a:rPr kumimoji="0" lang="en-US" altLang="zh-CN" sz="2800" b="1" u="none" strike="noStrike" kern="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0" lang="en-US" altLang="zh-CN" sz="2800" b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kumimoji="0" lang="en-US" altLang="zh-CN" sz="2800" b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</a:t>
            </a:r>
            <a:r>
              <a:rPr kumimoji="0" lang="en-US" altLang="zh-CN" sz="2800" b="1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j</a:t>
            </a:r>
            <a:r>
              <a:rPr kumimoji="0" lang="zh-CN" altLang="en-US" sz="2800" b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共有的边构成的回路的长度为偶数</a:t>
            </a:r>
            <a:r>
              <a:rPr kumimoji="0" lang="en-US" altLang="zh-CN" sz="2800" b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kumimoji="0" lang="zh-CN" altLang="en-US" sz="2800" b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故在由</a:t>
            </a:r>
            <a:r>
              <a:rPr kumimoji="0" lang="en-US" altLang="zh-CN" sz="2800" b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</a:t>
            </a:r>
            <a:r>
              <a:rPr kumimoji="0" lang="en-US" altLang="zh-CN" sz="2800" b="1" u="none" strike="noStrike" kern="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0" lang="en-US" altLang="zh-CN" sz="2800" b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kumimoji="0" lang="en-US" altLang="zh-CN" sz="2800" b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</a:t>
            </a:r>
            <a:r>
              <a:rPr kumimoji="0" lang="en-US" altLang="zh-CN" sz="2800" b="1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j</a:t>
            </a:r>
            <a:r>
              <a:rPr kumimoji="0" lang="zh-CN" altLang="en-US" sz="2800" b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不共有的</a:t>
            </a:r>
            <a:endParaRPr kumimoji="0" lang="en-US" altLang="zh-CN" sz="2800" b="1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9B3F1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2800" b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边</a:t>
            </a:r>
            <a:r>
              <a:rPr kumimoji="0" lang="en-US" altLang="zh-CN" sz="2800" b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0" lang="zh-CN" altLang="en-US" sz="2800" b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可以还包括</a:t>
            </a:r>
            <a:r>
              <a:rPr kumimoji="0" lang="en-US" altLang="zh-CN" sz="2800" b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e)</a:t>
            </a:r>
            <a:r>
              <a:rPr kumimoji="0" lang="zh-CN" altLang="en-US" sz="2800" b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构成的圈中一定有奇圈</a:t>
            </a:r>
            <a:r>
              <a:rPr kumimoji="0" lang="en-US" altLang="zh-CN" sz="2800" b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kumimoji="0" lang="zh-CN" altLang="en-US" sz="2800" b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这与已知条件矛盾</a:t>
            </a:r>
            <a:r>
              <a:rPr kumimoji="0" lang="en-US" altLang="zh-CN" sz="2800" b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. </a:t>
            </a:r>
            <a:r>
              <a:rPr kumimoji="0" lang="zh-CN" altLang="en-US" sz="2800" b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得证</a:t>
            </a:r>
            <a:endParaRPr kumimoji="0" lang="en-US" altLang="zh-CN" sz="2800" b="1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9B3F1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800" b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kumimoji="0" lang="en-US" altLang="zh-CN" sz="2800" b="1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0" lang="zh-CN" altLang="en-US" sz="2800" b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中任意两顶点不相邻</a:t>
            </a:r>
            <a:r>
              <a:rPr kumimoji="0" lang="en-US" altLang="zh-CN" sz="2800" b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. </a:t>
            </a:r>
            <a:r>
              <a:rPr kumimoji="0" lang="zh-CN" altLang="en-US" sz="2800" b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由对称性</a:t>
            </a:r>
            <a:r>
              <a:rPr kumimoji="0" lang="en-US" altLang="zh-CN" sz="2800" b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, V</a:t>
            </a:r>
            <a:r>
              <a:rPr kumimoji="0" lang="en-US" altLang="zh-CN" sz="2800" b="1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0" lang="zh-CN" altLang="en-US" sz="2800" b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中也不存在相邻的顶点</a:t>
            </a:r>
            <a:r>
              <a:rPr kumimoji="0" lang="en-US" altLang="zh-CN" sz="2800" b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kumimoji="0" lang="zh-CN" altLang="en-US" sz="2800" b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得</a:t>
            </a:r>
            <a:endParaRPr kumimoji="0" lang="en-US" altLang="zh-CN" sz="2800" b="1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9B3F1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2800" b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证</a:t>
            </a:r>
            <a:r>
              <a:rPr kumimoji="0" lang="en-US" altLang="zh-CN" sz="2800" b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G</a:t>
            </a:r>
            <a:r>
              <a:rPr kumimoji="0" lang="zh-CN" altLang="en-US" sz="2800" b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为二部图．</a:t>
            </a:r>
          </a:p>
        </p:txBody>
      </p:sp>
    </p:spTree>
    <p:extLst>
      <p:ext uri="{BB962C8B-B14F-4D97-AF65-F5344CB8AC3E}">
        <p14:creationId xmlns:p14="http://schemas.microsoft.com/office/powerpoint/2010/main" val="11472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3"/>
          </p:nvPr>
        </p:nvSpPr>
        <p:spPr>
          <a:xfrm>
            <a:off x="1097899" y="253874"/>
            <a:ext cx="858791" cy="605909"/>
          </a:xfrm>
        </p:spPr>
        <p:txBody>
          <a:bodyPr/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例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833617" y="1947397"/>
            <a:ext cx="80772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    </a:t>
            </a:r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说明下图一定是偶图。</a:t>
            </a:r>
          </a:p>
        </p:txBody>
      </p:sp>
      <p:grpSp>
        <p:nvGrpSpPr>
          <p:cNvPr id="5" name="Group 5"/>
          <p:cNvGrpSpPr>
            <a:grpSpLocks/>
          </p:cNvGrpSpPr>
          <p:nvPr/>
        </p:nvGrpSpPr>
        <p:grpSpPr bwMode="auto">
          <a:xfrm>
            <a:off x="3500617" y="2709398"/>
            <a:ext cx="1235075" cy="1695451"/>
            <a:chOff x="1104" y="2112"/>
            <a:chExt cx="778" cy="1068"/>
          </a:xfrm>
        </p:grpSpPr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1104" y="2112"/>
              <a:ext cx="720" cy="720"/>
              <a:chOff x="1296" y="2160"/>
              <a:chExt cx="720" cy="720"/>
            </a:xfrm>
          </p:grpSpPr>
          <p:sp>
            <p:nvSpPr>
              <p:cNvPr id="8" name="Line 7"/>
              <p:cNvSpPr>
                <a:spLocks noChangeShapeType="1"/>
              </p:cNvSpPr>
              <p:nvPr/>
            </p:nvSpPr>
            <p:spPr bwMode="auto">
              <a:xfrm>
                <a:off x="1296" y="2160"/>
                <a:ext cx="0" cy="72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sz="2000" b="1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9" name="Line 8"/>
              <p:cNvSpPr>
                <a:spLocks noChangeShapeType="1"/>
              </p:cNvSpPr>
              <p:nvPr/>
            </p:nvSpPr>
            <p:spPr bwMode="auto">
              <a:xfrm>
                <a:off x="1296" y="2160"/>
                <a:ext cx="72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sz="2000" b="1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0" name="Line 9"/>
              <p:cNvSpPr>
                <a:spLocks noChangeShapeType="1"/>
              </p:cNvSpPr>
              <p:nvPr/>
            </p:nvSpPr>
            <p:spPr bwMode="auto">
              <a:xfrm>
                <a:off x="2016" y="2160"/>
                <a:ext cx="0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sz="2000" b="1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1" name="Line 10"/>
              <p:cNvSpPr>
                <a:spLocks noChangeShapeType="1"/>
              </p:cNvSpPr>
              <p:nvPr/>
            </p:nvSpPr>
            <p:spPr bwMode="auto">
              <a:xfrm flipV="1">
                <a:off x="1296" y="2832"/>
                <a:ext cx="720" cy="4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sz="2000" b="1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2" name="Line 11"/>
              <p:cNvSpPr>
                <a:spLocks noChangeShapeType="1"/>
              </p:cNvSpPr>
              <p:nvPr/>
            </p:nvSpPr>
            <p:spPr bwMode="auto">
              <a:xfrm>
                <a:off x="1536" y="2352"/>
                <a:ext cx="0" cy="2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sz="2000" b="1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3" name="Line 12"/>
              <p:cNvSpPr>
                <a:spLocks noChangeShapeType="1"/>
              </p:cNvSpPr>
              <p:nvPr/>
            </p:nvSpPr>
            <p:spPr bwMode="auto">
              <a:xfrm>
                <a:off x="1536" y="2352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sz="2000" b="1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4" name="Line 13"/>
              <p:cNvSpPr>
                <a:spLocks noChangeShapeType="1"/>
              </p:cNvSpPr>
              <p:nvPr/>
            </p:nvSpPr>
            <p:spPr bwMode="auto">
              <a:xfrm>
                <a:off x="1536" y="2640"/>
                <a:ext cx="28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sz="2000" b="1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5" name="Line 14"/>
              <p:cNvSpPr>
                <a:spLocks noChangeShapeType="1"/>
              </p:cNvSpPr>
              <p:nvPr/>
            </p:nvSpPr>
            <p:spPr bwMode="auto">
              <a:xfrm>
                <a:off x="1776" y="2352"/>
                <a:ext cx="48" cy="2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sz="2000" b="1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6" name="Line 15"/>
              <p:cNvSpPr>
                <a:spLocks noChangeShapeType="1"/>
              </p:cNvSpPr>
              <p:nvPr/>
            </p:nvSpPr>
            <p:spPr bwMode="auto">
              <a:xfrm>
                <a:off x="1824" y="2640"/>
                <a:ext cx="192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sz="2000" b="1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7" name="Line 16"/>
              <p:cNvSpPr>
                <a:spLocks noChangeShapeType="1"/>
              </p:cNvSpPr>
              <p:nvPr/>
            </p:nvSpPr>
            <p:spPr bwMode="auto">
              <a:xfrm flipH="1">
                <a:off x="1296" y="2640"/>
                <a:ext cx="240" cy="24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sz="2000" b="1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8" name="Line 17"/>
              <p:cNvSpPr>
                <a:spLocks noChangeShapeType="1"/>
              </p:cNvSpPr>
              <p:nvPr/>
            </p:nvSpPr>
            <p:spPr bwMode="auto">
              <a:xfrm flipV="1">
                <a:off x="1776" y="2160"/>
                <a:ext cx="240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sz="2000" b="1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9" name="Line 18"/>
              <p:cNvSpPr>
                <a:spLocks noChangeShapeType="1"/>
              </p:cNvSpPr>
              <p:nvPr/>
            </p:nvSpPr>
            <p:spPr bwMode="auto">
              <a:xfrm>
                <a:off x="1296" y="2160"/>
                <a:ext cx="240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sz="2000" b="1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  <p:sp>
          <p:nvSpPr>
            <p:cNvPr id="7" name="Text Box 19"/>
            <p:cNvSpPr txBox="1">
              <a:spLocks noChangeArrowheads="1"/>
            </p:cNvSpPr>
            <p:nvPr/>
          </p:nvSpPr>
          <p:spPr bwMode="auto">
            <a:xfrm>
              <a:off x="1200" y="2928"/>
              <a:ext cx="682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000" b="1">
                  <a:latin typeface="楷体" panose="02010609060101010101" pitchFamily="49" charset="-122"/>
                  <a:ea typeface="楷体" panose="02010609060101010101" pitchFamily="49" charset="-122"/>
                </a:rPr>
                <a:t>图</a:t>
              </a:r>
              <a:r>
                <a:rPr lang="en-US" altLang="zh-CN" sz="2000" b="1">
                  <a:latin typeface="楷体" panose="02010609060101010101" pitchFamily="49" charset="-122"/>
                  <a:ea typeface="楷体" panose="02010609060101010101" pitchFamily="49" charset="-122"/>
                </a:rPr>
                <a:t>G</a:t>
              </a:r>
            </a:p>
          </p:txBody>
        </p:sp>
      </p:grpSp>
      <p:sp>
        <p:nvSpPr>
          <p:cNvPr id="20" name="Rectangle 20"/>
          <p:cNvSpPr>
            <a:spLocks noChangeArrowheads="1"/>
          </p:cNvSpPr>
          <p:nvPr/>
        </p:nvSpPr>
        <p:spPr bwMode="auto">
          <a:xfrm>
            <a:off x="909817" y="4614397"/>
            <a:ext cx="80772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    </a:t>
            </a:r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从生活实例出发，指出一个偶图模型。</a:t>
            </a:r>
          </a:p>
        </p:txBody>
      </p:sp>
    </p:spTree>
    <p:extLst>
      <p:ext uri="{BB962C8B-B14F-4D97-AF65-F5344CB8AC3E}">
        <p14:creationId xmlns:p14="http://schemas.microsoft.com/office/powerpoint/2010/main" val="645830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3"/>
          </p:nvPr>
        </p:nvSpPr>
        <p:spPr>
          <a:xfrm>
            <a:off x="1097899" y="253873"/>
            <a:ext cx="1934002" cy="605909"/>
          </a:xfrm>
        </p:spPr>
        <p:txBody>
          <a:bodyPr/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图的匹配</a:t>
            </a: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987047" y="998013"/>
            <a:ext cx="9214197" cy="25914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609600" indent="-609600"/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定义</a:t>
            </a:r>
            <a:r>
              <a:rPr lang="en-US" altLang="zh-CN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设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G=&lt;V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,V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,E&gt;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为二部图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, M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E, 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如果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中的任意两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609600" indent="-609600"/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条边都不相邻（</a:t>
            </a:r>
            <a:r>
              <a:rPr lang="zh-CN" altLang="en-US" sz="2800" b="1" dirty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没有共同顶点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则称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是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G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的一个</a:t>
            </a:r>
            <a:r>
              <a:rPr lang="zh-CN" altLang="en-US" sz="28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匹配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609600" indent="-609600"/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G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中</a:t>
            </a:r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边数最多的匹配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称作</a:t>
            </a:r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最大匹配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. 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又设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|V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|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|V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|, 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如果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609600" indent="-609600"/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是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G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的一个匹配且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|M|=|V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|, 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则称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是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到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完备匹配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. </a:t>
            </a:r>
          </a:p>
          <a:p>
            <a:pPr marL="609600" indent="-609600"/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当</a:t>
            </a:r>
            <a:r>
              <a:rPr lang="en-US" altLang="zh-CN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|V</a:t>
            </a:r>
            <a:r>
              <a:rPr lang="en-US" altLang="zh-CN" sz="2800" b="1" baseline="-250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|=|V</a:t>
            </a:r>
            <a:r>
              <a:rPr lang="en-US" altLang="zh-CN" sz="2800" b="1" baseline="-250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|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时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完备匹配又称作</a:t>
            </a:r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完美匹配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．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609600" indent="-609600">
              <a:lnSpc>
                <a:spcPct val="80000"/>
              </a:lnSpc>
            </a:pPr>
            <a:endParaRPr lang="zh-CN" altLang="en-US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6" name="Rectangle 12">
            <a:extLst>
              <a:ext uri="{FF2B5EF4-FFF2-40B4-BE49-F238E27FC236}">
                <a16:creationId xmlns:a16="http://schemas.microsoft.com/office/drawing/2014/main" id="{8D752F26-B177-43D1-AC36-FE3E239AB6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5964" y="5421748"/>
            <a:ext cx="1562100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9B3F1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完备匹配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27" name="组合 53">
            <a:extLst>
              <a:ext uri="{FF2B5EF4-FFF2-40B4-BE49-F238E27FC236}">
                <a16:creationId xmlns:a16="http://schemas.microsoft.com/office/drawing/2014/main" id="{5A44036B-5B97-471E-B071-29A66F9C0095}"/>
              </a:ext>
            </a:extLst>
          </p:cNvPr>
          <p:cNvGrpSpPr>
            <a:grpSpLocks/>
          </p:cNvGrpSpPr>
          <p:nvPr/>
        </p:nvGrpSpPr>
        <p:grpSpPr bwMode="auto">
          <a:xfrm>
            <a:off x="2099252" y="3707248"/>
            <a:ext cx="7567612" cy="1282700"/>
            <a:chOff x="467544" y="3227111"/>
            <a:chExt cx="7568096" cy="1282009"/>
          </a:xfrm>
        </p:grpSpPr>
        <p:sp>
          <p:nvSpPr>
            <p:cNvPr id="28" name="Oval 9">
              <a:extLst>
                <a:ext uri="{FF2B5EF4-FFF2-40B4-BE49-F238E27FC236}">
                  <a16:creationId xmlns:a16="http://schemas.microsoft.com/office/drawing/2014/main" id="{BC2F008C-56A1-4DAF-89B5-CFB9664D76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5065" y="3252447"/>
              <a:ext cx="94528" cy="126681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9" name="Oval 10">
              <a:extLst>
                <a:ext uri="{FF2B5EF4-FFF2-40B4-BE49-F238E27FC236}">
                  <a16:creationId xmlns:a16="http://schemas.microsoft.com/office/drawing/2014/main" id="{3BD2EB8F-9478-4E05-8EFF-82BE029988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4043" y="3227111"/>
              <a:ext cx="94528" cy="126681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" name="Oval 11">
              <a:extLst>
                <a:ext uri="{FF2B5EF4-FFF2-40B4-BE49-F238E27FC236}">
                  <a16:creationId xmlns:a16="http://schemas.microsoft.com/office/drawing/2014/main" id="{45CAF626-AA47-494B-8871-3F63080E95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1475" y="4346969"/>
              <a:ext cx="94528" cy="126681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1" name="Oval 12">
              <a:extLst>
                <a:ext uri="{FF2B5EF4-FFF2-40B4-BE49-F238E27FC236}">
                  <a16:creationId xmlns:a16="http://schemas.microsoft.com/office/drawing/2014/main" id="{9B7D681A-D9FD-4429-B3E6-0AD5A58B9F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0512" y="4346969"/>
              <a:ext cx="94528" cy="126681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2" name="Oval 13">
              <a:extLst>
                <a:ext uri="{FF2B5EF4-FFF2-40B4-BE49-F238E27FC236}">
                  <a16:creationId xmlns:a16="http://schemas.microsoft.com/office/drawing/2014/main" id="{CA593258-3241-4908-8D6B-9AE2FFDDC6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7665" y="3237245"/>
              <a:ext cx="94528" cy="126681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33" name="AutoShape 14">
              <a:extLst>
                <a:ext uri="{FF2B5EF4-FFF2-40B4-BE49-F238E27FC236}">
                  <a16:creationId xmlns:a16="http://schemas.microsoft.com/office/drawing/2014/main" id="{060BC3E7-C951-44B1-B513-A017BE202D0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540641" y="3363926"/>
              <a:ext cx="359475" cy="999933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4" name="AutoShape 15">
              <a:extLst>
                <a:ext uri="{FF2B5EF4-FFF2-40B4-BE49-F238E27FC236}">
                  <a16:creationId xmlns:a16="http://schemas.microsoft.com/office/drawing/2014/main" id="{BB369105-00FE-40A3-B1B2-F1A54E94FAD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236956" y="3343657"/>
              <a:ext cx="340834" cy="1055673"/>
            </a:xfrm>
            <a:prstGeom prst="straightConnector1">
              <a:avLst/>
            </a:prstGeom>
            <a:noFill/>
            <a:ln w="28575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" name="AutoShape 16">
              <a:extLst>
                <a:ext uri="{FF2B5EF4-FFF2-40B4-BE49-F238E27FC236}">
                  <a16:creationId xmlns:a16="http://schemas.microsoft.com/office/drawing/2014/main" id="{AE95B873-0404-4242-8477-9416F66E143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1937394" y="3348725"/>
              <a:ext cx="299562" cy="988110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" name="AutoShape 18">
              <a:extLst>
                <a:ext uri="{FF2B5EF4-FFF2-40B4-BE49-F238E27FC236}">
                  <a16:creationId xmlns:a16="http://schemas.microsoft.com/office/drawing/2014/main" id="{4F6C11DE-2C41-4FC2-B06E-621B5D094F4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554085" y="3338590"/>
              <a:ext cx="951941" cy="1064118"/>
            </a:xfrm>
            <a:prstGeom prst="straightConnector1">
              <a:avLst/>
            </a:prstGeom>
            <a:noFill/>
            <a:ln w="28575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7" name="Oval 19">
              <a:extLst>
                <a:ext uri="{FF2B5EF4-FFF2-40B4-BE49-F238E27FC236}">
                  <a16:creationId xmlns:a16="http://schemas.microsoft.com/office/drawing/2014/main" id="{C3F2D402-BCEA-48CB-92C0-6E94E191CE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7544" y="4341902"/>
              <a:ext cx="94528" cy="126681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38" name="AutoShape 20">
              <a:extLst>
                <a:ext uri="{FF2B5EF4-FFF2-40B4-BE49-F238E27FC236}">
                  <a16:creationId xmlns:a16="http://schemas.microsoft.com/office/drawing/2014/main" id="{F6A5A1A6-9440-4CFF-A691-C1116DC8B66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841663" y="3343657"/>
              <a:ext cx="256958" cy="1013446"/>
            </a:xfrm>
            <a:prstGeom prst="straightConnector1">
              <a:avLst/>
            </a:prstGeom>
            <a:noFill/>
            <a:ln w="28575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9" name="Oval 22">
              <a:extLst>
                <a:ext uri="{FF2B5EF4-FFF2-40B4-BE49-F238E27FC236}">
                  <a16:creationId xmlns:a16="http://schemas.microsoft.com/office/drawing/2014/main" id="{18E4320D-9585-420D-8323-F733879CEE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47864" y="3262582"/>
              <a:ext cx="94528" cy="126681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0" name="Oval 23">
              <a:extLst>
                <a:ext uri="{FF2B5EF4-FFF2-40B4-BE49-F238E27FC236}">
                  <a16:creationId xmlns:a16="http://schemas.microsoft.com/office/drawing/2014/main" id="{E6B45EAA-3406-44C3-9F8F-B16CEB6725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2702" y="3237245"/>
              <a:ext cx="94528" cy="126681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1" name="Oval 24">
              <a:extLst>
                <a:ext uri="{FF2B5EF4-FFF2-40B4-BE49-F238E27FC236}">
                  <a16:creationId xmlns:a16="http://schemas.microsoft.com/office/drawing/2014/main" id="{91E6BA43-C7E7-4F05-ACEA-BC37C39070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8678" y="4357103"/>
              <a:ext cx="94528" cy="126681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2" name="Oval 25">
              <a:extLst>
                <a:ext uri="{FF2B5EF4-FFF2-40B4-BE49-F238E27FC236}">
                  <a16:creationId xmlns:a16="http://schemas.microsoft.com/office/drawing/2014/main" id="{25D5998D-F108-4363-B239-C3315D3FB3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5557" y="4357103"/>
              <a:ext cx="94528" cy="126681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3" name="Oval 26">
              <a:extLst>
                <a:ext uri="{FF2B5EF4-FFF2-40B4-BE49-F238E27FC236}">
                  <a16:creationId xmlns:a16="http://schemas.microsoft.com/office/drawing/2014/main" id="{EFF7DF3A-5B96-4A1B-889E-3E28DB3EFD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16237" y="3247380"/>
              <a:ext cx="94528" cy="126681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44" name="AutoShape 27">
              <a:extLst>
                <a:ext uri="{FF2B5EF4-FFF2-40B4-BE49-F238E27FC236}">
                  <a16:creationId xmlns:a16="http://schemas.microsoft.com/office/drawing/2014/main" id="{27ABF2CF-71AE-436F-B66F-8CFAB6D112D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4968161" y="3374061"/>
              <a:ext cx="13313" cy="983043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5" name="AutoShape 28">
              <a:extLst>
                <a:ext uri="{FF2B5EF4-FFF2-40B4-BE49-F238E27FC236}">
                  <a16:creationId xmlns:a16="http://schemas.microsoft.com/office/drawing/2014/main" id="{47FBD15D-A131-479D-A1F0-4E97DE0D34A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4214596" y="3338590"/>
              <a:ext cx="710959" cy="1059051"/>
            </a:xfrm>
            <a:prstGeom prst="straightConnector1">
              <a:avLst/>
            </a:prstGeom>
            <a:noFill/>
            <a:ln w="28575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" name="AutoShape 29">
              <a:extLst>
                <a:ext uri="{FF2B5EF4-FFF2-40B4-BE49-F238E27FC236}">
                  <a16:creationId xmlns:a16="http://schemas.microsoft.com/office/drawing/2014/main" id="{75A3BF64-B6AA-4EDA-A860-82D5E8EEAB0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3442393" y="3389262"/>
              <a:ext cx="1483163" cy="1008379"/>
            </a:xfrm>
            <a:prstGeom prst="straightConnector1">
              <a:avLst/>
            </a:prstGeom>
            <a:noFill/>
            <a:ln w="28575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7" name="Oval 30">
              <a:extLst>
                <a:ext uri="{FF2B5EF4-FFF2-40B4-BE49-F238E27FC236}">
                  <a16:creationId xmlns:a16="http://schemas.microsoft.com/office/drawing/2014/main" id="{8EA53B0A-81D7-41C9-B425-BBFBD9704A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5853" y="4352036"/>
              <a:ext cx="94528" cy="126681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48" name="AutoShape 31">
              <a:extLst>
                <a:ext uri="{FF2B5EF4-FFF2-40B4-BE49-F238E27FC236}">
                  <a16:creationId xmlns:a16="http://schemas.microsoft.com/office/drawing/2014/main" id="{ACF6C879-12DC-4DE6-ACAE-0C6EF8B443A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442393" y="3389262"/>
              <a:ext cx="712291" cy="976286"/>
            </a:xfrm>
            <a:prstGeom prst="straightConnector1">
              <a:avLst/>
            </a:prstGeom>
            <a:noFill/>
            <a:ln w="28575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9" name="Oval 34">
              <a:extLst>
                <a:ext uri="{FF2B5EF4-FFF2-40B4-BE49-F238E27FC236}">
                  <a16:creationId xmlns:a16="http://schemas.microsoft.com/office/drawing/2014/main" id="{FFD93596-ECDE-43E6-8314-EBFFC6E2B5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8621" y="4357103"/>
              <a:ext cx="94528" cy="126681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50" name="AutoShape 35">
              <a:extLst>
                <a:ext uri="{FF2B5EF4-FFF2-40B4-BE49-F238E27FC236}">
                  <a16:creationId xmlns:a16="http://schemas.microsoft.com/office/drawing/2014/main" id="{B2F0C4C5-2E31-4E55-BEBC-9E5CE1D609C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584576" y="3338590"/>
              <a:ext cx="953272" cy="1040471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" name="AutoShape 36">
              <a:extLst>
                <a:ext uri="{FF2B5EF4-FFF2-40B4-BE49-F238E27FC236}">
                  <a16:creationId xmlns:a16="http://schemas.microsoft.com/office/drawing/2014/main" id="{DE585478-51FA-4E8A-A2E6-97AD11AC771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885599" y="3333523"/>
              <a:ext cx="995877" cy="1045538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" name="AutoShape 37">
              <a:extLst>
                <a:ext uri="{FF2B5EF4-FFF2-40B4-BE49-F238E27FC236}">
                  <a16:creationId xmlns:a16="http://schemas.microsoft.com/office/drawing/2014/main" id="{D71C3504-259E-4074-AA91-2318825B0C0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442393" y="3348725"/>
              <a:ext cx="1483163" cy="1048917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" name="AutoShape 38">
              <a:extLst>
                <a:ext uri="{FF2B5EF4-FFF2-40B4-BE49-F238E27FC236}">
                  <a16:creationId xmlns:a16="http://schemas.microsoft.com/office/drawing/2014/main" id="{3562E277-1ACB-4A46-93CA-1A331D250C0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3442393" y="3368993"/>
              <a:ext cx="724274" cy="977975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" name="AutoShape 39">
              <a:extLst>
                <a:ext uri="{FF2B5EF4-FFF2-40B4-BE49-F238E27FC236}">
                  <a16:creationId xmlns:a16="http://schemas.microsoft.com/office/drawing/2014/main" id="{CF36C409-B1D4-4EE9-B55E-4F79447C020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4229242" y="3363926"/>
              <a:ext cx="724274" cy="977975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5" name="Oval 40">
              <a:extLst>
                <a:ext uri="{FF2B5EF4-FFF2-40B4-BE49-F238E27FC236}">
                  <a16:creationId xmlns:a16="http://schemas.microsoft.com/office/drawing/2014/main" id="{135D07B3-92F0-4AA0-8B4E-8A6E62D290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95665" y="3277783"/>
              <a:ext cx="94528" cy="126681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6" name="Oval 41">
              <a:extLst>
                <a:ext uri="{FF2B5EF4-FFF2-40B4-BE49-F238E27FC236}">
                  <a16:creationId xmlns:a16="http://schemas.microsoft.com/office/drawing/2014/main" id="{B925B9DF-B230-47E4-B635-782D6FF345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94643" y="3252447"/>
              <a:ext cx="94528" cy="126681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7" name="Oval 42">
              <a:extLst>
                <a:ext uri="{FF2B5EF4-FFF2-40B4-BE49-F238E27FC236}">
                  <a16:creationId xmlns:a16="http://schemas.microsoft.com/office/drawing/2014/main" id="{951BFC13-8775-4A77-B715-A60D4277B3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82075" y="4372305"/>
              <a:ext cx="94528" cy="126681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8" name="Oval 43">
              <a:extLst>
                <a:ext uri="{FF2B5EF4-FFF2-40B4-BE49-F238E27FC236}">
                  <a16:creationId xmlns:a16="http://schemas.microsoft.com/office/drawing/2014/main" id="{F8ED2163-B9F4-44A7-B74F-1301ED9916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41112" y="4372305"/>
              <a:ext cx="94528" cy="126681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9" name="Oval 44">
              <a:extLst>
                <a:ext uri="{FF2B5EF4-FFF2-40B4-BE49-F238E27FC236}">
                  <a16:creationId xmlns:a16="http://schemas.microsoft.com/office/drawing/2014/main" id="{063F0A97-6DEE-4BB7-A1BB-045B3CCF87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08265" y="3262582"/>
              <a:ext cx="94528" cy="126681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60" name="AutoShape 45">
              <a:extLst>
                <a:ext uri="{FF2B5EF4-FFF2-40B4-BE49-F238E27FC236}">
                  <a16:creationId xmlns:a16="http://schemas.microsoft.com/office/drawing/2014/main" id="{3EB7C7D0-62D6-4B4F-ABF8-2FEAD2B3941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5962672" y="3389262"/>
              <a:ext cx="978569" cy="983043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1" name="AutoShape 46">
              <a:extLst>
                <a:ext uri="{FF2B5EF4-FFF2-40B4-BE49-F238E27FC236}">
                  <a16:creationId xmlns:a16="http://schemas.microsoft.com/office/drawing/2014/main" id="{88D3F20D-2058-4284-9426-5D32A78A909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7337994" y="3374061"/>
              <a:ext cx="299562" cy="988110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2" name="AutoShape 47">
              <a:extLst>
                <a:ext uri="{FF2B5EF4-FFF2-40B4-BE49-F238E27FC236}">
                  <a16:creationId xmlns:a16="http://schemas.microsoft.com/office/drawing/2014/main" id="{D5791F3B-8FAA-4559-980E-A5C4DC29DA2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5926725" y="3404464"/>
              <a:ext cx="268940" cy="957706"/>
            </a:xfrm>
            <a:prstGeom prst="straightConnector1">
              <a:avLst/>
            </a:prstGeom>
            <a:noFill/>
            <a:ln w="28575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3" name="Oval 48">
              <a:extLst>
                <a:ext uri="{FF2B5EF4-FFF2-40B4-BE49-F238E27FC236}">
                  <a16:creationId xmlns:a16="http://schemas.microsoft.com/office/drawing/2014/main" id="{FD92C443-42CA-47E2-822F-CA3E300028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8144" y="4367238"/>
              <a:ext cx="94528" cy="126681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64" name="AutoShape 49">
              <a:extLst>
                <a:ext uri="{FF2B5EF4-FFF2-40B4-BE49-F238E27FC236}">
                  <a16:creationId xmlns:a16="http://schemas.microsoft.com/office/drawing/2014/main" id="{3E2447D3-940E-46E5-9B49-9B5968DA774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6588424" y="3389262"/>
              <a:ext cx="1019841" cy="1008379"/>
            </a:xfrm>
            <a:prstGeom prst="straightConnector1">
              <a:avLst/>
            </a:prstGeom>
            <a:noFill/>
            <a:ln w="28575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5" name="Oval 50">
              <a:extLst>
                <a:ext uri="{FF2B5EF4-FFF2-40B4-BE49-F238E27FC236}">
                  <a16:creationId xmlns:a16="http://schemas.microsoft.com/office/drawing/2014/main" id="{E711C49E-08C2-4A20-8160-A52EAE2FEE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99221" y="4382439"/>
              <a:ext cx="94528" cy="126681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66" name="AutoShape 51">
              <a:extLst>
                <a:ext uri="{FF2B5EF4-FFF2-40B4-BE49-F238E27FC236}">
                  <a16:creationId xmlns:a16="http://schemas.microsoft.com/office/drawing/2014/main" id="{F0A2FA65-EE7E-452E-AE25-864121DF267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7661521" y="3379128"/>
              <a:ext cx="300893" cy="1025269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7" name="AutoShape 52">
              <a:extLst>
                <a:ext uri="{FF2B5EF4-FFF2-40B4-BE49-F238E27FC236}">
                  <a16:creationId xmlns:a16="http://schemas.microsoft.com/office/drawing/2014/main" id="{54B1A54C-BE1C-40E5-9ED3-9EFDB29049D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5962672" y="3360548"/>
              <a:ext cx="1645593" cy="1064118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68" name="Rectangle 12">
            <a:extLst>
              <a:ext uri="{FF2B5EF4-FFF2-40B4-BE49-F238E27FC236}">
                <a16:creationId xmlns:a16="http://schemas.microsoft.com/office/drawing/2014/main" id="{4B3B9F1A-E007-4CCC-8BEE-A3C9BD0E04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0577" y="5421748"/>
            <a:ext cx="1562100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9B3F1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完美匹配</a:t>
            </a:r>
            <a:endParaRPr kumimoji="0" lang="en-US" altLang="zh-CN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9" name="Rectangle 12">
            <a:extLst>
              <a:ext uri="{FF2B5EF4-FFF2-40B4-BE49-F238E27FC236}">
                <a16:creationId xmlns:a16="http://schemas.microsoft.com/office/drawing/2014/main" id="{84AEF74B-43C3-4496-A155-B909183889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5839" y="5421748"/>
            <a:ext cx="1563688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9B3F1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最大匹配</a:t>
            </a:r>
            <a:endParaRPr kumimoji="0" lang="en-US" altLang="zh-CN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0" name="Text Box 27">
            <a:extLst>
              <a:ext uri="{FF2B5EF4-FFF2-40B4-BE49-F238E27FC236}">
                <a16:creationId xmlns:a16="http://schemas.microsoft.com/office/drawing/2014/main" id="{B5D586A8-E44C-444C-AB40-86E8B296E6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2973" y="5819291"/>
            <a:ext cx="10411554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   注：一个图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G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不一定存在完美匹配。完备匹配是最大匹配，但最大匹配不一定是完备匹配。</a:t>
            </a:r>
          </a:p>
        </p:txBody>
      </p:sp>
    </p:spTree>
    <p:extLst>
      <p:ext uri="{BB962C8B-B14F-4D97-AF65-F5344CB8AC3E}">
        <p14:creationId xmlns:p14="http://schemas.microsoft.com/office/powerpoint/2010/main" val="1265843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3"/>
          </p:nvPr>
        </p:nvSpPr>
        <p:spPr>
          <a:xfrm>
            <a:off x="1097899" y="276793"/>
            <a:ext cx="460146" cy="560070"/>
          </a:xfrm>
        </p:spPr>
        <p:txBody>
          <a:bodyPr/>
          <a:lstStyle/>
          <a:p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Text Box 5">
            <a:extLst>
              <a:ext uri="{FF2B5EF4-FFF2-40B4-BE49-F238E27FC236}">
                <a16:creationId xmlns:a16="http://schemas.microsoft.com/office/drawing/2014/main" id="{F10E84C6-B6B0-48B3-A7D1-AB103CE758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7899" y="1035329"/>
            <a:ext cx="10351410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/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定义</a:t>
            </a:r>
            <a:r>
              <a:rPr lang="en-US" altLang="zh-CN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设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M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是二部图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G=&lt;V1,V2,E&gt;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的一个匹配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. 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称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M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中的边为</a:t>
            </a:r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匹配边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, 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不在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M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中的边为</a:t>
            </a:r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非匹配边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. 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与</a:t>
            </a:r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匹配边相关联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的顶点为</a:t>
            </a:r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饱和点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, </a:t>
            </a:r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不与匹配边相关联的顶点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为</a:t>
            </a:r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非饱和点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. G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中由</a:t>
            </a:r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匹配边和非匹配边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交替构成的路径称为</a:t>
            </a:r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交错路径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, </a:t>
            </a:r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起点和终点都是非饱和点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的</a:t>
            </a:r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交错路径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称为</a:t>
            </a:r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可增广的交错路径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．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just"/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M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为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G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的</a:t>
            </a:r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完备匹配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当且仅当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V1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或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V2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中的每个顶点都是饱和点．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M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为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G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的</a:t>
            </a:r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完美匹配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当且仅当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G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中的每个顶点都是饱和点．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28011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9FC900E4-66AF-4F6B-8E7B-D2F7F6675E9F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zh-CN" altLang="en-US" dirty="0"/>
          </a:p>
        </p:txBody>
      </p:sp>
      <p:grpSp>
        <p:nvGrpSpPr>
          <p:cNvPr id="3" name="组合 79">
            <a:extLst>
              <a:ext uri="{FF2B5EF4-FFF2-40B4-BE49-F238E27FC236}">
                <a16:creationId xmlns:a16="http://schemas.microsoft.com/office/drawing/2014/main" id="{0902F4DF-8BFD-4176-B04E-B36DD41FE3A5}"/>
              </a:ext>
            </a:extLst>
          </p:cNvPr>
          <p:cNvGrpSpPr>
            <a:grpSpLocks/>
          </p:cNvGrpSpPr>
          <p:nvPr/>
        </p:nvGrpSpPr>
        <p:grpSpPr bwMode="auto">
          <a:xfrm>
            <a:off x="2243138" y="1130445"/>
            <a:ext cx="7265987" cy="1903412"/>
            <a:chOff x="687302" y="3933056"/>
            <a:chExt cx="7265340" cy="1903449"/>
          </a:xfrm>
        </p:grpSpPr>
        <p:sp>
          <p:nvSpPr>
            <p:cNvPr id="4" name="Oval 9">
              <a:extLst>
                <a:ext uri="{FF2B5EF4-FFF2-40B4-BE49-F238E27FC236}">
                  <a16:creationId xmlns:a16="http://schemas.microsoft.com/office/drawing/2014/main" id="{1E20E328-DF69-41DF-98FE-A7FDBDC02F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3439" y="4396345"/>
              <a:ext cx="105445" cy="99869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" name="Oval 10">
              <a:extLst>
                <a:ext uri="{FF2B5EF4-FFF2-40B4-BE49-F238E27FC236}">
                  <a16:creationId xmlns:a16="http://schemas.microsoft.com/office/drawing/2014/main" id="{618155F7-59A6-4E3F-8476-D8A938DC92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6701" y="4376371"/>
              <a:ext cx="105445" cy="99869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" name="Oval 11">
              <a:extLst>
                <a:ext uri="{FF2B5EF4-FFF2-40B4-BE49-F238E27FC236}">
                  <a16:creationId xmlns:a16="http://schemas.microsoft.com/office/drawing/2014/main" id="{065A6AE0-229C-4213-92EA-46BF479197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4522" y="5259212"/>
              <a:ext cx="105445" cy="99869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" name="Oval 12">
              <a:extLst>
                <a:ext uri="{FF2B5EF4-FFF2-40B4-BE49-F238E27FC236}">
                  <a16:creationId xmlns:a16="http://schemas.microsoft.com/office/drawing/2014/main" id="{1588DC2A-0086-4EDA-AE9B-5AAD9E3ECB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6694" y="5259212"/>
              <a:ext cx="105445" cy="99869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" name="Oval 13">
              <a:extLst>
                <a:ext uri="{FF2B5EF4-FFF2-40B4-BE49-F238E27FC236}">
                  <a16:creationId xmlns:a16="http://schemas.microsoft.com/office/drawing/2014/main" id="{C743024C-DF00-4941-9059-8DD6326AA1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6298" y="4384361"/>
              <a:ext cx="105445" cy="99869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9" name="AutoShape 14">
              <a:extLst>
                <a:ext uri="{FF2B5EF4-FFF2-40B4-BE49-F238E27FC236}">
                  <a16:creationId xmlns:a16="http://schemas.microsoft.com/office/drawing/2014/main" id="{3DC9E8C7-7631-4273-9E00-8CD452A7D0E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730853" y="4484230"/>
              <a:ext cx="14851" cy="774982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" name="AutoShape 15">
              <a:extLst>
                <a:ext uri="{FF2B5EF4-FFF2-40B4-BE49-F238E27FC236}">
                  <a16:creationId xmlns:a16="http://schemas.microsoft.com/office/drawing/2014/main" id="{20025956-66F2-446E-96E2-D4182665BD5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902145" y="4452272"/>
              <a:ext cx="757421" cy="825582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" name="AutoShape 16">
              <a:extLst>
                <a:ext uri="{FF2B5EF4-FFF2-40B4-BE49-F238E27FC236}">
                  <a16:creationId xmlns:a16="http://schemas.microsoft.com/office/drawing/2014/main" id="{FD968CA9-482D-4206-93FB-A69F7933254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1902145" y="4476240"/>
              <a:ext cx="1742067" cy="801614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2" name="Oval 17">
              <a:extLst>
                <a:ext uri="{FF2B5EF4-FFF2-40B4-BE49-F238E27FC236}">
                  <a16:creationId xmlns:a16="http://schemas.microsoft.com/office/drawing/2014/main" id="{06CC571A-466B-4D9C-AFAC-D3F1F8D043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2350" y="5255217"/>
              <a:ext cx="105445" cy="99869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13" name="AutoShape 19">
              <a:extLst>
                <a:ext uri="{FF2B5EF4-FFF2-40B4-BE49-F238E27FC236}">
                  <a16:creationId xmlns:a16="http://schemas.microsoft.com/office/drawing/2014/main" id="{DA667077-FD87-439F-AC1A-4967BB5EEE9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976904" y="4452272"/>
              <a:ext cx="819796" cy="809603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" name="AutoShape 20">
              <a:extLst>
                <a:ext uri="{FF2B5EF4-FFF2-40B4-BE49-F238E27FC236}">
                  <a16:creationId xmlns:a16="http://schemas.microsoft.com/office/drawing/2014/main" id="{FEDE2EA4-9B23-49F6-BEE5-05FD4894184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976904" y="4484230"/>
              <a:ext cx="833163" cy="805609"/>
            </a:xfrm>
            <a:prstGeom prst="straightConnector1">
              <a:avLst/>
            </a:prstGeom>
            <a:noFill/>
            <a:ln w="28575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5" name="Oval 22">
              <a:extLst>
                <a:ext uri="{FF2B5EF4-FFF2-40B4-BE49-F238E27FC236}">
                  <a16:creationId xmlns:a16="http://schemas.microsoft.com/office/drawing/2014/main" id="{CDD7B88D-938C-41BF-A3A5-4B8BA860E1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4609" y="5267201"/>
              <a:ext cx="105445" cy="99869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" name="Oval 23">
              <a:extLst>
                <a:ext uri="{FF2B5EF4-FFF2-40B4-BE49-F238E27FC236}">
                  <a16:creationId xmlns:a16="http://schemas.microsoft.com/office/drawing/2014/main" id="{D04D973D-CEBC-405F-88AB-9CCE188B6E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4213" y="4392350"/>
              <a:ext cx="105445" cy="99869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17" name="AutoShape 24">
              <a:extLst>
                <a:ext uri="{FF2B5EF4-FFF2-40B4-BE49-F238E27FC236}">
                  <a16:creationId xmlns:a16="http://schemas.microsoft.com/office/drawing/2014/main" id="{0994BE43-31F2-4A70-927B-AF41AB0656A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975419" y="4480235"/>
              <a:ext cx="14851" cy="774982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" name="AutoShape 25">
              <a:extLst>
                <a:ext uri="{FF2B5EF4-FFF2-40B4-BE49-F238E27FC236}">
                  <a16:creationId xmlns:a16="http://schemas.microsoft.com/office/drawing/2014/main" id="{2445C97B-6C30-4508-94D6-A044D992A3E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1037795" y="4472245"/>
              <a:ext cx="1649989" cy="794956"/>
            </a:xfrm>
            <a:prstGeom prst="straightConnector1">
              <a:avLst/>
            </a:prstGeom>
            <a:noFill/>
            <a:ln w="28575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" name="AutoShape 26">
              <a:extLst>
                <a:ext uri="{FF2B5EF4-FFF2-40B4-BE49-F238E27FC236}">
                  <a16:creationId xmlns:a16="http://schemas.microsoft.com/office/drawing/2014/main" id="{BE5526B9-1B3A-4179-B8C4-AAB57F44219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2791743" y="4484230"/>
              <a:ext cx="885143" cy="793624"/>
            </a:xfrm>
            <a:prstGeom prst="straightConnector1">
              <a:avLst/>
            </a:prstGeom>
            <a:noFill/>
            <a:ln w="28575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" name="AutoShape 27">
              <a:extLst>
                <a:ext uri="{FF2B5EF4-FFF2-40B4-BE49-F238E27FC236}">
                  <a16:creationId xmlns:a16="http://schemas.microsoft.com/office/drawing/2014/main" id="{D24E84A3-0182-436F-BF80-49BB0FBB385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028884" y="4484230"/>
              <a:ext cx="2648002" cy="793624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1" name="Text Box 32">
              <a:extLst>
                <a:ext uri="{FF2B5EF4-FFF2-40B4-BE49-F238E27FC236}">
                  <a16:creationId xmlns:a16="http://schemas.microsoft.com/office/drawing/2014/main" id="{100379EB-B996-4879-8C82-B6BD95C9DB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7302" y="3933056"/>
              <a:ext cx="572330" cy="53529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just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u</a:t>
              </a:r>
              <a:r>
                <a:rPr kumimoji="0" lang="en-US" altLang="zh-CN" sz="2400" b="1" i="0" u="none" strike="noStrike" kern="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  <a:endParaRPr kumimoji="0" lang="zh-CN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2" name="Oval 36">
              <a:extLst>
                <a:ext uri="{FF2B5EF4-FFF2-40B4-BE49-F238E27FC236}">
                  <a16:creationId xmlns:a16="http://schemas.microsoft.com/office/drawing/2014/main" id="{90C55D5F-082C-4E3C-AAA9-76FA56A524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77190" y="4428303"/>
              <a:ext cx="105445" cy="99869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3" name="Oval 37">
              <a:extLst>
                <a:ext uri="{FF2B5EF4-FFF2-40B4-BE49-F238E27FC236}">
                  <a16:creationId xmlns:a16="http://schemas.microsoft.com/office/drawing/2014/main" id="{58C35C88-6E3B-4A56-9084-E065308549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0452" y="4408329"/>
              <a:ext cx="105445" cy="99869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4" name="Oval 38">
              <a:extLst>
                <a:ext uri="{FF2B5EF4-FFF2-40B4-BE49-F238E27FC236}">
                  <a16:creationId xmlns:a16="http://schemas.microsoft.com/office/drawing/2014/main" id="{32CC3132-6910-4B35-96E1-EF7C0F2083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8273" y="5291170"/>
              <a:ext cx="105445" cy="99869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5" name="Oval 39">
              <a:extLst>
                <a:ext uri="{FF2B5EF4-FFF2-40B4-BE49-F238E27FC236}">
                  <a16:creationId xmlns:a16="http://schemas.microsoft.com/office/drawing/2014/main" id="{37826682-0B76-429A-AA99-888FA75465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50446" y="5291170"/>
              <a:ext cx="105445" cy="99869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6" name="Oval 40">
              <a:extLst>
                <a:ext uri="{FF2B5EF4-FFF2-40B4-BE49-F238E27FC236}">
                  <a16:creationId xmlns:a16="http://schemas.microsoft.com/office/drawing/2014/main" id="{E690C2F1-DB61-4BCB-9963-F623E59626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40050" y="4416319"/>
              <a:ext cx="105445" cy="99869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27" name="AutoShape 41">
              <a:extLst>
                <a:ext uri="{FF2B5EF4-FFF2-40B4-BE49-F238E27FC236}">
                  <a16:creationId xmlns:a16="http://schemas.microsoft.com/office/drawing/2014/main" id="{CBD0083B-FEB1-441F-85A8-702B362EF2C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484604" y="4516188"/>
              <a:ext cx="14851" cy="774982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" name="AutoShape 42">
              <a:extLst>
                <a:ext uri="{FF2B5EF4-FFF2-40B4-BE49-F238E27FC236}">
                  <a16:creationId xmlns:a16="http://schemas.microsoft.com/office/drawing/2014/main" id="{DAC9D1E9-5237-4F42-AB96-85453F88581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655897" y="4484230"/>
              <a:ext cx="757421" cy="825582"/>
            </a:xfrm>
            <a:prstGeom prst="straightConnector1">
              <a:avLst/>
            </a:prstGeom>
            <a:noFill/>
            <a:ln w="28575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" name="AutoShape 43">
              <a:extLst>
                <a:ext uri="{FF2B5EF4-FFF2-40B4-BE49-F238E27FC236}">
                  <a16:creationId xmlns:a16="http://schemas.microsoft.com/office/drawing/2014/main" id="{775D0042-4D51-4A96-A0AF-41A940567C2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5655897" y="4508198"/>
              <a:ext cx="1742067" cy="801614"/>
            </a:xfrm>
            <a:prstGeom prst="straightConnector1">
              <a:avLst/>
            </a:prstGeom>
            <a:noFill/>
            <a:ln w="28575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0" name="Oval 44">
              <a:extLst>
                <a:ext uri="{FF2B5EF4-FFF2-40B4-BE49-F238E27FC236}">
                  <a16:creationId xmlns:a16="http://schemas.microsoft.com/office/drawing/2014/main" id="{01653AFB-E1E5-45B5-9B55-959B520C02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6101" y="5287175"/>
              <a:ext cx="105445" cy="99869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31" name="AutoShape 46">
              <a:extLst>
                <a:ext uri="{FF2B5EF4-FFF2-40B4-BE49-F238E27FC236}">
                  <a16:creationId xmlns:a16="http://schemas.microsoft.com/office/drawing/2014/main" id="{148E8180-1572-4357-A195-FCCC5501E67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4730655" y="4484230"/>
              <a:ext cx="819796" cy="809603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" name="AutoShape 47">
              <a:extLst>
                <a:ext uri="{FF2B5EF4-FFF2-40B4-BE49-F238E27FC236}">
                  <a16:creationId xmlns:a16="http://schemas.microsoft.com/office/drawing/2014/main" id="{504B1BF0-3A8E-4A26-A36A-6C2179BB7D6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4730655" y="4516188"/>
              <a:ext cx="833163" cy="805609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3" name="Oval 48">
              <a:extLst>
                <a:ext uri="{FF2B5EF4-FFF2-40B4-BE49-F238E27FC236}">
                  <a16:creationId xmlns:a16="http://schemas.microsoft.com/office/drawing/2014/main" id="{F9FC32EB-4B5D-4DF9-ACC7-1444215A00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08360" y="5299159"/>
              <a:ext cx="105445" cy="99869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4" name="Oval 49">
              <a:extLst>
                <a:ext uri="{FF2B5EF4-FFF2-40B4-BE49-F238E27FC236}">
                  <a16:creationId xmlns:a16="http://schemas.microsoft.com/office/drawing/2014/main" id="{4AA04D3D-3244-429C-BA62-2DF09B7127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97964" y="4424308"/>
              <a:ext cx="105445" cy="99869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35" name="AutoShape 50">
              <a:extLst>
                <a:ext uri="{FF2B5EF4-FFF2-40B4-BE49-F238E27FC236}">
                  <a16:creationId xmlns:a16="http://schemas.microsoft.com/office/drawing/2014/main" id="{0AB326FE-6CAB-4EF1-9C5A-9D5B0DCD564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4729170" y="4512193"/>
              <a:ext cx="14851" cy="774982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" name="AutoShape 51">
              <a:extLst>
                <a:ext uri="{FF2B5EF4-FFF2-40B4-BE49-F238E27FC236}">
                  <a16:creationId xmlns:a16="http://schemas.microsoft.com/office/drawing/2014/main" id="{1ADB24C0-7801-4080-A429-660813B6D83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4791546" y="4504203"/>
              <a:ext cx="1649989" cy="794956"/>
            </a:xfrm>
            <a:prstGeom prst="straightConnector1">
              <a:avLst/>
            </a:prstGeom>
            <a:noFill/>
            <a:ln w="28575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" name="AutoShape 52">
              <a:extLst>
                <a:ext uri="{FF2B5EF4-FFF2-40B4-BE49-F238E27FC236}">
                  <a16:creationId xmlns:a16="http://schemas.microsoft.com/office/drawing/2014/main" id="{8E7ED235-2764-4F33-A046-CEE7CFC6B02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6545495" y="4516188"/>
              <a:ext cx="885143" cy="793624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8" name="AutoShape 53">
              <a:extLst>
                <a:ext uri="{FF2B5EF4-FFF2-40B4-BE49-F238E27FC236}">
                  <a16:creationId xmlns:a16="http://schemas.microsoft.com/office/drawing/2014/main" id="{FBA825E2-289D-41D9-913C-76BA2CCA6F2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4782635" y="4516188"/>
              <a:ext cx="2648002" cy="793624"/>
            </a:xfrm>
            <a:prstGeom prst="straightConnector1">
              <a:avLst/>
            </a:prstGeom>
            <a:noFill/>
            <a:ln w="28575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9" name="Text Box 32">
              <a:extLst>
                <a:ext uri="{FF2B5EF4-FFF2-40B4-BE49-F238E27FC236}">
                  <a16:creationId xmlns:a16="http://schemas.microsoft.com/office/drawing/2014/main" id="{1777F6DC-A166-4413-9C2D-2C8C179557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99992" y="3933056"/>
              <a:ext cx="572330" cy="53529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just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u</a:t>
              </a:r>
              <a:r>
                <a:rPr kumimoji="0" lang="en-US" altLang="zh-CN" sz="2400" b="1" i="0" u="none" strike="noStrike" kern="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  <a:endParaRPr kumimoji="0" lang="zh-CN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0" name="Text Box 32">
              <a:extLst>
                <a:ext uri="{FF2B5EF4-FFF2-40B4-BE49-F238E27FC236}">
                  <a16:creationId xmlns:a16="http://schemas.microsoft.com/office/drawing/2014/main" id="{08390D6C-6A3C-4F0B-84C2-296BB9AF91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23406" y="3933056"/>
              <a:ext cx="572330" cy="53529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just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u</a:t>
              </a:r>
              <a:r>
                <a:rPr kumimoji="0" lang="en-US" altLang="zh-CN" sz="2400" b="1" i="0" u="none" strike="noStrike" kern="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2</a:t>
              </a:r>
              <a:endParaRPr kumimoji="0" lang="zh-CN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1" name="Text Box 32">
              <a:extLst>
                <a:ext uri="{FF2B5EF4-FFF2-40B4-BE49-F238E27FC236}">
                  <a16:creationId xmlns:a16="http://schemas.microsoft.com/office/drawing/2014/main" id="{68A49187-A8BD-40AF-B1CF-B937AA3C72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64088" y="3933056"/>
              <a:ext cx="572330" cy="53529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just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u</a:t>
              </a:r>
              <a:r>
                <a:rPr kumimoji="0" lang="en-US" altLang="zh-CN" sz="2400" b="1" i="0" u="none" strike="noStrike" kern="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2</a:t>
              </a:r>
              <a:endParaRPr kumimoji="0" lang="zh-CN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2" name="Text Box 32">
              <a:extLst>
                <a:ext uri="{FF2B5EF4-FFF2-40B4-BE49-F238E27FC236}">
                  <a16:creationId xmlns:a16="http://schemas.microsoft.com/office/drawing/2014/main" id="{CA831E9B-91CE-4AAB-8106-8122A517EC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87502" y="3933056"/>
              <a:ext cx="572330" cy="53529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just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u</a:t>
              </a:r>
              <a:r>
                <a:rPr kumimoji="0" lang="en-US" altLang="zh-CN" sz="2400" b="1" i="0" u="none" strike="noStrike" kern="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3</a:t>
              </a:r>
              <a:endParaRPr kumimoji="0" lang="zh-CN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3" name="Text Box 32">
              <a:extLst>
                <a:ext uri="{FF2B5EF4-FFF2-40B4-BE49-F238E27FC236}">
                  <a16:creationId xmlns:a16="http://schemas.microsoft.com/office/drawing/2014/main" id="{2A674010-5BB5-4E97-96A6-8477409F9D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28184" y="3933056"/>
              <a:ext cx="572330" cy="53529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just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u</a:t>
              </a:r>
              <a:r>
                <a:rPr kumimoji="0" lang="en-US" altLang="zh-CN" sz="2400" b="1" i="0" u="none" strike="noStrike" kern="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3</a:t>
              </a:r>
              <a:endParaRPr kumimoji="0" lang="zh-CN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4" name="Text Box 32">
              <a:extLst>
                <a:ext uri="{FF2B5EF4-FFF2-40B4-BE49-F238E27FC236}">
                  <a16:creationId xmlns:a16="http://schemas.microsoft.com/office/drawing/2014/main" id="{9FCC2AA5-5538-4D98-92A6-CF53E68838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95614" y="3933056"/>
              <a:ext cx="572330" cy="53529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just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u</a:t>
              </a:r>
              <a:r>
                <a:rPr kumimoji="0" lang="en-US" altLang="zh-CN" sz="2400" b="1" i="0" u="none" strike="noStrike" kern="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4</a:t>
              </a:r>
              <a:endParaRPr kumimoji="0" lang="zh-CN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5" name="Text Box 32">
              <a:extLst>
                <a:ext uri="{FF2B5EF4-FFF2-40B4-BE49-F238E27FC236}">
                  <a16:creationId xmlns:a16="http://schemas.microsoft.com/office/drawing/2014/main" id="{23B1393A-1BB4-4919-B2E9-566B0BB856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36296" y="3933056"/>
              <a:ext cx="572330" cy="53529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just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u</a:t>
              </a:r>
              <a:r>
                <a:rPr kumimoji="0" lang="en-US" altLang="zh-CN" sz="2400" b="1" i="0" u="none" strike="noStrike" kern="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4</a:t>
              </a:r>
              <a:endParaRPr kumimoji="0" lang="zh-CN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6" name="Text Box 32">
              <a:extLst>
                <a:ext uri="{FF2B5EF4-FFF2-40B4-BE49-F238E27FC236}">
                  <a16:creationId xmlns:a16="http://schemas.microsoft.com/office/drawing/2014/main" id="{A782CDBB-B5D9-4CF0-8C5A-1CBF3771E0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9310" y="5269967"/>
              <a:ext cx="572330" cy="53529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just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v</a:t>
              </a:r>
              <a:r>
                <a:rPr kumimoji="0" lang="en-US" altLang="zh-CN" sz="2400" b="1" i="0" u="none" strike="noStrike" kern="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  <a:endParaRPr kumimoji="0" lang="zh-CN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7" name="Text Box 32">
              <a:extLst>
                <a:ext uri="{FF2B5EF4-FFF2-40B4-BE49-F238E27FC236}">
                  <a16:creationId xmlns:a16="http://schemas.microsoft.com/office/drawing/2014/main" id="{43520E11-91A5-4597-A669-15541D8D71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95414" y="5269967"/>
              <a:ext cx="572330" cy="53529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just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v</a:t>
              </a:r>
              <a:r>
                <a:rPr kumimoji="0" lang="en-US" altLang="zh-CN" sz="2400" b="1" i="0" u="none" strike="noStrike" kern="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2</a:t>
              </a:r>
              <a:endParaRPr kumimoji="0" lang="zh-CN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8" name="Text Box 32">
              <a:extLst>
                <a:ext uri="{FF2B5EF4-FFF2-40B4-BE49-F238E27FC236}">
                  <a16:creationId xmlns:a16="http://schemas.microsoft.com/office/drawing/2014/main" id="{F96E5E7F-ECD8-4A5D-87A5-645F6BAAE0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59510" y="5269967"/>
              <a:ext cx="572330" cy="53529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just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v</a:t>
              </a:r>
              <a:r>
                <a:rPr kumimoji="0" lang="en-US" altLang="zh-CN" sz="2400" b="1" i="0" u="none" strike="noStrike" kern="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3</a:t>
              </a:r>
              <a:endParaRPr kumimoji="0" lang="zh-CN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9" name="Text Box 32">
              <a:extLst>
                <a:ext uri="{FF2B5EF4-FFF2-40B4-BE49-F238E27FC236}">
                  <a16:creationId xmlns:a16="http://schemas.microsoft.com/office/drawing/2014/main" id="{72C88AFE-8DB4-46E5-99AA-2217A43692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67622" y="5269967"/>
              <a:ext cx="572330" cy="53529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just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v</a:t>
              </a:r>
              <a:r>
                <a:rPr kumimoji="0" lang="en-US" altLang="zh-CN" sz="2400" b="1" i="0" u="none" strike="noStrike" kern="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4</a:t>
              </a:r>
              <a:endParaRPr kumimoji="0" lang="zh-CN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0" name="Text Box 32">
              <a:extLst>
                <a:ext uri="{FF2B5EF4-FFF2-40B4-BE49-F238E27FC236}">
                  <a16:creationId xmlns:a16="http://schemas.microsoft.com/office/drawing/2014/main" id="{F0194BF0-2A9D-4B55-AC1A-F6F76D6286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72000" y="5301208"/>
              <a:ext cx="572330" cy="53529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just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v</a:t>
              </a:r>
              <a:r>
                <a:rPr kumimoji="0" lang="en-US" altLang="zh-CN" sz="2400" b="1" i="0" u="none" strike="noStrike" kern="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  <a:endParaRPr kumimoji="0" lang="zh-CN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1" name="Text Box 32">
              <a:extLst>
                <a:ext uri="{FF2B5EF4-FFF2-40B4-BE49-F238E27FC236}">
                  <a16:creationId xmlns:a16="http://schemas.microsoft.com/office/drawing/2014/main" id="{358D0E63-E01E-4B91-A820-0822878C6F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08104" y="5301208"/>
              <a:ext cx="572330" cy="53529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just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v</a:t>
              </a:r>
              <a:r>
                <a:rPr kumimoji="0" lang="en-US" altLang="zh-CN" sz="2400" b="1" i="0" u="none" strike="noStrike" kern="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2</a:t>
              </a:r>
              <a:endParaRPr kumimoji="0" lang="zh-CN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2" name="Text Box 32">
              <a:extLst>
                <a:ext uri="{FF2B5EF4-FFF2-40B4-BE49-F238E27FC236}">
                  <a16:creationId xmlns:a16="http://schemas.microsoft.com/office/drawing/2014/main" id="{86418411-08F0-4580-9718-177D7A30CC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72200" y="5301208"/>
              <a:ext cx="572330" cy="53529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just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v</a:t>
              </a:r>
              <a:r>
                <a:rPr kumimoji="0" lang="en-US" altLang="zh-CN" sz="2400" b="1" i="0" u="none" strike="noStrike" kern="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3</a:t>
              </a:r>
              <a:endParaRPr kumimoji="0" lang="zh-CN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3" name="Text Box 32">
              <a:extLst>
                <a:ext uri="{FF2B5EF4-FFF2-40B4-BE49-F238E27FC236}">
                  <a16:creationId xmlns:a16="http://schemas.microsoft.com/office/drawing/2014/main" id="{5CA863E5-9EE9-43DF-B1FB-B77C2823D1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80312" y="5301208"/>
              <a:ext cx="572330" cy="53529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just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v</a:t>
              </a:r>
              <a:r>
                <a:rPr kumimoji="0" lang="en-US" altLang="zh-CN" sz="2400" b="1" i="0" u="none" strike="noStrike" kern="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4</a:t>
              </a:r>
              <a:endParaRPr kumimoji="0" lang="zh-CN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55" name="文本框 54">
            <a:extLst>
              <a:ext uri="{FF2B5EF4-FFF2-40B4-BE49-F238E27FC236}">
                <a16:creationId xmlns:a16="http://schemas.microsoft.com/office/drawing/2014/main" id="{176FA2BB-E13E-4BDC-8B36-2407A5976166}"/>
              </a:ext>
            </a:extLst>
          </p:cNvPr>
          <p:cNvSpPr txBox="1"/>
          <p:nvPr/>
        </p:nvSpPr>
        <p:spPr>
          <a:xfrm>
            <a:off x="2156112" y="3247488"/>
            <a:ext cx="10448061" cy="25914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9B3F1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2800" b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左图</a:t>
            </a:r>
            <a:r>
              <a:rPr kumimoji="0" lang="en-US" altLang="zh-CN" sz="2800" b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,  </a:t>
            </a:r>
            <a:r>
              <a:rPr kumimoji="0" lang="zh-CN" altLang="en-US" sz="2800" b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饱和点</a:t>
            </a:r>
            <a:r>
              <a:rPr kumimoji="0" lang="en-US" altLang="zh-CN" sz="2800" b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:u</a:t>
            </a:r>
            <a:r>
              <a:rPr kumimoji="0" lang="en-US" altLang="zh-CN" sz="2800" b="1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kumimoji="0" lang="en-US" altLang="zh-CN" sz="2800" b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,u</a:t>
            </a:r>
            <a:r>
              <a:rPr kumimoji="0" lang="en-US" altLang="zh-CN" sz="2800" b="1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kumimoji="0" lang="en-US" altLang="zh-CN" sz="2800" b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,u</a:t>
            </a:r>
            <a:r>
              <a:rPr kumimoji="0" lang="en-US" altLang="zh-CN" sz="2800" b="1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kumimoji="0" lang="en-US" altLang="zh-CN" sz="2800" b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,v</a:t>
            </a:r>
            <a:r>
              <a:rPr kumimoji="0" lang="en-US" altLang="zh-CN" sz="2800" b="1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kumimoji="0" lang="en-US" altLang="zh-CN" sz="2800" b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,v</a:t>
            </a:r>
            <a:r>
              <a:rPr kumimoji="0" lang="en-US" altLang="zh-CN" sz="2800" b="1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kumimoji="0" lang="en-US" altLang="zh-CN" sz="2800" b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,v</a:t>
            </a:r>
            <a:r>
              <a:rPr kumimoji="0" lang="en-US" altLang="zh-CN" sz="2800" b="1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kumimoji="0" lang="en-US" altLang="zh-CN" sz="2800" b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;  </a:t>
            </a:r>
            <a:r>
              <a:rPr kumimoji="0" lang="zh-CN" altLang="en-US" sz="2800" b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非饱和点</a:t>
            </a:r>
            <a:r>
              <a:rPr kumimoji="0" lang="en-US" altLang="zh-CN" sz="2800" b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:u</a:t>
            </a:r>
            <a:r>
              <a:rPr kumimoji="0" lang="en-US" altLang="zh-CN" sz="2800" b="1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kumimoji="0" lang="en-US" altLang="zh-CN" sz="2800" b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,v</a:t>
            </a:r>
            <a:r>
              <a:rPr kumimoji="0" lang="en-US" altLang="zh-CN" sz="2800" b="1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kumimoji="0" lang="en-US" altLang="zh-CN" sz="2800" b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9B3F1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2800" b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可增广的交错路径</a:t>
            </a:r>
            <a:r>
              <a:rPr kumimoji="0" lang="en-US" altLang="zh-CN" sz="2800" b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 </a:t>
            </a:r>
            <a:r>
              <a:rPr kumimoji="0" lang="en-US" altLang="zh-CN" sz="2800" b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: u</a:t>
            </a:r>
            <a:r>
              <a:rPr kumimoji="0" lang="en-US" altLang="zh-CN" sz="2800" b="1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kumimoji="0" lang="en-US" altLang="zh-CN" sz="2800" b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v</a:t>
            </a:r>
            <a:r>
              <a:rPr kumimoji="0" lang="en-US" altLang="zh-CN" sz="2800" b="1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kumimoji="0" lang="en-US" altLang="zh-CN" sz="2800" b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u</a:t>
            </a:r>
            <a:r>
              <a:rPr kumimoji="0" lang="en-US" altLang="zh-CN" sz="2800" b="1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kumimoji="0" lang="en-US" altLang="zh-CN" sz="2800" b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v</a:t>
            </a:r>
            <a:r>
              <a:rPr kumimoji="0" lang="en-US" altLang="zh-CN" sz="2800" b="1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kumimoji="0" lang="en-US" altLang="zh-CN" sz="2800" b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u</a:t>
            </a:r>
            <a:r>
              <a:rPr kumimoji="0" lang="en-US" altLang="zh-CN" sz="2800" b="1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kumimoji="0" lang="en-US" altLang="zh-CN" sz="2800" b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v</a:t>
            </a:r>
            <a:r>
              <a:rPr kumimoji="0" lang="en-US" altLang="zh-CN" sz="2800" b="1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kumimoji="0" lang="en-US" altLang="zh-CN" sz="2800" b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. </a:t>
            </a:r>
            <a:r>
              <a:rPr kumimoji="0" lang="zh-CN" altLang="en-US" sz="2800" b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由</a:t>
            </a:r>
            <a:r>
              <a:rPr kumimoji="0" lang="en-US" altLang="zh-CN" sz="2800" b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</a:t>
            </a:r>
            <a:r>
              <a:rPr kumimoji="0" lang="zh-CN" altLang="en-US" sz="2800" b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得到多一条边的匹配</a:t>
            </a:r>
            <a:r>
              <a:rPr kumimoji="0" lang="en-US" altLang="zh-CN" sz="2800" b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9B3F1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2800" b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设</a:t>
            </a:r>
            <a:r>
              <a:rPr kumimoji="0" lang="en-US" altLang="zh-CN" sz="2800" b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kumimoji="0" lang="zh-CN" altLang="en-US" sz="2800" b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为</a:t>
            </a:r>
            <a:r>
              <a:rPr kumimoji="0" lang="en-US" altLang="zh-CN" sz="2800" b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G</a:t>
            </a:r>
            <a:r>
              <a:rPr kumimoji="0" lang="zh-CN" altLang="en-US" sz="2800" b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的一个匹配</a:t>
            </a:r>
            <a:r>
              <a:rPr kumimoji="0" lang="en-US" altLang="zh-CN" sz="2800" b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kumimoji="0" lang="en-US" altLang="zh-CN" sz="2800" b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</a:t>
            </a:r>
            <a:r>
              <a:rPr kumimoji="0" lang="zh-CN" altLang="en-US" sz="2800" b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是关于</a:t>
            </a:r>
            <a:r>
              <a:rPr kumimoji="0" lang="en-US" altLang="zh-CN" sz="2800" b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kumimoji="0" lang="zh-CN" altLang="en-US" sz="2800" b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的可增广的交错路径</a:t>
            </a:r>
            <a:r>
              <a:rPr kumimoji="0" lang="en-US" altLang="zh-CN" sz="2800" b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kumimoji="0" lang="zh-CN" altLang="en-US" sz="2800" b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则</a:t>
            </a:r>
            <a:endParaRPr kumimoji="0" lang="en-US" altLang="zh-CN" sz="2800" b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9B3F1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800" b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              M</a:t>
            </a:r>
            <a:r>
              <a:rPr kumimoji="0" lang="en-US" altLang="zh-CN" sz="2800" b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kumimoji="0" lang="en-US" altLang="zh-CN" sz="2800" b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=M</a:t>
            </a:r>
            <a:r>
              <a:rPr kumimoji="0" lang="en-US" altLang="zh-CN" sz="2800" b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</a:t>
            </a:r>
            <a:r>
              <a:rPr kumimoji="0" lang="en-US" altLang="zh-CN" sz="2800" b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E(</a:t>
            </a:r>
            <a:r>
              <a:rPr kumimoji="0" lang="en-US" altLang="zh-CN" sz="2800" b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</a:t>
            </a:r>
            <a:r>
              <a:rPr kumimoji="0" lang="en-US" altLang="zh-CN" sz="2800" b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)=(M</a:t>
            </a:r>
            <a:r>
              <a:rPr kumimoji="0" lang="en-US" altLang="zh-CN" sz="2800" b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kumimoji="0" lang="en-US" altLang="zh-CN" sz="2800" b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E(</a:t>
            </a:r>
            <a:r>
              <a:rPr kumimoji="0" lang="en-US" altLang="zh-CN" sz="2800" b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</a:t>
            </a:r>
            <a:r>
              <a:rPr kumimoji="0" lang="en-US" altLang="zh-CN" sz="2800" b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))</a:t>
            </a:r>
            <a:r>
              <a:rPr kumimoji="0" lang="en-US" altLang="zh-CN" sz="2800" b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kumimoji="0" lang="en-US" altLang="zh-CN" sz="2800" b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(M</a:t>
            </a:r>
            <a:r>
              <a:rPr kumimoji="0" lang="en-US" altLang="zh-CN" sz="2800" b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</a:t>
            </a:r>
            <a:r>
              <a:rPr kumimoji="0" lang="en-US" altLang="zh-CN" sz="2800" b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E(</a:t>
            </a:r>
            <a:r>
              <a:rPr kumimoji="0" lang="en-US" altLang="zh-CN" sz="2800" b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</a:t>
            </a:r>
            <a:r>
              <a:rPr kumimoji="0" lang="en-US" altLang="zh-CN" sz="2800" b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))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9B3F1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2800" b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是比</a:t>
            </a:r>
            <a:r>
              <a:rPr kumimoji="0" lang="en-US" altLang="zh-CN" sz="2800" b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kumimoji="0" lang="zh-CN" altLang="en-US" sz="2800" b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多一条边的匹配</a:t>
            </a:r>
            <a:r>
              <a:rPr kumimoji="0" lang="en-US" altLang="zh-CN" sz="2800" b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. </a:t>
            </a: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26A31E78-9294-42AB-A9B0-0F52D8CFDAB0}"/>
              </a:ext>
            </a:extLst>
          </p:cNvPr>
          <p:cNvSpPr txBox="1"/>
          <p:nvPr/>
        </p:nvSpPr>
        <p:spPr>
          <a:xfrm>
            <a:off x="1082376" y="1648320"/>
            <a:ext cx="6702136" cy="6376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例</a:t>
            </a:r>
          </a:p>
        </p:txBody>
      </p:sp>
      <p:sp>
        <p:nvSpPr>
          <p:cNvPr id="58" name="Text Box 2">
            <a:extLst>
              <a:ext uri="{FF2B5EF4-FFF2-40B4-BE49-F238E27FC236}">
                <a16:creationId xmlns:a16="http://schemas.microsoft.com/office/drawing/2014/main" id="{01C5615A-075A-4599-9249-2E02E5AC0A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26528" y="5144434"/>
            <a:ext cx="10013705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定理</a:t>
            </a:r>
            <a:r>
              <a:rPr lang="en-US" altLang="zh-CN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  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M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为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G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的最大匹配</a:t>
            </a: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 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G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中不含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M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的可增广的交错路径</a:t>
            </a:r>
          </a:p>
          <a:p>
            <a:pPr>
              <a:spcBef>
                <a:spcPct val="50000"/>
              </a:spcBef>
            </a:pPr>
            <a:endParaRPr lang="zh-CN" altLang="en-US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10558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GUIDESSETTING" val="{&quot;Id&quot;:&quot;GuidesStyle_Normal&quot;,&quot;Name&quot;:&quot;正常&quot;,&quot;HeaderHeight&quot;:15.0,&quot;FooterHeight&quot;:9.0,&quot;SideMargin&quot;:5.5,&quot;TopMargin&quot;:0.0,&quot;BottomMargin&quot;:0.0,&quot;IntervalMargin&quot;:1.5,&quot;SettingType&quot;:&quot;System&quot;}"/>
</p:tagLst>
</file>

<file path=ppt/theme/theme1.xml><?xml version="1.0" encoding="utf-8"?>
<a:theme xmlns:a="http://schemas.openxmlformats.org/drawingml/2006/main" name="Office 主题​​">
  <a:themeElements>
    <a:clrScheme name="西大模板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34C9C"/>
      </a:accent1>
      <a:accent2>
        <a:srgbClr val="FFA405"/>
      </a:accent2>
      <a:accent3>
        <a:srgbClr val="B5B5B5"/>
      </a:accent3>
      <a:accent4>
        <a:srgbClr val="D4D9DD"/>
      </a:accent4>
      <a:accent5>
        <a:srgbClr val="66BE96"/>
      </a:accent5>
      <a:accent6>
        <a:srgbClr val="104685"/>
      </a:accent6>
      <a:hlink>
        <a:srgbClr val="0563C1"/>
      </a:hlink>
      <a:folHlink>
        <a:srgbClr val="954F72"/>
      </a:folHlink>
    </a:clrScheme>
    <a:fontScheme name="西大模板">
      <a:majorFont>
        <a:latin typeface="Segoe UI Black"/>
        <a:ea typeface="思源宋体 CN Heavy"/>
        <a:cs typeface=""/>
      </a:majorFont>
      <a:minorFont>
        <a:latin typeface="Segoe UI Light"/>
        <a:ea typeface="微软雅黑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lnSpc>
            <a:spcPct val="130000"/>
          </a:lnSpc>
          <a:defRPr sz="2000" dirty="0" smtClean="0">
            <a:latin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4225</TotalTime>
  <Words>2638</Words>
  <Application>Microsoft Office PowerPoint</Application>
  <PresentationFormat>宽屏</PresentationFormat>
  <Paragraphs>190</Paragraphs>
  <Slides>22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22</vt:i4>
      </vt:variant>
    </vt:vector>
  </HeadingPairs>
  <TitlesOfParts>
    <vt:vector size="35" baseType="lpstr">
      <vt:lpstr>锐字云字库大标宋体GBK</vt:lpstr>
      <vt:lpstr>管峻楷书简体</vt:lpstr>
      <vt:lpstr>Times New Roman</vt:lpstr>
      <vt:lpstr>Segoe UI Black</vt:lpstr>
      <vt:lpstr>Segoe UI</vt:lpstr>
      <vt:lpstr>Wingdings</vt:lpstr>
      <vt:lpstr>Segoe UI Light</vt:lpstr>
      <vt:lpstr>思源宋体 CN Heavy</vt:lpstr>
      <vt:lpstr>楷体</vt:lpstr>
      <vt:lpstr>Arial</vt:lpstr>
      <vt:lpstr>Office 主题​​</vt:lpstr>
      <vt:lpstr>MathType 4.0 Equation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陶 华丽</dc:creator>
  <cp:lastModifiedBy>yang yueyue</cp:lastModifiedBy>
  <cp:revision>509</cp:revision>
  <dcterms:created xsi:type="dcterms:W3CDTF">2019-01-23T08:53:51Z</dcterms:created>
  <dcterms:modified xsi:type="dcterms:W3CDTF">2021-06-02T15:33:25Z</dcterms:modified>
</cp:coreProperties>
</file>