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407" r:id="rId2"/>
    <p:sldId id="408" r:id="rId3"/>
    <p:sldId id="412" r:id="rId4"/>
    <p:sldId id="413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409" r:id="rId21"/>
    <p:sldId id="429" r:id="rId22"/>
    <p:sldId id="430" r:id="rId23"/>
    <p:sldId id="431" r:id="rId24"/>
    <p:sldId id="432" r:id="rId25"/>
    <p:sldId id="433" r:id="rId26"/>
    <p:sldId id="434" r:id="rId27"/>
    <p:sldId id="435" r:id="rId28"/>
    <p:sldId id="436" r:id="rId29"/>
    <p:sldId id="437" r:id="rId30"/>
    <p:sldId id="438" r:id="rId31"/>
    <p:sldId id="439" r:id="rId32"/>
    <p:sldId id="410" r:id="rId33"/>
    <p:sldId id="411" r:id="rId34"/>
    <p:sldId id="440" r:id="rId35"/>
    <p:sldId id="442" r:id="rId36"/>
    <p:sldId id="441" r:id="rId37"/>
  </p:sldIdLst>
  <p:sldSz cx="12192000" cy="6858000"/>
  <p:notesSz cx="6858000" cy="9144000"/>
  <p:embeddedFontLst>
    <p:embeddedFont>
      <p:font typeface="管峻楷书简体" panose="02010600010101010101" charset="-122"/>
      <p:regular r:id="rId38"/>
    </p:embeddedFont>
    <p:embeddedFont>
      <p:font typeface="锐字云字库大标宋体GBK" panose="02010600030101010101" charset="-122"/>
      <p:regular r:id="rId39"/>
    </p:embeddedFont>
    <p:embeddedFont>
      <p:font typeface="思源宋体 CN Heavy" panose="02010600030101010101" charset="-122"/>
      <p:bold r:id="rId40"/>
    </p:embeddedFont>
    <p:embeddedFont>
      <p:font typeface="Segoe UI" panose="020B0502040204020203" pitchFamily="34" charset="0"/>
      <p:regular r:id="rId41"/>
      <p:bold r:id="rId42"/>
      <p:italic r:id="rId43"/>
      <p:boldItalic r:id="rId44"/>
    </p:embeddedFont>
    <p:embeddedFont>
      <p:font typeface="Segoe UI Black" panose="020B0A02040204020203" pitchFamily="34" charset="0"/>
      <p:bold r:id="rId45"/>
      <p:boldItalic r:id="rId46"/>
    </p:embeddedFont>
    <p:embeddedFont>
      <p:font typeface="Segoe UI Light" panose="020B0502040204020203" pitchFamily="34" charset="0"/>
      <p:regular r:id="rId47"/>
      <p:italic r:id="rId48"/>
    </p:embeddedFont>
    <p:embeddedFont>
      <p:font typeface="楷体" panose="02010609060101010101" pitchFamily="49" charset="-122"/>
      <p:regular r:id="rId49"/>
    </p:embeddedFont>
  </p:embeddedFontLst>
  <p:custDataLst>
    <p:tags r:id="rId5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离散数学" id="{F126CAA7-8406-48EB-AE57-B6B679A5C6C8}">
          <p14:sldIdLst>
            <p14:sldId id="407"/>
            <p14:sldId id="408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09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10"/>
            <p14:sldId id="411"/>
            <p14:sldId id="440"/>
            <p14:sldId id="442"/>
            <p14:sldId id="441"/>
          </p14:sldIdLst>
        </p14:section>
      </p14:sectionLst>
    </p:ext>
    <p:ext uri="{EFAFB233-063F-42B5-8137-9DF3F51BA10A}">
      <p15:sldGuideLst xmlns:p15="http://schemas.microsoft.com/office/powerpoint/2012/main">
        <p15:guide id="4" orient="horz" pos="709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orient="horz" pos="3884" userDrawn="1">
          <p15:clr>
            <a:srgbClr val="A4A3A4"/>
          </p15:clr>
        </p15:guide>
        <p15:guide id="8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CFCFC"/>
    <a:srgbClr val="FFFFFF"/>
    <a:srgbClr val="2C2C2C"/>
    <a:srgbClr val="585858"/>
    <a:srgbClr val="EBF4FB"/>
    <a:srgbClr val="D2E7FE"/>
    <a:srgbClr val="034C9C"/>
    <a:srgbClr val="B5B5B5"/>
    <a:srgbClr val="FFA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45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54" y="168"/>
      </p:cViewPr>
      <p:guideLst>
        <p:guide orient="horz" pos="709"/>
        <p:guide orient="horz" pos="3929"/>
        <p:guide orient="horz" pos="38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65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人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8D9212-3DCD-4931-BEBD-FCBF0E87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C6CE3E-F628-4DC0-9F26-62D0C37C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04A8A5-53A9-4ABD-967E-C8C64909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BF1744D-C5B7-40AE-8F1B-05D3CB39E94F}"/>
              </a:ext>
            </a:extLst>
          </p:cNvPr>
          <p:cNvGrpSpPr/>
          <p:nvPr userDrawn="1"/>
        </p:nvGrpSpPr>
        <p:grpSpPr>
          <a:xfrm>
            <a:off x="399002" y="1086761"/>
            <a:ext cx="4957524" cy="4606485"/>
            <a:chOff x="703035" y="1086761"/>
            <a:chExt cx="4957524" cy="4606485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765761A5-2B5A-4276-B2BC-BEAC27DBE5D0}"/>
                </a:ext>
              </a:extLst>
            </p:cNvPr>
            <p:cNvSpPr/>
            <p:nvPr/>
          </p:nvSpPr>
          <p:spPr>
            <a:xfrm rot="10015880">
              <a:off x="3385211" y="1086761"/>
              <a:ext cx="2275348" cy="4564647"/>
            </a:xfrm>
            <a:custGeom>
              <a:avLst/>
              <a:gdLst>
                <a:gd name="connsiteX0" fmla="*/ 2209501 w 2209501"/>
                <a:gd name="connsiteY0" fmla="*/ 0 h 4432548"/>
                <a:gd name="connsiteX1" fmla="*/ 2209501 w 2209501"/>
                <a:gd name="connsiteY1" fmla="*/ 4432548 h 4432548"/>
                <a:gd name="connsiteX2" fmla="*/ 1989997 w 2209501"/>
                <a:gd name="connsiteY2" fmla="*/ 4421464 h 4432548"/>
                <a:gd name="connsiteX3" fmla="*/ 0 w 2209501"/>
                <a:gd name="connsiteY3" fmla="*/ 2216274 h 4432548"/>
                <a:gd name="connsiteX4" fmla="*/ 1989997 w 2209501"/>
                <a:gd name="connsiteY4" fmla="*/ 11085 h 4432548"/>
                <a:gd name="connsiteX0" fmla="*/ 2209501 w 2211099"/>
                <a:gd name="connsiteY0" fmla="*/ 0 h 4432548"/>
                <a:gd name="connsiteX1" fmla="*/ 2211099 w 2211099"/>
                <a:gd name="connsiteY1" fmla="*/ 2248887 h 4432548"/>
                <a:gd name="connsiteX2" fmla="*/ 2209501 w 2211099"/>
                <a:gd name="connsiteY2" fmla="*/ 4432548 h 4432548"/>
                <a:gd name="connsiteX3" fmla="*/ 1989997 w 2211099"/>
                <a:gd name="connsiteY3" fmla="*/ 4421464 h 4432548"/>
                <a:gd name="connsiteX4" fmla="*/ 0 w 2211099"/>
                <a:gd name="connsiteY4" fmla="*/ 2216274 h 4432548"/>
                <a:gd name="connsiteX5" fmla="*/ 1989997 w 2211099"/>
                <a:gd name="connsiteY5" fmla="*/ 11085 h 4432548"/>
                <a:gd name="connsiteX6" fmla="*/ 2209501 w 2211099"/>
                <a:gd name="connsiteY6" fmla="*/ 0 h 4432548"/>
                <a:gd name="connsiteX0" fmla="*/ 2211099 w 2302539"/>
                <a:gd name="connsiteY0" fmla="*/ 2248887 h 4432548"/>
                <a:gd name="connsiteX1" fmla="*/ 2209501 w 2302539"/>
                <a:gd name="connsiteY1" fmla="*/ 4432548 h 4432548"/>
                <a:gd name="connsiteX2" fmla="*/ 1989997 w 2302539"/>
                <a:gd name="connsiteY2" fmla="*/ 4421464 h 4432548"/>
                <a:gd name="connsiteX3" fmla="*/ 0 w 2302539"/>
                <a:gd name="connsiteY3" fmla="*/ 2216274 h 4432548"/>
                <a:gd name="connsiteX4" fmla="*/ 1989997 w 2302539"/>
                <a:gd name="connsiteY4" fmla="*/ 11085 h 4432548"/>
                <a:gd name="connsiteX5" fmla="*/ 2209501 w 2302539"/>
                <a:gd name="connsiteY5" fmla="*/ 0 h 4432548"/>
                <a:gd name="connsiteX6" fmla="*/ 2302539 w 2302539"/>
                <a:gd name="connsiteY6" fmla="*/ 2340327 h 4432548"/>
                <a:gd name="connsiteX0" fmla="*/ 2211099 w 2211099"/>
                <a:gd name="connsiteY0" fmla="*/ 2248887 h 4432548"/>
                <a:gd name="connsiteX1" fmla="*/ 2209501 w 2211099"/>
                <a:gd name="connsiteY1" fmla="*/ 4432548 h 4432548"/>
                <a:gd name="connsiteX2" fmla="*/ 1989997 w 2211099"/>
                <a:gd name="connsiteY2" fmla="*/ 4421464 h 4432548"/>
                <a:gd name="connsiteX3" fmla="*/ 0 w 2211099"/>
                <a:gd name="connsiteY3" fmla="*/ 2216274 h 4432548"/>
                <a:gd name="connsiteX4" fmla="*/ 1989997 w 2211099"/>
                <a:gd name="connsiteY4" fmla="*/ 11085 h 4432548"/>
                <a:gd name="connsiteX5" fmla="*/ 2209501 w 2211099"/>
                <a:gd name="connsiteY5" fmla="*/ 0 h 4432548"/>
                <a:gd name="connsiteX0" fmla="*/ 2209501 w 2209501"/>
                <a:gd name="connsiteY0" fmla="*/ 4432548 h 4432548"/>
                <a:gd name="connsiteX1" fmla="*/ 1989997 w 2209501"/>
                <a:gd name="connsiteY1" fmla="*/ 4421464 h 4432548"/>
                <a:gd name="connsiteX2" fmla="*/ 0 w 2209501"/>
                <a:gd name="connsiteY2" fmla="*/ 2216274 h 4432548"/>
                <a:gd name="connsiteX3" fmla="*/ 1989997 w 2209501"/>
                <a:gd name="connsiteY3" fmla="*/ 11085 h 4432548"/>
                <a:gd name="connsiteX4" fmla="*/ 2209501 w 2209501"/>
                <a:gd name="connsiteY4" fmla="*/ 0 h 443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9501" h="4432548">
                  <a:moveTo>
                    <a:pt x="2209501" y="4432548"/>
                  </a:moveTo>
                  <a:lnTo>
                    <a:pt x="1989997" y="4421464"/>
                  </a:lnTo>
                  <a:cubicBezTo>
                    <a:pt x="872246" y="4307950"/>
                    <a:pt x="0" y="3363974"/>
                    <a:pt x="0" y="2216274"/>
                  </a:cubicBezTo>
                  <a:cubicBezTo>
                    <a:pt x="0" y="1068575"/>
                    <a:pt x="872246" y="124599"/>
                    <a:pt x="1989997" y="11085"/>
                  </a:cubicBezTo>
                  <a:lnTo>
                    <a:pt x="220950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19C5247-F939-44FB-924E-E42D105D9E5D}"/>
                </a:ext>
              </a:extLst>
            </p:cNvPr>
            <p:cNvGrpSpPr/>
            <p:nvPr/>
          </p:nvGrpSpPr>
          <p:grpSpPr>
            <a:xfrm>
              <a:off x="703035" y="1374365"/>
              <a:ext cx="4837299" cy="4318881"/>
              <a:chOff x="703035" y="1374365"/>
              <a:chExt cx="4837299" cy="4318881"/>
            </a:xfrm>
          </p:grpSpPr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94AACD51-675E-4447-A4E2-A632F9B3909C}"/>
                  </a:ext>
                </a:extLst>
              </p:cNvPr>
              <p:cNvSpPr/>
              <p:nvPr/>
            </p:nvSpPr>
            <p:spPr>
              <a:xfrm>
                <a:off x="1336624" y="1528777"/>
                <a:ext cx="4164314" cy="4164469"/>
              </a:xfrm>
              <a:custGeom>
                <a:avLst/>
                <a:gdLst>
                  <a:gd name="connsiteX0" fmla="*/ 1310015 w 2619936"/>
                  <a:gd name="connsiteY0" fmla="*/ 0 h 2620034"/>
                  <a:gd name="connsiteX1" fmla="*/ 1310015 w 2619936"/>
                  <a:gd name="connsiteY1" fmla="*/ 1311964 h 2620034"/>
                  <a:gd name="connsiteX2" fmla="*/ 2619936 w 2619936"/>
                  <a:gd name="connsiteY2" fmla="*/ 1311964 h 2620034"/>
                  <a:gd name="connsiteX3" fmla="*/ 2613271 w 2619936"/>
                  <a:gd name="connsiteY3" fmla="*/ 1443959 h 2620034"/>
                  <a:gd name="connsiteX4" fmla="*/ 1310017 w 2619936"/>
                  <a:gd name="connsiteY4" fmla="*/ 2620034 h 2620034"/>
                  <a:gd name="connsiteX5" fmla="*/ 0 w 2619936"/>
                  <a:gd name="connsiteY5" fmla="*/ 1310017 h 2620034"/>
                  <a:gd name="connsiteX6" fmla="*/ 1176076 w 2619936"/>
                  <a:gd name="connsiteY6" fmla="*/ 6764 h 2620034"/>
                  <a:gd name="connsiteX0" fmla="*/ 1310015 w 2619936"/>
                  <a:gd name="connsiteY0" fmla="*/ 1311964 h 2620034"/>
                  <a:gd name="connsiteX1" fmla="*/ 2619936 w 2619936"/>
                  <a:gd name="connsiteY1" fmla="*/ 1311964 h 2620034"/>
                  <a:gd name="connsiteX2" fmla="*/ 2613271 w 2619936"/>
                  <a:gd name="connsiteY2" fmla="*/ 1443959 h 2620034"/>
                  <a:gd name="connsiteX3" fmla="*/ 1310017 w 2619936"/>
                  <a:gd name="connsiteY3" fmla="*/ 2620034 h 2620034"/>
                  <a:gd name="connsiteX4" fmla="*/ 0 w 2619936"/>
                  <a:gd name="connsiteY4" fmla="*/ 1310017 h 2620034"/>
                  <a:gd name="connsiteX5" fmla="*/ 1176076 w 2619936"/>
                  <a:gd name="connsiteY5" fmla="*/ 6764 h 2620034"/>
                  <a:gd name="connsiteX6" fmla="*/ 1310015 w 2619936"/>
                  <a:gd name="connsiteY6" fmla="*/ 0 h 2620034"/>
                  <a:gd name="connsiteX7" fmla="*/ 1401455 w 2619936"/>
                  <a:gd name="connsiteY7" fmla="*/ 1403404 h 2620034"/>
                  <a:gd name="connsiteX0" fmla="*/ 1310015 w 2619936"/>
                  <a:gd name="connsiteY0" fmla="*/ 1311964 h 2620034"/>
                  <a:gd name="connsiteX1" fmla="*/ 2619936 w 2619936"/>
                  <a:gd name="connsiteY1" fmla="*/ 1311964 h 2620034"/>
                  <a:gd name="connsiteX2" fmla="*/ 2613271 w 2619936"/>
                  <a:gd name="connsiteY2" fmla="*/ 1443959 h 2620034"/>
                  <a:gd name="connsiteX3" fmla="*/ 1310017 w 2619936"/>
                  <a:gd name="connsiteY3" fmla="*/ 2620034 h 2620034"/>
                  <a:gd name="connsiteX4" fmla="*/ 0 w 2619936"/>
                  <a:gd name="connsiteY4" fmla="*/ 1310017 h 2620034"/>
                  <a:gd name="connsiteX5" fmla="*/ 1176076 w 2619936"/>
                  <a:gd name="connsiteY5" fmla="*/ 6764 h 2620034"/>
                  <a:gd name="connsiteX6" fmla="*/ 1310015 w 2619936"/>
                  <a:gd name="connsiteY6" fmla="*/ 0 h 2620034"/>
                  <a:gd name="connsiteX0" fmla="*/ 2619936 w 2619936"/>
                  <a:gd name="connsiteY0" fmla="*/ 1311964 h 2620034"/>
                  <a:gd name="connsiteX1" fmla="*/ 2613271 w 2619936"/>
                  <a:gd name="connsiteY1" fmla="*/ 1443959 h 2620034"/>
                  <a:gd name="connsiteX2" fmla="*/ 1310017 w 2619936"/>
                  <a:gd name="connsiteY2" fmla="*/ 2620034 h 2620034"/>
                  <a:gd name="connsiteX3" fmla="*/ 0 w 2619936"/>
                  <a:gd name="connsiteY3" fmla="*/ 1310017 h 2620034"/>
                  <a:gd name="connsiteX4" fmla="*/ 1176076 w 2619936"/>
                  <a:gd name="connsiteY4" fmla="*/ 6764 h 2620034"/>
                  <a:gd name="connsiteX5" fmla="*/ 1310015 w 2619936"/>
                  <a:gd name="connsiteY5" fmla="*/ 0 h 2620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36" h="2620034">
                    <a:moveTo>
                      <a:pt x="2619936" y="1311964"/>
                    </a:moveTo>
                    <a:lnTo>
                      <a:pt x="2613271" y="1443959"/>
                    </a:lnTo>
                    <a:cubicBezTo>
                      <a:pt x="2546185" y="2104542"/>
                      <a:pt x="1988300" y="2620034"/>
                      <a:pt x="1310017" y="2620034"/>
                    </a:cubicBezTo>
                    <a:cubicBezTo>
                      <a:pt x="586515" y="2620034"/>
                      <a:pt x="0" y="2033519"/>
                      <a:pt x="0" y="1310017"/>
                    </a:cubicBezTo>
                    <a:cubicBezTo>
                      <a:pt x="0" y="631734"/>
                      <a:pt x="515492" y="73850"/>
                      <a:pt x="1176076" y="6764"/>
                    </a:cubicBezTo>
                    <a:lnTo>
                      <a:pt x="1310015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0CACCD3-CFED-493C-95DB-9427A42177FA}"/>
                  </a:ext>
                </a:extLst>
              </p:cNvPr>
              <p:cNvSpPr/>
              <p:nvPr/>
            </p:nvSpPr>
            <p:spPr>
              <a:xfrm>
                <a:off x="2801074" y="1374365"/>
                <a:ext cx="97528" cy="975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D2720566-AD26-46F0-BBE9-F51A5747FEFE}"/>
                  </a:ext>
                </a:extLst>
              </p:cNvPr>
              <p:cNvGrpSpPr/>
              <p:nvPr/>
            </p:nvGrpSpPr>
            <p:grpSpPr>
              <a:xfrm>
                <a:off x="703035" y="2791613"/>
                <a:ext cx="2303860" cy="2763395"/>
                <a:chOff x="667909" y="2831346"/>
                <a:chExt cx="2303860" cy="2763395"/>
              </a:xfrm>
            </p:grpSpPr>
            <p:sp>
              <p:nvSpPr>
                <p:cNvPr id="14" name="任意多边形: 形状 13">
                  <a:extLst>
                    <a:ext uri="{FF2B5EF4-FFF2-40B4-BE49-F238E27FC236}">
                      <a16:creationId xmlns:a16="http://schemas.microsoft.com/office/drawing/2014/main" id="{87CB537F-2514-488C-9645-1F6ACEAEBECF}"/>
                    </a:ext>
                  </a:extLst>
                </p:cNvPr>
                <p:cNvSpPr/>
                <p:nvPr/>
              </p:nvSpPr>
              <p:spPr>
                <a:xfrm rot="18225743">
                  <a:off x="682165" y="2817090"/>
                  <a:ext cx="2275348" cy="2303860"/>
                </a:xfrm>
                <a:custGeom>
                  <a:avLst/>
                  <a:gdLst>
                    <a:gd name="connsiteX0" fmla="*/ 2422212 w 2422212"/>
                    <a:gd name="connsiteY0" fmla="*/ 2452564 h 2452564"/>
                    <a:gd name="connsiteX1" fmla="*/ 1086 w 2422212"/>
                    <a:gd name="connsiteY1" fmla="*/ 2452564 h 2452564"/>
                    <a:gd name="connsiteX2" fmla="*/ 0 w 2422212"/>
                    <a:gd name="connsiteY2" fmla="*/ 2429638 h 2452564"/>
                    <a:gd name="connsiteX3" fmla="*/ 2181576 w 2422212"/>
                    <a:gd name="connsiteY3" fmla="*/ 12152 h 2452564"/>
                    <a:gd name="connsiteX4" fmla="*/ 2422212 w 2422212"/>
                    <a:gd name="connsiteY4" fmla="*/ 0 h 2452564"/>
                    <a:gd name="connsiteX0" fmla="*/ 2422212 w 2513652"/>
                    <a:gd name="connsiteY0" fmla="*/ 2452564 h 2544004"/>
                    <a:gd name="connsiteX1" fmla="*/ 1086 w 2513652"/>
                    <a:gd name="connsiteY1" fmla="*/ 2452564 h 2544004"/>
                    <a:gd name="connsiteX2" fmla="*/ 0 w 2513652"/>
                    <a:gd name="connsiteY2" fmla="*/ 2429638 h 2544004"/>
                    <a:gd name="connsiteX3" fmla="*/ 2181576 w 2513652"/>
                    <a:gd name="connsiteY3" fmla="*/ 12152 h 2544004"/>
                    <a:gd name="connsiteX4" fmla="*/ 2422212 w 2513652"/>
                    <a:gd name="connsiteY4" fmla="*/ 0 h 2544004"/>
                    <a:gd name="connsiteX5" fmla="*/ 2513652 w 2513652"/>
                    <a:gd name="connsiteY5" fmla="*/ 2544004 h 2544004"/>
                    <a:gd name="connsiteX0" fmla="*/ 1086 w 2513652"/>
                    <a:gd name="connsiteY0" fmla="*/ 2452564 h 2544004"/>
                    <a:gd name="connsiteX1" fmla="*/ 0 w 2513652"/>
                    <a:gd name="connsiteY1" fmla="*/ 2429638 h 2544004"/>
                    <a:gd name="connsiteX2" fmla="*/ 2181576 w 2513652"/>
                    <a:gd name="connsiteY2" fmla="*/ 12152 h 2544004"/>
                    <a:gd name="connsiteX3" fmla="*/ 2422212 w 2513652"/>
                    <a:gd name="connsiteY3" fmla="*/ 0 h 2544004"/>
                    <a:gd name="connsiteX4" fmla="*/ 2513652 w 2513652"/>
                    <a:gd name="connsiteY4" fmla="*/ 2544004 h 2544004"/>
                    <a:gd name="connsiteX0" fmla="*/ 1086 w 2422212"/>
                    <a:gd name="connsiteY0" fmla="*/ 2452564 h 2452564"/>
                    <a:gd name="connsiteX1" fmla="*/ 0 w 2422212"/>
                    <a:gd name="connsiteY1" fmla="*/ 2429638 h 2452564"/>
                    <a:gd name="connsiteX2" fmla="*/ 2181576 w 2422212"/>
                    <a:gd name="connsiteY2" fmla="*/ 12152 h 2452564"/>
                    <a:gd name="connsiteX3" fmla="*/ 2422212 w 2422212"/>
                    <a:gd name="connsiteY3" fmla="*/ 0 h 2452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22212" h="2452564">
                      <a:moveTo>
                        <a:pt x="1086" y="2452564"/>
                      </a:moveTo>
                      <a:lnTo>
                        <a:pt x="0" y="2429638"/>
                      </a:lnTo>
                      <a:cubicBezTo>
                        <a:pt x="0" y="1171448"/>
                        <a:pt x="956218" y="136595"/>
                        <a:pt x="2181576" y="12152"/>
                      </a:cubicBezTo>
                      <a:lnTo>
                        <a:pt x="2422212" y="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68899CAF-78A8-4756-B081-66063D7B10E5}"/>
                    </a:ext>
                  </a:extLst>
                </p:cNvPr>
                <p:cNvSpPr/>
                <p:nvPr/>
              </p:nvSpPr>
              <p:spPr>
                <a:xfrm>
                  <a:off x="2079475" y="5497213"/>
                  <a:ext cx="97528" cy="97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6333FFF-5688-4F93-9839-C31FDDAB49F9}"/>
                  </a:ext>
                </a:extLst>
              </p:cNvPr>
              <p:cNvSpPr/>
              <p:nvPr/>
            </p:nvSpPr>
            <p:spPr>
              <a:xfrm>
                <a:off x="5442806" y="3611011"/>
                <a:ext cx="97528" cy="975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17" name="图片占位符 16">
            <a:extLst>
              <a:ext uri="{FF2B5EF4-FFF2-40B4-BE49-F238E27FC236}">
                <a16:creationId xmlns:a16="http://schemas.microsoft.com/office/drawing/2014/main" id="{81E97ED8-AB58-4D06-9D80-B989AC3501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39984" y="1740365"/>
            <a:ext cx="3731695" cy="373169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C7B29BC-2EFB-4898-935D-6555CD278FBF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A8CD631D-865C-4B12-BE50-33850BEE71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BDDD1872-3AD5-452B-97E2-AA2D6E61C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18B3E5A3-0E42-4D36-BD1B-5F0FEA71D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40241421-76BC-4EE5-8C0D-69E50E86F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656037F2-C138-40D7-8425-3DCDFC3E7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9191F881-30AC-4421-8BEF-B3B194959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9F6EF83B-0289-497A-9AD9-AB9182319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id="{9363C73E-0286-4602-BA4D-8D4F99658D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C67E67C5-5910-4440-B3BC-7B18C08DC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2720BD37-FD4C-461C-9968-047D06A1F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36">
              <a:extLst>
                <a:ext uri="{FF2B5EF4-FFF2-40B4-BE49-F238E27FC236}">
                  <a16:creationId xmlns:a16="http://schemas.microsoft.com/office/drawing/2014/main" id="{CEAA37DA-C869-473E-8986-A4E1D6AA4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38">
              <a:extLst>
                <a:ext uri="{FF2B5EF4-FFF2-40B4-BE49-F238E27FC236}">
                  <a16:creationId xmlns:a16="http://schemas.microsoft.com/office/drawing/2014/main" id="{6C3F48E3-5834-4A77-9BE0-C9A98EADB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39">
              <a:extLst>
                <a:ext uri="{FF2B5EF4-FFF2-40B4-BE49-F238E27FC236}">
                  <a16:creationId xmlns:a16="http://schemas.microsoft.com/office/drawing/2014/main" id="{B5CFDC36-05C8-489E-9C6E-56F8CCE3A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40">
              <a:extLst>
                <a:ext uri="{FF2B5EF4-FFF2-40B4-BE49-F238E27FC236}">
                  <a16:creationId xmlns:a16="http://schemas.microsoft.com/office/drawing/2014/main" id="{7F51A8DA-DDF1-480B-AB63-403785C7B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65517616-C671-4F0E-BD7E-8C6ECCAC1725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035B8D2A-43A2-4407-A220-A149590E2EF7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81F51E45-3002-44CF-938B-2F25F6CDD35B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A2075834-7CF6-49DC-906C-7027DB9B2AA9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6513DCB0-0172-446C-9035-63937335E324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3" name="Freeform 7">
                <a:extLst>
                  <a:ext uri="{FF2B5EF4-FFF2-40B4-BE49-F238E27FC236}">
                    <a16:creationId xmlns:a16="http://schemas.microsoft.com/office/drawing/2014/main" id="{54379FBD-1B40-4C81-B7C3-A89D5C546C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9">
                <a:extLst>
                  <a:ext uri="{FF2B5EF4-FFF2-40B4-BE49-F238E27FC236}">
                    <a16:creationId xmlns:a16="http://schemas.microsoft.com/office/drawing/2014/main" id="{AEC09464-0138-4C5E-A848-E65478086F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10">
                <a:extLst>
                  <a:ext uri="{FF2B5EF4-FFF2-40B4-BE49-F238E27FC236}">
                    <a16:creationId xmlns:a16="http://schemas.microsoft.com/office/drawing/2014/main" id="{789E8E97-3F90-4DD1-98BC-19E9638F23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1">
                <a:extLst>
                  <a:ext uri="{FF2B5EF4-FFF2-40B4-BE49-F238E27FC236}">
                    <a16:creationId xmlns:a16="http://schemas.microsoft.com/office/drawing/2014/main" id="{C37C9AF7-AF48-45D4-BC05-465450B9C3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2">
                <a:extLst>
                  <a:ext uri="{FF2B5EF4-FFF2-40B4-BE49-F238E27FC236}">
                    <a16:creationId xmlns:a16="http://schemas.microsoft.com/office/drawing/2014/main" id="{265CAAE2-2227-4638-A6B7-0215203196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3">
                <a:extLst>
                  <a:ext uri="{FF2B5EF4-FFF2-40B4-BE49-F238E27FC236}">
                    <a16:creationId xmlns:a16="http://schemas.microsoft.com/office/drawing/2014/main" id="{245C728B-137A-4FC0-9C2C-2AADCB5DB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4">
                <a:extLst>
                  <a:ext uri="{FF2B5EF4-FFF2-40B4-BE49-F238E27FC236}">
                    <a16:creationId xmlns:a16="http://schemas.microsoft.com/office/drawing/2014/main" id="{35AE189C-633F-4879-B9AC-FEBAB8DD1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5">
                <a:extLst>
                  <a:ext uri="{FF2B5EF4-FFF2-40B4-BE49-F238E27FC236}">
                    <a16:creationId xmlns:a16="http://schemas.microsoft.com/office/drawing/2014/main" id="{0DE9F9D0-D7F3-4EB3-98F9-2043C46E1B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6">
                <a:extLst>
                  <a:ext uri="{FF2B5EF4-FFF2-40B4-BE49-F238E27FC236}">
                    <a16:creationId xmlns:a16="http://schemas.microsoft.com/office/drawing/2014/main" id="{B0F6E88D-81B0-46BD-A491-CE05B563D0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7">
                <a:extLst>
                  <a:ext uri="{FF2B5EF4-FFF2-40B4-BE49-F238E27FC236}">
                    <a16:creationId xmlns:a16="http://schemas.microsoft.com/office/drawing/2014/main" id="{EFB5C5B7-B6DD-4B50-9930-25086831F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8">
                <a:extLst>
                  <a:ext uri="{FF2B5EF4-FFF2-40B4-BE49-F238E27FC236}">
                    <a16:creationId xmlns:a16="http://schemas.microsoft.com/office/drawing/2014/main" id="{3BACE896-075D-45CF-8441-C716D9169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9">
                <a:extLst>
                  <a:ext uri="{FF2B5EF4-FFF2-40B4-BE49-F238E27FC236}">
                    <a16:creationId xmlns:a16="http://schemas.microsoft.com/office/drawing/2014/main" id="{E2F4A89B-6E56-48F5-84E7-1EBB2B41A0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20">
                <a:extLst>
                  <a:ext uri="{FF2B5EF4-FFF2-40B4-BE49-F238E27FC236}">
                    <a16:creationId xmlns:a16="http://schemas.microsoft.com/office/drawing/2014/main" id="{6C9F540E-34FB-4102-8FFC-CA87241132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21">
                <a:extLst>
                  <a:ext uri="{FF2B5EF4-FFF2-40B4-BE49-F238E27FC236}">
                    <a16:creationId xmlns:a16="http://schemas.microsoft.com/office/drawing/2014/main" id="{833E333D-5631-4C2A-AEDF-627AA1BF02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2">
                <a:extLst>
                  <a:ext uri="{FF2B5EF4-FFF2-40B4-BE49-F238E27FC236}">
                    <a16:creationId xmlns:a16="http://schemas.microsoft.com/office/drawing/2014/main" id="{2724BC0C-1A87-4833-A5A8-FAD68175A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3">
                <a:extLst>
                  <a:ext uri="{FF2B5EF4-FFF2-40B4-BE49-F238E27FC236}">
                    <a16:creationId xmlns:a16="http://schemas.microsoft.com/office/drawing/2014/main" id="{B96CF82B-3BE5-4537-A9C7-7C20215E2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4">
                <a:extLst>
                  <a:ext uri="{FF2B5EF4-FFF2-40B4-BE49-F238E27FC236}">
                    <a16:creationId xmlns:a16="http://schemas.microsoft.com/office/drawing/2014/main" id="{F7568CF8-8451-4548-97C9-560C775D7C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5">
                <a:extLst>
                  <a:ext uri="{FF2B5EF4-FFF2-40B4-BE49-F238E27FC236}">
                    <a16:creationId xmlns:a16="http://schemas.microsoft.com/office/drawing/2014/main" id="{8FFD4888-CD80-4838-8FCC-274A2A3FE7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6">
                <a:extLst>
                  <a:ext uri="{FF2B5EF4-FFF2-40B4-BE49-F238E27FC236}">
                    <a16:creationId xmlns:a16="http://schemas.microsoft.com/office/drawing/2014/main" id="{F23A028B-60D1-4DC9-B53C-88CFE039CD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7">
                <a:extLst>
                  <a:ext uri="{FF2B5EF4-FFF2-40B4-BE49-F238E27FC236}">
                    <a16:creationId xmlns:a16="http://schemas.microsoft.com/office/drawing/2014/main" id="{46806C70-31E5-4A59-ACAF-A9397D4C09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8">
                <a:extLst>
                  <a:ext uri="{FF2B5EF4-FFF2-40B4-BE49-F238E27FC236}">
                    <a16:creationId xmlns:a16="http://schemas.microsoft.com/office/drawing/2014/main" id="{42067DC2-839F-4D21-8271-487B4B7BC5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9">
                <a:extLst>
                  <a:ext uri="{FF2B5EF4-FFF2-40B4-BE49-F238E27FC236}">
                    <a16:creationId xmlns:a16="http://schemas.microsoft.com/office/drawing/2014/main" id="{CC961280-6D51-41BD-9904-9B9C59B2E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30">
                <a:extLst>
                  <a:ext uri="{FF2B5EF4-FFF2-40B4-BE49-F238E27FC236}">
                    <a16:creationId xmlns:a16="http://schemas.microsoft.com/office/drawing/2014/main" id="{726FCAA5-C384-47B2-BA6F-D8040E2C6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31">
                <a:extLst>
                  <a:ext uri="{FF2B5EF4-FFF2-40B4-BE49-F238E27FC236}">
                    <a16:creationId xmlns:a16="http://schemas.microsoft.com/office/drawing/2014/main" id="{278E199E-2982-4E5B-99AF-795D3C20AB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32">
                <a:extLst>
                  <a:ext uri="{FF2B5EF4-FFF2-40B4-BE49-F238E27FC236}">
                    <a16:creationId xmlns:a16="http://schemas.microsoft.com/office/drawing/2014/main" id="{083E4AFF-503E-4375-8663-9C19CB9875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33">
                <a:extLst>
                  <a:ext uri="{FF2B5EF4-FFF2-40B4-BE49-F238E27FC236}">
                    <a16:creationId xmlns:a16="http://schemas.microsoft.com/office/drawing/2014/main" id="{257034F5-A5CE-4867-B766-CEAF5FDF1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4">
                <a:extLst>
                  <a:ext uri="{FF2B5EF4-FFF2-40B4-BE49-F238E27FC236}">
                    <a16:creationId xmlns:a16="http://schemas.microsoft.com/office/drawing/2014/main" id="{B677324F-5B8A-40C4-8391-10536492A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46">
                <a:extLst>
                  <a:ext uri="{FF2B5EF4-FFF2-40B4-BE49-F238E27FC236}">
                    <a16:creationId xmlns:a16="http://schemas.microsoft.com/office/drawing/2014/main" id="{33C5FBA6-8425-41A9-BB6D-6D07D770B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47">
                <a:extLst>
                  <a:ext uri="{FF2B5EF4-FFF2-40B4-BE49-F238E27FC236}">
                    <a16:creationId xmlns:a16="http://schemas.microsoft.com/office/drawing/2014/main" id="{1EAEC72F-212E-446C-AC8E-51B5AAE56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48">
                <a:extLst>
                  <a:ext uri="{FF2B5EF4-FFF2-40B4-BE49-F238E27FC236}">
                    <a16:creationId xmlns:a16="http://schemas.microsoft.com/office/drawing/2014/main" id="{D50BB0F3-91EE-4F6E-9DEB-F28A167C0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49">
                <a:extLst>
                  <a:ext uri="{FF2B5EF4-FFF2-40B4-BE49-F238E27FC236}">
                    <a16:creationId xmlns:a16="http://schemas.microsoft.com/office/drawing/2014/main" id="{047F238E-6F04-470C-82C7-C3232EF59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50">
                <a:extLst>
                  <a:ext uri="{FF2B5EF4-FFF2-40B4-BE49-F238E27FC236}">
                    <a16:creationId xmlns:a16="http://schemas.microsoft.com/office/drawing/2014/main" id="{F35DFDBF-6605-4D02-9DCA-56168E3C5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51">
                <a:extLst>
                  <a:ext uri="{FF2B5EF4-FFF2-40B4-BE49-F238E27FC236}">
                    <a16:creationId xmlns:a16="http://schemas.microsoft.com/office/drawing/2014/main" id="{90CCF1FE-F9BC-445B-B66C-213050E2C6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52">
                <a:extLst>
                  <a:ext uri="{FF2B5EF4-FFF2-40B4-BE49-F238E27FC236}">
                    <a16:creationId xmlns:a16="http://schemas.microsoft.com/office/drawing/2014/main" id="{D905DB53-A024-4886-ACAE-105074A95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53">
                <a:extLst>
                  <a:ext uri="{FF2B5EF4-FFF2-40B4-BE49-F238E27FC236}">
                    <a16:creationId xmlns:a16="http://schemas.microsoft.com/office/drawing/2014/main" id="{AEA2733B-C491-413B-9F77-12194F2518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54">
                <a:extLst>
                  <a:ext uri="{FF2B5EF4-FFF2-40B4-BE49-F238E27FC236}">
                    <a16:creationId xmlns:a16="http://schemas.microsoft.com/office/drawing/2014/main" id="{C5573E1C-CC07-42B3-8560-71EDBB4AE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55">
                <a:extLst>
                  <a:ext uri="{FF2B5EF4-FFF2-40B4-BE49-F238E27FC236}">
                    <a16:creationId xmlns:a16="http://schemas.microsoft.com/office/drawing/2014/main" id="{1C624D3D-4DBD-4AF7-AC6F-E17D0ED28F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6">
                <a:extLst>
                  <a:ext uri="{FF2B5EF4-FFF2-40B4-BE49-F238E27FC236}">
                    <a16:creationId xmlns:a16="http://schemas.microsoft.com/office/drawing/2014/main" id="{E164F06B-EDA0-41A2-AF5E-DB23B82EE8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7">
                <a:extLst>
                  <a:ext uri="{FF2B5EF4-FFF2-40B4-BE49-F238E27FC236}">
                    <a16:creationId xmlns:a16="http://schemas.microsoft.com/office/drawing/2014/main" id="{A74A5B77-777E-41BC-8226-CD1747C01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8">
                <a:extLst>
                  <a:ext uri="{FF2B5EF4-FFF2-40B4-BE49-F238E27FC236}">
                    <a16:creationId xmlns:a16="http://schemas.microsoft.com/office/drawing/2014/main" id="{FE43F964-C3BF-402E-850B-BBEBB8BB8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3" name="文本占位符 65">
            <a:extLst>
              <a:ext uri="{FF2B5EF4-FFF2-40B4-BE49-F238E27FC236}">
                <a16:creationId xmlns:a16="http://schemas.microsoft.com/office/drawing/2014/main" id="{DA6439BD-1319-42E7-98A9-1FEA02E6A1A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145985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人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E6AFB2F1-50F3-4A88-875A-A4CBB56723FC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F92E488-E117-4FA0-8338-0061F7FE94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FCE4918-A96B-427E-8510-572712F19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D0BD6987-792C-4AFE-96FF-3D932E069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2C583795-5E83-4D06-A9CA-4DFA5ACAC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714FC9DD-229B-4403-827D-5DCABBB88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A92BCBA2-B09C-4DFC-BD47-0AD5D4E85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B715171A-5531-4011-9D02-8ADBAC293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C04E03F7-86FD-44DB-A01D-1532DE22E1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7F9B46B0-86F5-4505-B3BA-F46133EFD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19F3356C-2371-46A5-BF9F-04F3443EF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105CEDF0-A180-4613-B968-212F57F14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A50891E9-CB53-455B-809D-93E038FA6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0DC2F24F-3905-45E2-8014-EF2847D4D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7BEC0843-6264-4CD8-ACA0-B825B24BE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78DC04-DFD2-4009-A81D-7DEF86AB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6A0355-C186-4732-8E35-F9B915A2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6BA42A-F6F7-40C7-8197-1C3F3668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E37D6DB-F08F-4C14-8056-BCC83AF889A9}"/>
              </a:ext>
            </a:extLst>
          </p:cNvPr>
          <p:cNvSpPr/>
          <p:nvPr userDrawn="1"/>
        </p:nvSpPr>
        <p:spPr>
          <a:xfrm>
            <a:off x="689270" y="1262131"/>
            <a:ext cx="10842684" cy="2286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644A2B7-DCD1-4695-AE9C-FD0D20560445}"/>
              </a:ext>
            </a:extLst>
          </p:cNvPr>
          <p:cNvSpPr/>
          <p:nvPr userDrawn="1"/>
        </p:nvSpPr>
        <p:spPr>
          <a:xfrm>
            <a:off x="689270" y="3726269"/>
            <a:ext cx="10842684" cy="2286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图片占位符 16">
            <a:extLst>
              <a:ext uri="{FF2B5EF4-FFF2-40B4-BE49-F238E27FC236}">
                <a16:creationId xmlns:a16="http://schemas.microsoft.com/office/drawing/2014/main" id="{53D80B27-EF4A-442F-8B99-161E4C9612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9151" y="1376166"/>
            <a:ext cx="2052066" cy="2052834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16">
            <a:extLst>
              <a:ext uri="{FF2B5EF4-FFF2-40B4-BE49-F238E27FC236}">
                <a16:creationId xmlns:a16="http://schemas.microsoft.com/office/drawing/2014/main" id="{B35CDC35-D144-4500-A489-A85565087D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 flipH="1">
            <a:off x="9344050" y="3851644"/>
            <a:ext cx="2052066" cy="2052834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50BBC86-1EB7-418E-A96B-70D29C1F4FD2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DD033D8C-FD83-4935-8519-727E3F185A28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A0FBFC7E-BE3F-4FC8-89B1-658D05DBB580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6E3E64F9-E9EF-4745-B440-D23424BB8703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6C87D0BF-D3EC-4964-AF60-3D1F1D7D4077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5" name="Freeform 7">
                <a:extLst>
                  <a:ext uri="{FF2B5EF4-FFF2-40B4-BE49-F238E27FC236}">
                    <a16:creationId xmlns:a16="http://schemas.microsoft.com/office/drawing/2014/main" id="{0FAA630A-25F4-4E39-8A46-B5756EBEC8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9">
                <a:extLst>
                  <a:ext uri="{FF2B5EF4-FFF2-40B4-BE49-F238E27FC236}">
                    <a16:creationId xmlns:a16="http://schemas.microsoft.com/office/drawing/2014/main" id="{CB9FC382-D315-4926-BC19-CB3655A574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0">
                <a:extLst>
                  <a:ext uri="{FF2B5EF4-FFF2-40B4-BE49-F238E27FC236}">
                    <a16:creationId xmlns:a16="http://schemas.microsoft.com/office/drawing/2014/main" id="{2EF4FA44-18DD-44BC-85A1-FF6223295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1">
                <a:extLst>
                  <a:ext uri="{FF2B5EF4-FFF2-40B4-BE49-F238E27FC236}">
                    <a16:creationId xmlns:a16="http://schemas.microsoft.com/office/drawing/2014/main" id="{2C8D4B72-88A0-4DCC-A8DF-6EA1318A33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2">
                <a:extLst>
                  <a:ext uri="{FF2B5EF4-FFF2-40B4-BE49-F238E27FC236}">
                    <a16:creationId xmlns:a16="http://schemas.microsoft.com/office/drawing/2014/main" id="{DE21D8E3-26D8-4BE7-BAC0-FB1C56270B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3">
                <a:extLst>
                  <a:ext uri="{FF2B5EF4-FFF2-40B4-BE49-F238E27FC236}">
                    <a16:creationId xmlns:a16="http://schemas.microsoft.com/office/drawing/2014/main" id="{801C8846-04DB-4190-A303-6B0F2108E7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4">
                <a:extLst>
                  <a:ext uri="{FF2B5EF4-FFF2-40B4-BE49-F238E27FC236}">
                    <a16:creationId xmlns:a16="http://schemas.microsoft.com/office/drawing/2014/main" id="{04F56896-89D2-4E02-9320-FADE7E46E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5">
                <a:extLst>
                  <a:ext uri="{FF2B5EF4-FFF2-40B4-BE49-F238E27FC236}">
                    <a16:creationId xmlns:a16="http://schemas.microsoft.com/office/drawing/2014/main" id="{11358C19-F136-4660-9AC5-F089F6ACC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6">
                <a:extLst>
                  <a:ext uri="{FF2B5EF4-FFF2-40B4-BE49-F238E27FC236}">
                    <a16:creationId xmlns:a16="http://schemas.microsoft.com/office/drawing/2014/main" id="{2E9A6A28-E2FB-4C74-B8AD-8C9EBF0945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7">
                <a:extLst>
                  <a:ext uri="{FF2B5EF4-FFF2-40B4-BE49-F238E27FC236}">
                    <a16:creationId xmlns:a16="http://schemas.microsoft.com/office/drawing/2014/main" id="{CC38B499-B6F3-4CEB-B3B5-5B7A4D8318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8">
                <a:extLst>
                  <a:ext uri="{FF2B5EF4-FFF2-40B4-BE49-F238E27FC236}">
                    <a16:creationId xmlns:a16="http://schemas.microsoft.com/office/drawing/2014/main" id="{97EA0193-1A35-49E8-922F-8E1E6B8978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9">
                <a:extLst>
                  <a:ext uri="{FF2B5EF4-FFF2-40B4-BE49-F238E27FC236}">
                    <a16:creationId xmlns:a16="http://schemas.microsoft.com/office/drawing/2014/main" id="{342A6D35-921D-4434-8E17-FFBFB6ECC8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0">
                <a:extLst>
                  <a:ext uri="{FF2B5EF4-FFF2-40B4-BE49-F238E27FC236}">
                    <a16:creationId xmlns:a16="http://schemas.microsoft.com/office/drawing/2014/main" id="{5A90669E-A68A-4BE6-BB9D-C3AE8D8AF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1">
                <a:extLst>
                  <a:ext uri="{FF2B5EF4-FFF2-40B4-BE49-F238E27FC236}">
                    <a16:creationId xmlns:a16="http://schemas.microsoft.com/office/drawing/2014/main" id="{ABB29E96-C700-40B7-938C-2A82C0462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2">
                <a:extLst>
                  <a:ext uri="{FF2B5EF4-FFF2-40B4-BE49-F238E27FC236}">
                    <a16:creationId xmlns:a16="http://schemas.microsoft.com/office/drawing/2014/main" id="{374DE00F-983B-4146-A5E5-990BEEB68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3">
                <a:extLst>
                  <a:ext uri="{FF2B5EF4-FFF2-40B4-BE49-F238E27FC236}">
                    <a16:creationId xmlns:a16="http://schemas.microsoft.com/office/drawing/2014/main" id="{121FDA46-8CE1-4785-869D-E004294769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4">
                <a:extLst>
                  <a:ext uri="{FF2B5EF4-FFF2-40B4-BE49-F238E27FC236}">
                    <a16:creationId xmlns:a16="http://schemas.microsoft.com/office/drawing/2014/main" id="{F0FB4093-D7C3-4612-A2C6-C004D88EB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5">
                <a:extLst>
                  <a:ext uri="{FF2B5EF4-FFF2-40B4-BE49-F238E27FC236}">
                    <a16:creationId xmlns:a16="http://schemas.microsoft.com/office/drawing/2014/main" id="{3839738A-C478-4083-AB15-49B5F9DC4E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6">
                <a:extLst>
                  <a:ext uri="{FF2B5EF4-FFF2-40B4-BE49-F238E27FC236}">
                    <a16:creationId xmlns:a16="http://schemas.microsoft.com/office/drawing/2014/main" id="{528B2271-7A7F-4F1D-B411-D8BF0E3948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7">
                <a:extLst>
                  <a:ext uri="{FF2B5EF4-FFF2-40B4-BE49-F238E27FC236}">
                    <a16:creationId xmlns:a16="http://schemas.microsoft.com/office/drawing/2014/main" id="{8567B9C5-6F1B-4207-845D-92BF6A4AA4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8">
                <a:extLst>
                  <a:ext uri="{FF2B5EF4-FFF2-40B4-BE49-F238E27FC236}">
                    <a16:creationId xmlns:a16="http://schemas.microsoft.com/office/drawing/2014/main" id="{BF90CAFA-2AF6-4C07-88E0-8A02C9D03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29">
                <a:extLst>
                  <a:ext uri="{FF2B5EF4-FFF2-40B4-BE49-F238E27FC236}">
                    <a16:creationId xmlns:a16="http://schemas.microsoft.com/office/drawing/2014/main" id="{474C04BA-EC23-46CA-8BC2-5C6160C19F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30">
                <a:extLst>
                  <a:ext uri="{FF2B5EF4-FFF2-40B4-BE49-F238E27FC236}">
                    <a16:creationId xmlns:a16="http://schemas.microsoft.com/office/drawing/2014/main" id="{FEDF5026-C8DC-4B08-BA57-3BB7949AE4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31">
                <a:extLst>
                  <a:ext uri="{FF2B5EF4-FFF2-40B4-BE49-F238E27FC236}">
                    <a16:creationId xmlns:a16="http://schemas.microsoft.com/office/drawing/2014/main" id="{EBF8ADFB-D7E6-473D-9BF5-150172450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2">
                <a:extLst>
                  <a:ext uri="{FF2B5EF4-FFF2-40B4-BE49-F238E27FC236}">
                    <a16:creationId xmlns:a16="http://schemas.microsoft.com/office/drawing/2014/main" id="{A9D3F65A-C76E-4A35-B22A-709AF4BA6F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33">
                <a:extLst>
                  <a:ext uri="{FF2B5EF4-FFF2-40B4-BE49-F238E27FC236}">
                    <a16:creationId xmlns:a16="http://schemas.microsoft.com/office/drawing/2014/main" id="{D3898FC6-DEA3-4716-BFB9-4E8C40216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34">
                <a:extLst>
                  <a:ext uri="{FF2B5EF4-FFF2-40B4-BE49-F238E27FC236}">
                    <a16:creationId xmlns:a16="http://schemas.microsoft.com/office/drawing/2014/main" id="{21A987FC-BCEA-453D-89FE-6B09FD94A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46">
                <a:extLst>
                  <a:ext uri="{FF2B5EF4-FFF2-40B4-BE49-F238E27FC236}">
                    <a16:creationId xmlns:a16="http://schemas.microsoft.com/office/drawing/2014/main" id="{176B237C-A27F-4F4A-8D5C-39C9E9642B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47">
                <a:extLst>
                  <a:ext uri="{FF2B5EF4-FFF2-40B4-BE49-F238E27FC236}">
                    <a16:creationId xmlns:a16="http://schemas.microsoft.com/office/drawing/2014/main" id="{ED1AA0D4-7D44-47BC-8D4B-724167D246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48">
                <a:extLst>
                  <a:ext uri="{FF2B5EF4-FFF2-40B4-BE49-F238E27FC236}">
                    <a16:creationId xmlns:a16="http://schemas.microsoft.com/office/drawing/2014/main" id="{35CF250E-231A-4F5D-A846-A1A771D7BC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49">
                <a:extLst>
                  <a:ext uri="{FF2B5EF4-FFF2-40B4-BE49-F238E27FC236}">
                    <a16:creationId xmlns:a16="http://schemas.microsoft.com/office/drawing/2014/main" id="{35866ADF-5F22-4B89-AB02-05B8F6B2A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50">
                <a:extLst>
                  <a:ext uri="{FF2B5EF4-FFF2-40B4-BE49-F238E27FC236}">
                    <a16:creationId xmlns:a16="http://schemas.microsoft.com/office/drawing/2014/main" id="{A0AE03FB-8065-4548-800C-47F71FEB99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51">
                <a:extLst>
                  <a:ext uri="{FF2B5EF4-FFF2-40B4-BE49-F238E27FC236}">
                    <a16:creationId xmlns:a16="http://schemas.microsoft.com/office/drawing/2014/main" id="{734E47FE-F046-4A78-AA16-687EA402D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52">
                <a:extLst>
                  <a:ext uri="{FF2B5EF4-FFF2-40B4-BE49-F238E27FC236}">
                    <a16:creationId xmlns:a16="http://schemas.microsoft.com/office/drawing/2014/main" id="{1157A3A9-8F71-4922-9630-D96D0C29A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53">
                <a:extLst>
                  <a:ext uri="{FF2B5EF4-FFF2-40B4-BE49-F238E27FC236}">
                    <a16:creationId xmlns:a16="http://schemas.microsoft.com/office/drawing/2014/main" id="{F2A72F4B-67BF-4083-91A7-1D5245750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4">
                <a:extLst>
                  <a:ext uri="{FF2B5EF4-FFF2-40B4-BE49-F238E27FC236}">
                    <a16:creationId xmlns:a16="http://schemas.microsoft.com/office/drawing/2014/main" id="{E77B7711-FDCA-4F86-BB8C-E2AC2BD39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5">
                <a:extLst>
                  <a:ext uri="{FF2B5EF4-FFF2-40B4-BE49-F238E27FC236}">
                    <a16:creationId xmlns:a16="http://schemas.microsoft.com/office/drawing/2014/main" id="{82B54152-DF2F-4091-9FA3-47994BDBC2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6">
                <a:extLst>
                  <a:ext uri="{FF2B5EF4-FFF2-40B4-BE49-F238E27FC236}">
                    <a16:creationId xmlns:a16="http://schemas.microsoft.com/office/drawing/2014/main" id="{8B9EA9CB-8BFC-432C-8C9A-DF058CA520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57">
                <a:extLst>
                  <a:ext uri="{FF2B5EF4-FFF2-40B4-BE49-F238E27FC236}">
                    <a16:creationId xmlns:a16="http://schemas.microsoft.com/office/drawing/2014/main" id="{C2EF741E-73E1-43FA-B8E8-BFB79BC6C7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58">
                <a:extLst>
                  <a:ext uri="{FF2B5EF4-FFF2-40B4-BE49-F238E27FC236}">
                    <a16:creationId xmlns:a16="http://schemas.microsoft.com/office/drawing/2014/main" id="{33CBCE44-E616-4249-982D-7345F0288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5" name="文本占位符 65">
            <a:extLst>
              <a:ext uri="{FF2B5EF4-FFF2-40B4-BE49-F238E27FC236}">
                <a16:creationId xmlns:a16="http://schemas.microsoft.com/office/drawing/2014/main" id="{856BC79B-8F39-484B-8029-3046378FE9F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3205461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人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575B365E-4485-4899-969D-082C532EF42C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4F691607-D047-4B9E-A274-06456D734F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2B3BBCF5-DF7D-4D77-9D9E-DF75DD851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D7F88F7D-9A16-43E8-8BC2-DB0F2FA50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F725189C-18DB-488F-AD32-3FBE05F4F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4BF17168-410A-42DF-9ED7-AB391CAA1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75F0D723-81C2-40CE-B170-8E9F3CE10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883D534A-8519-417C-897D-1262AF506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3F9524DA-F43B-48B7-88AD-8358967FF2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AE044835-922E-4081-ACF8-DC975A0D0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id="{BCEC684E-8E8B-44F8-9D3C-9D012AEFD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id="{F3AD3879-F506-4497-BAC8-834458A4E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id="{A9E8448F-161C-4AA5-A2FB-B65214048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id="{B058C80E-3E09-4086-91B1-938C07327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id="{6E7284BC-807B-45D0-9BDC-4EA1932FC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DE9C44-89A3-410A-AC08-EC3C02EF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874B06-1C90-48DE-9422-75119484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C235D1-D3E2-4BEF-B903-43B328ED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3132F67-88B4-4450-AE02-17E56801FE78}"/>
              </a:ext>
            </a:extLst>
          </p:cNvPr>
          <p:cNvSpPr/>
          <p:nvPr userDrawn="1"/>
        </p:nvSpPr>
        <p:spPr>
          <a:xfrm>
            <a:off x="1175646" y="1134201"/>
            <a:ext cx="2619936" cy="2620034"/>
          </a:xfrm>
          <a:custGeom>
            <a:avLst/>
            <a:gdLst>
              <a:gd name="connsiteX0" fmla="*/ 1310015 w 2619936"/>
              <a:gd name="connsiteY0" fmla="*/ 0 h 2620034"/>
              <a:gd name="connsiteX1" fmla="*/ 1310015 w 2619936"/>
              <a:gd name="connsiteY1" fmla="*/ 1311964 h 2620034"/>
              <a:gd name="connsiteX2" fmla="*/ 2619936 w 2619936"/>
              <a:gd name="connsiteY2" fmla="*/ 1311964 h 2620034"/>
              <a:gd name="connsiteX3" fmla="*/ 2613271 w 2619936"/>
              <a:gd name="connsiteY3" fmla="*/ 1443959 h 2620034"/>
              <a:gd name="connsiteX4" fmla="*/ 1310017 w 2619936"/>
              <a:gd name="connsiteY4" fmla="*/ 2620034 h 2620034"/>
              <a:gd name="connsiteX5" fmla="*/ 0 w 2619936"/>
              <a:gd name="connsiteY5" fmla="*/ 1310017 h 2620034"/>
              <a:gd name="connsiteX6" fmla="*/ 1176076 w 2619936"/>
              <a:gd name="connsiteY6" fmla="*/ 6764 h 2620034"/>
              <a:gd name="connsiteX0" fmla="*/ 1310015 w 2619936"/>
              <a:gd name="connsiteY0" fmla="*/ 1311964 h 2620034"/>
              <a:gd name="connsiteX1" fmla="*/ 2619936 w 2619936"/>
              <a:gd name="connsiteY1" fmla="*/ 1311964 h 2620034"/>
              <a:gd name="connsiteX2" fmla="*/ 2613271 w 2619936"/>
              <a:gd name="connsiteY2" fmla="*/ 1443959 h 2620034"/>
              <a:gd name="connsiteX3" fmla="*/ 1310017 w 2619936"/>
              <a:gd name="connsiteY3" fmla="*/ 2620034 h 2620034"/>
              <a:gd name="connsiteX4" fmla="*/ 0 w 2619936"/>
              <a:gd name="connsiteY4" fmla="*/ 1310017 h 2620034"/>
              <a:gd name="connsiteX5" fmla="*/ 1176076 w 2619936"/>
              <a:gd name="connsiteY5" fmla="*/ 6764 h 2620034"/>
              <a:gd name="connsiteX6" fmla="*/ 1310015 w 2619936"/>
              <a:gd name="connsiteY6" fmla="*/ 0 h 2620034"/>
              <a:gd name="connsiteX7" fmla="*/ 1401455 w 2619936"/>
              <a:gd name="connsiteY7" fmla="*/ 1403404 h 2620034"/>
              <a:gd name="connsiteX0" fmla="*/ 1310015 w 2619936"/>
              <a:gd name="connsiteY0" fmla="*/ 1311964 h 2620034"/>
              <a:gd name="connsiteX1" fmla="*/ 2619936 w 2619936"/>
              <a:gd name="connsiteY1" fmla="*/ 1311964 h 2620034"/>
              <a:gd name="connsiteX2" fmla="*/ 2613271 w 2619936"/>
              <a:gd name="connsiteY2" fmla="*/ 1443959 h 2620034"/>
              <a:gd name="connsiteX3" fmla="*/ 1310017 w 2619936"/>
              <a:gd name="connsiteY3" fmla="*/ 2620034 h 2620034"/>
              <a:gd name="connsiteX4" fmla="*/ 0 w 2619936"/>
              <a:gd name="connsiteY4" fmla="*/ 1310017 h 2620034"/>
              <a:gd name="connsiteX5" fmla="*/ 1176076 w 2619936"/>
              <a:gd name="connsiteY5" fmla="*/ 6764 h 2620034"/>
              <a:gd name="connsiteX6" fmla="*/ 1310015 w 2619936"/>
              <a:gd name="connsiteY6" fmla="*/ 0 h 2620034"/>
              <a:gd name="connsiteX0" fmla="*/ 2619936 w 2619936"/>
              <a:gd name="connsiteY0" fmla="*/ 1311964 h 2620034"/>
              <a:gd name="connsiteX1" fmla="*/ 2613271 w 2619936"/>
              <a:gd name="connsiteY1" fmla="*/ 1443959 h 2620034"/>
              <a:gd name="connsiteX2" fmla="*/ 1310017 w 2619936"/>
              <a:gd name="connsiteY2" fmla="*/ 2620034 h 2620034"/>
              <a:gd name="connsiteX3" fmla="*/ 0 w 2619936"/>
              <a:gd name="connsiteY3" fmla="*/ 1310017 h 2620034"/>
              <a:gd name="connsiteX4" fmla="*/ 1176076 w 2619936"/>
              <a:gd name="connsiteY4" fmla="*/ 6764 h 2620034"/>
              <a:gd name="connsiteX5" fmla="*/ 1310015 w 2619936"/>
              <a:gd name="connsiteY5" fmla="*/ 0 h 262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9936" h="2620034">
                <a:moveTo>
                  <a:pt x="2619936" y="1311964"/>
                </a:moveTo>
                <a:lnTo>
                  <a:pt x="2613271" y="1443959"/>
                </a:lnTo>
                <a:cubicBezTo>
                  <a:pt x="2546185" y="2104542"/>
                  <a:pt x="1988300" y="2620034"/>
                  <a:pt x="1310017" y="2620034"/>
                </a:cubicBezTo>
                <a:cubicBezTo>
                  <a:pt x="586515" y="2620034"/>
                  <a:pt x="0" y="2033519"/>
                  <a:pt x="0" y="1310017"/>
                </a:cubicBezTo>
                <a:cubicBezTo>
                  <a:pt x="0" y="631734"/>
                  <a:pt x="515492" y="73850"/>
                  <a:pt x="1176076" y="6764"/>
                </a:cubicBezTo>
                <a:lnTo>
                  <a:pt x="1310015" y="0"/>
                </a:lnTo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09F61FC3-D69D-43A0-BD89-632D21887442}"/>
              </a:ext>
            </a:extLst>
          </p:cNvPr>
          <p:cNvSpPr/>
          <p:nvPr userDrawn="1"/>
        </p:nvSpPr>
        <p:spPr>
          <a:xfrm>
            <a:off x="4601109" y="1129189"/>
            <a:ext cx="2619936" cy="2620034"/>
          </a:xfrm>
          <a:custGeom>
            <a:avLst/>
            <a:gdLst>
              <a:gd name="connsiteX0" fmla="*/ 1310015 w 2619936"/>
              <a:gd name="connsiteY0" fmla="*/ 0 h 2620034"/>
              <a:gd name="connsiteX1" fmla="*/ 1310015 w 2619936"/>
              <a:gd name="connsiteY1" fmla="*/ 1311964 h 2620034"/>
              <a:gd name="connsiteX2" fmla="*/ 2619936 w 2619936"/>
              <a:gd name="connsiteY2" fmla="*/ 1311964 h 2620034"/>
              <a:gd name="connsiteX3" fmla="*/ 2613271 w 2619936"/>
              <a:gd name="connsiteY3" fmla="*/ 1443959 h 2620034"/>
              <a:gd name="connsiteX4" fmla="*/ 1310017 w 2619936"/>
              <a:gd name="connsiteY4" fmla="*/ 2620034 h 2620034"/>
              <a:gd name="connsiteX5" fmla="*/ 0 w 2619936"/>
              <a:gd name="connsiteY5" fmla="*/ 1310017 h 2620034"/>
              <a:gd name="connsiteX6" fmla="*/ 1176076 w 2619936"/>
              <a:gd name="connsiteY6" fmla="*/ 6764 h 2620034"/>
              <a:gd name="connsiteX0" fmla="*/ 1310015 w 2619936"/>
              <a:gd name="connsiteY0" fmla="*/ 1311964 h 2620034"/>
              <a:gd name="connsiteX1" fmla="*/ 2619936 w 2619936"/>
              <a:gd name="connsiteY1" fmla="*/ 1311964 h 2620034"/>
              <a:gd name="connsiteX2" fmla="*/ 2613271 w 2619936"/>
              <a:gd name="connsiteY2" fmla="*/ 1443959 h 2620034"/>
              <a:gd name="connsiteX3" fmla="*/ 1310017 w 2619936"/>
              <a:gd name="connsiteY3" fmla="*/ 2620034 h 2620034"/>
              <a:gd name="connsiteX4" fmla="*/ 0 w 2619936"/>
              <a:gd name="connsiteY4" fmla="*/ 1310017 h 2620034"/>
              <a:gd name="connsiteX5" fmla="*/ 1176076 w 2619936"/>
              <a:gd name="connsiteY5" fmla="*/ 6764 h 2620034"/>
              <a:gd name="connsiteX6" fmla="*/ 1310015 w 2619936"/>
              <a:gd name="connsiteY6" fmla="*/ 0 h 2620034"/>
              <a:gd name="connsiteX7" fmla="*/ 1401455 w 2619936"/>
              <a:gd name="connsiteY7" fmla="*/ 1403404 h 2620034"/>
              <a:gd name="connsiteX0" fmla="*/ 1310015 w 2619936"/>
              <a:gd name="connsiteY0" fmla="*/ 1311964 h 2620034"/>
              <a:gd name="connsiteX1" fmla="*/ 2619936 w 2619936"/>
              <a:gd name="connsiteY1" fmla="*/ 1311964 h 2620034"/>
              <a:gd name="connsiteX2" fmla="*/ 2613271 w 2619936"/>
              <a:gd name="connsiteY2" fmla="*/ 1443959 h 2620034"/>
              <a:gd name="connsiteX3" fmla="*/ 1310017 w 2619936"/>
              <a:gd name="connsiteY3" fmla="*/ 2620034 h 2620034"/>
              <a:gd name="connsiteX4" fmla="*/ 0 w 2619936"/>
              <a:gd name="connsiteY4" fmla="*/ 1310017 h 2620034"/>
              <a:gd name="connsiteX5" fmla="*/ 1176076 w 2619936"/>
              <a:gd name="connsiteY5" fmla="*/ 6764 h 2620034"/>
              <a:gd name="connsiteX6" fmla="*/ 1310015 w 2619936"/>
              <a:gd name="connsiteY6" fmla="*/ 0 h 2620034"/>
              <a:gd name="connsiteX0" fmla="*/ 2619936 w 2619936"/>
              <a:gd name="connsiteY0" fmla="*/ 1311964 h 2620034"/>
              <a:gd name="connsiteX1" fmla="*/ 2613271 w 2619936"/>
              <a:gd name="connsiteY1" fmla="*/ 1443959 h 2620034"/>
              <a:gd name="connsiteX2" fmla="*/ 1310017 w 2619936"/>
              <a:gd name="connsiteY2" fmla="*/ 2620034 h 2620034"/>
              <a:gd name="connsiteX3" fmla="*/ 0 w 2619936"/>
              <a:gd name="connsiteY3" fmla="*/ 1310017 h 2620034"/>
              <a:gd name="connsiteX4" fmla="*/ 1176076 w 2619936"/>
              <a:gd name="connsiteY4" fmla="*/ 6764 h 2620034"/>
              <a:gd name="connsiteX5" fmla="*/ 1310015 w 2619936"/>
              <a:gd name="connsiteY5" fmla="*/ 0 h 262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9936" h="2620034">
                <a:moveTo>
                  <a:pt x="2619936" y="1311964"/>
                </a:moveTo>
                <a:lnTo>
                  <a:pt x="2613271" y="1443959"/>
                </a:lnTo>
                <a:cubicBezTo>
                  <a:pt x="2546185" y="2104542"/>
                  <a:pt x="1988300" y="2620034"/>
                  <a:pt x="1310017" y="2620034"/>
                </a:cubicBezTo>
                <a:cubicBezTo>
                  <a:pt x="586515" y="2620034"/>
                  <a:pt x="0" y="2033519"/>
                  <a:pt x="0" y="1310017"/>
                </a:cubicBezTo>
                <a:cubicBezTo>
                  <a:pt x="0" y="631734"/>
                  <a:pt x="515492" y="73850"/>
                  <a:pt x="1176076" y="6764"/>
                </a:cubicBezTo>
                <a:lnTo>
                  <a:pt x="131001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3212206-7059-4EE3-BA15-9BE27E629DDC}"/>
              </a:ext>
            </a:extLst>
          </p:cNvPr>
          <p:cNvSpPr/>
          <p:nvPr userDrawn="1"/>
        </p:nvSpPr>
        <p:spPr>
          <a:xfrm>
            <a:off x="8026573" y="1129189"/>
            <a:ext cx="2619936" cy="2620034"/>
          </a:xfrm>
          <a:custGeom>
            <a:avLst/>
            <a:gdLst>
              <a:gd name="connsiteX0" fmla="*/ 1310015 w 2619936"/>
              <a:gd name="connsiteY0" fmla="*/ 0 h 2620034"/>
              <a:gd name="connsiteX1" fmla="*/ 1310015 w 2619936"/>
              <a:gd name="connsiteY1" fmla="*/ 1311964 h 2620034"/>
              <a:gd name="connsiteX2" fmla="*/ 2619936 w 2619936"/>
              <a:gd name="connsiteY2" fmla="*/ 1311964 h 2620034"/>
              <a:gd name="connsiteX3" fmla="*/ 2613271 w 2619936"/>
              <a:gd name="connsiteY3" fmla="*/ 1443959 h 2620034"/>
              <a:gd name="connsiteX4" fmla="*/ 1310017 w 2619936"/>
              <a:gd name="connsiteY4" fmla="*/ 2620034 h 2620034"/>
              <a:gd name="connsiteX5" fmla="*/ 0 w 2619936"/>
              <a:gd name="connsiteY5" fmla="*/ 1310017 h 2620034"/>
              <a:gd name="connsiteX6" fmla="*/ 1176076 w 2619936"/>
              <a:gd name="connsiteY6" fmla="*/ 6764 h 2620034"/>
              <a:gd name="connsiteX0" fmla="*/ 1310015 w 2619936"/>
              <a:gd name="connsiteY0" fmla="*/ 1311964 h 2620034"/>
              <a:gd name="connsiteX1" fmla="*/ 2619936 w 2619936"/>
              <a:gd name="connsiteY1" fmla="*/ 1311964 h 2620034"/>
              <a:gd name="connsiteX2" fmla="*/ 2613271 w 2619936"/>
              <a:gd name="connsiteY2" fmla="*/ 1443959 h 2620034"/>
              <a:gd name="connsiteX3" fmla="*/ 1310017 w 2619936"/>
              <a:gd name="connsiteY3" fmla="*/ 2620034 h 2620034"/>
              <a:gd name="connsiteX4" fmla="*/ 0 w 2619936"/>
              <a:gd name="connsiteY4" fmla="*/ 1310017 h 2620034"/>
              <a:gd name="connsiteX5" fmla="*/ 1176076 w 2619936"/>
              <a:gd name="connsiteY5" fmla="*/ 6764 h 2620034"/>
              <a:gd name="connsiteX6" fmla="*/ 1310015 w 2619936"/>
              <a:gd name="connsiteY6" fmla="*/ 0 h 2620034"/>
              <a:gd name="connsiteX7" fmla="*/ 1401455 w 2619936"/>
              <a:gd name="connsiteY7" fmla="*/ 1403404 h 2620034"/>
              <a:gd name="connsiteX0" fmla="*/ 1310015 w 2619936"/>
              <a:gd name="connsiteY0" fmla="*/ 1311964 h 2620034"/>
              <a:gd name="connsiteX1" fmla="*/ 2619936 w 2619936"/>
              <a:gd name="connsiteY1" fmla="*/ 1311964 h 2620034"/>
              <a:gd name="connsiteX2" fmla="*/ 2613271 w 2619936"/>
              <a:gd name="connsiteY2" fmla="*/ 1443959 h 2620034"/>
              <a:gd name="connsiteX3" fmla="*/ 1310017 w 2619936"/>
              <a:gd name="connsiteY3" fmla="*/ 2620034 h 2620034"/>
              <a:gd name="connsiteX4" fmla="*/ 0 w 2619936"/>
              <a:gd name="connsiteY4" fmla="*/ 1310017 h 2620034"/>
              <a:gd name="connsiteX5" fmla="*/ 1176076 w 2619936"/>
              <a:gd name="connsiteY5" fmla="*/ 6764 h 2620034"/>
              <a:gd name="connsiteX6" fmla="*/ 1310015 w 2619936"/>
              <a:gd name="connsiteY6" fmla="*/ 0 h 2620034"/>
              <a:gd name="connsiteX0" fmla="*/ 2619936 w 2619936"/>
              <a:gd name="connsiteY0" fmla="*/ 1311964 h 2620034"/>
              <a:gd name="connsiteX1" fmla="*/ 2613271 w 2619936"/>
              <a:gd name="connsiteY1" fmla="*/ 1443959 h 2620034"/>
              <a:gd name="connsiteX2" fmla="*/ 1310017 w 2619936"/>
              <a:gd name="connsiteY2" fmla="*/ 2620034 h 2620034"/>
              <a:gd name="connsiteX3" fmla="*/ 0 w 2619936"/>
              <a:gd name="connsiteY3" fmla="*/ 1310017 h 2620034"/>
              <a:gd name="connsiteX4" fmla="*/ 1176076 w 2619936"/>
              <a:gd name="connsiteY4" fmla="*/ 6764 h 2620034"/>
              <a:gd name="connsiteX5" fmla="*/ 1310015 w 2619936"/>
              <a:gd name="connsiteY5" fmla="*/ 0 h 262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9936" h="2620034">
                <a:moveTo>
                  <a:pt x="2619936" y="1311964"/>
                </a:moveTo>
                <a:lnTo>
                  <a:pt x="2613271" y="1443959"/>
                </a:lnTo>
                <a:cubicBezTo>
                  <a:pt x="2546185" y="2104542"/>
                  <a:pt x="1988300" y="2620034"/>
                  <a:pt x="1310017" y="2620034"/>
                </a:cubicBezTo>
                <a:cubicBezTo>
                  <a:pt x="586515" y="2620034"/>
                  <a:pt x="0" y="2033519"/>
                  <a:pt x="0" y="1310017"/>
                </a:cubicBezTo>
                <a:cubicBezTo>
                  <a:pt x="0" y="631734"/>
                  <a:pt x="515492" y="73850"/>
                  <a:pt x="1176076" y="6764"/>
                </a:cubicBezTo>
                <a:lnTo>
                  <a:pt x="131001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DC176ED-3D39-4255-82B4-C94FCDA1275D}"/>
              </a:ext>
            </a:extLst>
          </p:cNvPr>
          <p:cNvSpPr/>
          <p:nvPr userDrawn="1"/>
        </p:nvSpPr>
        <p:spPr>
          <a:xfrm>
            <a:off x="3746818" y="2390442"/>
            <a:ext cx="97528" cy="975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3EB502E-1B6A-4D57-AFE0-2F165DA2AE71}"/>
              </a:ext>
            </a:extLst>
          </p:cNvPr>
          <p:cNvSpPr/>
          <p:nvPr userDrawn="1"/>
        </p:nvSpPr>
        <p:spPr>
          <a:xfrm>
            <a:off x="7241893" y="2390442"/>
            <a:ext cx="97528" cy="975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6A99F11-7D6F-47D1-9EE2-73E49542C021}"/>
              </a:ext>
            </a:extLst>
          </p:cNvPr>
          <p:cNvSpPr/>
          <p:nvPr userDrawn="1"/>
        </p:nvSpPr>
        <p:spPr>
          <a:xfrm>
            <a:off x="10597745" y="2390442"/>
            <a:ext cx="97528" cy="975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图片占位符 16">
            <a:extLst>
              <a:ext uri="{FF2B5EF4-FFF2-40B4-BE49-F238E27FC236}">
                <a16:creationId xmlns:a16="http://schemas.microsoft.com/office/drawing/2014/main" id="{963ADA0D-813F-4CAC-8E6E-A1619F94C1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5435" y="1283230"/>
            <a:ext cx="2318937" cy="231980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16">
            <a:extLst>
              <a:ext uri="{FF2B5EF4-FFF2-40B4-BE49-F238E27FC236}">
                <a16:creationId xmlns:a16="http://schemas.microsoft.com/office/drawing/2014/main" id="{9FAB6907-0D84-4C41-8A4D-8E0C7181FF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5356" y="1283230"/>
            <a:ext cx="2318937" cy="231980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16">
            <a:extLst>
              <a:ext uri="{FF2B5EF4-FFF2-40B4-BE49-F238E27FC236}">
                <a16:creationId xmlns:a16="http://schemas.microsoft.com/office/drawing/2014/main" id="{1038B5F2-5256-4AFD-8D69-ED6303ACD1C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5278" y="1283230"/>
            <a:ext cx="2318937" cy="231980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A07D026-E51E-4C26-A966-BEC534E00650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24DE871-CB40-4CF0-AEF0-5281E42ECF5D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D5F731EE-FE89-49B4-B861-A36617384AE1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1701585-E658-4EB0-A1EB-3D95843CB71E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49AB8A-9D43-40B3-8BD5-8FD0CC693653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4" name="Freeform 7">
                <a:extLst>
                  <a:ext uri="{FF2B5EF4-FFF2-40B4-BE49-F238E27FC236}">
                    <a16:creationId xmlns:a16="http://schemas.microsoft.com/office/drawing/2014/main" id="{AC79949B-2EE0-4BA3-AB9A-5A0CF34F03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9">
                <a:extLst>
                  <a:ext uri="{FF2B5EF4-FFF2-40B4-BE49-F238E27FC236}">
                    <a16:creationId xmlns:a16="http://schemas.microsoft.com/office/drawing/2014/main" id="{3B1671D5-9BD9-4636-9FDF-5A5BEBF59B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0">
                <a:extLst>
                  <a:ext uri="{FF2B5EF4-FFF2-40B4-BE49-F238E27FC236}">
                    <a16:creationId xmlns:a16="http://schemas.microsoft.com/office/drawing/2014/main" id="{0D5000DF-DF88-4D50-AFA4-A905FE854A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1">
                <a:extLst>
                  <a:ext uri="{FF2B5EF4-FFF2-40B4-BE49-F238E27FC236}">
                    <a16:creationId xmlns:a16="http://schemas.microsoft.com/office/drawing/2014/main" id="{1518384C-6D3B-42EF-91D6-442B6B626B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2">
                <a:extLst>
                  <a:ext uri="{FF2B5EF4-FFF2-40B4-BE49-F238E27FC236}">
                    <a16:creationId xmlns:a16="http://schemas.microsoft.com/office/drawing/2014/main" id="{59FCF378-0186-44BF-A4AC-EB4EF0579B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3">
                <a:extLst>
                  <a:ext uri="{FF2B5EF4-FFF2-40B4-BE49-F238E27FC236}">
                    <a16:creationId xmlns:a16="http://schemas.microsoft.com/office/drawing/2014/main" id="{39E4463E-3A5F-474B-ABBE-86F9DF2A07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4">
                <a:extLst>
                  <a:ext uri="{FF2B5EF4-FFF2-40B4-BE49-F238E27FC236}">
                    <a16:creationId xmlns:a16="http://schemas.microsoft.com/office/drawing/2014/main" id="{11A6493C-D1BD-441F-AA85-99E7CAAAB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5">
                <a:extLst>
                  <a:ext uri="{FF2B5EF4-FFF2-40B4-BE49-F238E27FC236}">
                    <a16:creationId xmlns:a16="http://schemas.microsoft.com/office/drawing/2014/main" id="{236FC87A-D6CB-418B-87A9-489570E3D3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6">
                <a:extLst>
                  <a:ext uri="{FF2B5EF4-FFF2-40B4-BE49-F238E27FC236}">
                    <a16:creationId xmlns:a16="http://schemas.microsoft.com/office/drawing/2014/main" id="{5E3C66AE-2B48-403B-9823-C77556A752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7">
                <a:extLst>
                  <a:ext uri="{FF2B5EF4-FFF2-40B4-BE49-F238E27FC236}">
                    <a16:creationId xmlns:a16="http://schemas.microsoft.com/office/drawing/2014/main" id="{95564AFB-67D9-4688-A183-4FF83F5F8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8">
                <a:extLst>
                  <a:ext uri="{FF2B5EF4-FFF2-40B4-BE49-F238E27FC236}">
                    <a16:creationId xmlns:a16="http://schemas.microsoft.com/office/drawing/2014/main" id="{6734539B-D8C6-4CA1-B3F4-7532E62D9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9">
                <a:extLst>
                  <a:ext uri="{FF2B5EF4-FFF2-40B4-BE49-F238E27FC236}">
                    <a16:creationId xmlns:a16="http://schemas.microsoft.com/office/drawing/2014/main" id="{55FC6D35-23DF-4634-B00D-F2DEEC91A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20">
                <a:extLst>
                  <a:ext uri="{FF2B5EF4-FFF2-40B4-BE49-F238E27FC236}">
                    <a16:creationId xmlns:a16="http://schemas.microsoft.com/office/drawing/2014/main" id="{9705F0A1-1B0E-443B-87C3-E9ACBB8BEF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1">
                <a:extLst>
                  <a:ext uri="{FF2B5EF4-FFF2-40B4-BE49-F238E27FC236}">
                    <a16:creationId xmlns:a16="http://schemas.microsoft.com/office/drawing/2014/main" id="{52B5B386-40B0-4ECC-B4BC-56C205A5F8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2">
                <a:extLst>
                  <a:ext uri="{FF2B5EF4-FFF2-40B4-BE49-F238E27FC236}">
                    <a16:creationId xmlns:a16="http://schemas.microsoft.com/office/drawing/2014/main" id="{BD8AAB02-2BC4-4E81-8446-09BCC2C363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3">
                <a:extLst>
                  <a:ext uri="{FF2B5EF4-FFF2-40B4-BE49-F238E27FC236}">
                    <a16:creationId xmlns:a16="http://schemas.microsoft.com/office/drawing/2014/main" id="{F9A2C6D6-942A-493B-B4D0-BE32552F40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4">
                <a:extLst>
                  <a:ext uri="{FF2B5EF4-FFF2-40B4-BE49-F238E27FC236}">
                    <a16:creationId xmlns:a16="http://schemas.microsoft.com/office/drawing/2014/main" id="{836EB190-BD3D-4C44-AEAB-38413C267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5">
                <a:extLst>
                  <a:ext uri="{FF2B5EF4-FFF2-40B4-BE49-F238E27FC236}">
                    <a16:creationId xmlns:a16="http://schemas.microsoft.com/office/drawing/2014/main" id="{2B16C0AF-752D-4116-A64E-CABF830227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6">
                <a:extLst>
                  <a:ext uri="{FF2B5EF4-FFF2-40B4-BE49-F238E27FC236}">
                    <a16:creationId xmlns:a16="http://schemas.microsoft.com/office/drawing/2014/main" id="{6AFCD970-347B-48BE-A23D-9FFC5F026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7">
                <a:extLst>
                  <a:ext uri="{FF2B5EF4-FFF2-40B4-BE49-F238E27FC236}">
                    <a16:creationId xmlns:a16="http://schemas.microsoft.com/office/drawing/2014/main" id="{688214F6-BCE4-47A8-B019-95C236C23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8">
                <a:extLst>
                  <a:ext uri="{FF2B5EF4-FFF2-40B4-BE49-F238E27FC236}">
                    <a16:creationId xmlns:a16="http://schemas.microsoft.com/office/drawing/2014/main" id="{EDF0FB1C-E092-4E26-8867-6E4CFCFCE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9">
                <a:extLst>
                  <a:ext uri="{FF2B5EF4-FFF2-40B4-BE49-F238E27FC236}">
                    <a16:creationId xmlns:a16="http://schemas.microsoft.com/office/drawing/2014/main" id="{2022620D-14B9-4A60-B6FD-FC1B079DB0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30">
                <a:extLst>
                  <a:ext uri="{FF2B5EF4-FFF2-40B4-BE49-F238E27FC236}">
                    <a16:creationId xmlns:a16="http://schemas.microsoft.com/office/drawing/2014/main" id="{3FA521CF-380E-4A2F-96BC-4470C80EE4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31">
                <a:extLst>
                  <a:ext uri="{FF2B5EF4-FFF2-40B4-BE49-F238E27FC236}">
                    <a16:creationId xmlns:a16="http://schemas.microsoft.com/office/drawing/2014/main" id="{9CAD1B5B-CA69-4A09-A485-729DD524B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32">
                <a:extLst>
                  <a:ext uri="{FF2B5EF4-FFF2-40B4-BE49-F238E27FC236}">
                    <a16:creationId xmlns:a16="http://schemas.microsoft.com/office/drawing/2014/main" id="{5022200F-0F00-4A8C-AF6A-71DB6252B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3">
                <a:extLst>
                  <a:ext uri="{FF2B5EF4-FFF2-40B4-BE49-F238E27FC236}">
                    <a16:creationId xmlns:a16="http://schemas.microsoft.com/office/drawing/2014/main" id="{4265A43C-D6A1-4C52-A183-7DA7A224C7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34">
                <a:extLst>
                  <a:ext uri="{FF2B5EF4-FFF2-40B4-BE49-F238E27FC236}">
                    <a16:creationId xmlns:a16="http://schemas.microsoft.com/office/drawing/2014/main" id="{2F9BAAC9-169C-4636-99A2-A29405CB7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46">
                <a:extLst>
                  <a:ext uri="{FF2B5EF4-FFF2-40B4-BE49-F238E27FC236}">
                    <a16:creationId xmlns:a16="http://schemas.microsoft.com/office/drawing/2014/main" id="{3D446494-4ADA-4A53-853C-65AC69141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47">
                <a:extLst>
                  <a:ext uri="{FF2B5EF4-FFF2-40B4-BE49-F238E27FC236}">
                    <a16:creationId xmlns:a16="http://schemas.microsoft.com/office/drawing/2014/main" id="{8A5B20CC-4E29-47C0-A82D-DAC1DA70A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48">
                <a:extLst>
                  <a:ext uri="{FF2B5EF4-FFF2-40B4-BE49-F238E27FC236}">
                    <a16:creationId xmlns:a16="http://schemas.microsoft.com/office/drawing/2014/main" id="{0CD61C8F-4725-4F5B-98EC-086F36315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49">
                <a:extLst>
                  <a:ext uri="{FF2B5EF4-FFF2-40B4-BE49-F238E27FC236}">
                    <a16:creationId xmlns:a16="http://schemas.microsoft.com/office/drawing/2014/main" id="{55430D2F-BCA1-4B7D-B70E-2E3548D752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50">
                <a:extLst>
                  <a:ext uri="{FF2B5EF4-FFF2-40B4-BE49-F238E27FC236}">
                    <a16:creationId xmlns:a16="http://schemas.microsoft.com/office/drawing/2014/main" id="{8ECCC7EE-2484-485A-A226-CE8D4AD92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51">
                <a:extLst>
                  <a:ext uri="{FF2B5EF4-FFF2-40B4-BE49-F238E27FC236}">
                    <a16:creationId xmlns:a16="http://schemas.microsoft.com/office/drawing/2014/main" id="{591A7532-CE9C-4119-946F-4EBD7C0308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52">
                <a:extLst>
                  <a:ext uri="{FF2B5EF4-FFF2-40B4-BE49-F238E27FC236}">
                    <a16:creationId xmlns:a16="http://schemas.microsoft.com/office/drawing/2014/main" id="{92486D16-501D-4DF1-829B-E3CDF3E7D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53">
                <a:extLst>
                  <a:ext uri="{FF2B5EF4-FFF2-40B4-BE49-F238E27FC236}">
                    <a16:creationId xmlns:a16="http://schemas.microsoft.com/office/drawing/2014/main" id="{987B2A02-9D69-413C-A417-E5D24D659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54">
                <a:extLst>
                  <a:ext uri="{FF2B5EF4-FFF2-40B4-BE49-F238E27FC236}">
                    <a16:creationId xmlns:a16="http://schemas.microsoft.com/office/drawing/2014/main" id="{9F62D97C-A2D2-4045-B9E6-F61E001744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5">
                <a:extLst>
                  <a:ext uri="{FF2B5EF4-FFF2-40B4-BE49-F238E27FC236}">
                    <a16:creationId xmlns:a16="http://schemas.microsoft.com/office/drawing/2014/main" id="{EE85599A-1CB7-42ED-A5AC-EFBFE38A70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6">
                <a:extLst>
                  <a:ext uri="{FF2B5EF4-FFF2-40B4-BE49-F238E27FC236}">
                    <a16:creationId xmlns:a16="http://schemas.microsoft.com/office/drawing/2014/main" id="{BF9C2111-16F1-405F-B096-DFFB790285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7">
                <a:extLst>
                  <a:ext uri="{FF2B5EF4-FFF2-40B4-BE49-F238E27FC236}">
                    <a16:creationId xmlns:a16="http://schemas.microsoft.com/office/drawing/2014/main" id="{874F5082-F5D4-400A-943E-3CAF9998A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58">
                <a:extLst>
                  <a:ext uri="{FF2B5EF4-FFF2-40B4-BE49-F238E27FC236}">
                    <a16:creationId xmlns:a16="http://schemas.microsoft.com/office/drawing/2014/main" id="{C8CFA897-E05B-4B76-A072-A74DA75E0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4" name="文本占位符 65">
            <a:extLst>
              <a:ext uri="{FF2B5EF4-FFF2-40B4-BE49-F238E27FC236}">
                <a16:creationId xmlns:a16="http://schemas.microsoft.com/office/drawing/2014/main" id="{34FDB319-B581-4254-83C4-18EDB0CD6030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2312376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人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0CCB688E-D063-420B-96D7-23B6DFF124AF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C8B76147-23CD-4C55-B76E-7F3532CED4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12AF45E5-429F-400A-ABAD-D272C5AEF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D35B0EAD-B1F4-457D-9AFD-DC066F8FC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86DBEC3F-973B-4262-BA66-757DE1FC2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BD0B0387-48EB-4297-8924-D46B0D46B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790A3AD9-13BD-4188-AA74-8E944EBFF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0505DB5D-709C-486F-B1F9-A14AAB84C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35781227-3C76-4A24-AAE7-4EFADC8CD1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73D0359C-643B-4BFE-8781-62B1C1626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CD560938-CDD0-42A0-B9C1-366158411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7DA4401F-49A9-44B5-B683-52AEFC4E5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3FC94C1-03A5-4159-9EB7-2FE845A87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6110AD79-CA33-4798-AEE1-6060000DA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23AD98FB-1E6D-4DC9-A5F9-9F70A0549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23" name="泪滴形 22">
            <a:extLst>
              <a:ext uri="{FF2B5EF4-FFF2-40B4-BE49-F238E27FC236}">
                <a16:creationId xmlns:a16="http://schemas.microsoft.com/office/drawing/2014/main" id="{971D84E5-D446-469E-ADA9-9E4DA7D5DB2D}"/>
              </a:ext>
            </a:extLst>
          </p:cNvPr>
          <p:cNvSpPr/>
          <p:nvPr userDrawn="1"/>
        </p:nvSpPr>
        <p:spPr>
          <a:xfrm flipH="1" flipV="1">
            <a:off x="6231956" y="1325419"/>
            <a:ext cx="2284692" cy="2284692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泪滴形 23">
            <a:extLst>
              <a:ext uri="{FF2B5EF4-FFF2-40B4-BE49-F238E27FC236}">
                <a16:creationId xmlns:a16="http://schemas.microsoft.com/office/drawing/2014/main" id="{F4900B30-7AF1-472F-BA8F-B615B5BB0992}"/>
              </a:ext>
            </a:extLst>
          </p:cNvPr>
          <p:cNvSpPr/>
          <p:nvPr userDrawn="1"/>
        </p:nvSpPr>
        <p:spPr>
          <a:xfrm flipV="1">
            <a:off x="3836026" y="1325419"/>
            <a:ext cx="2284691" cy="2284691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泪滴形 20">
            <a:extLst>
              <a:ext uri="{FF2B5EF4-FFF2-40B4-BE49-F238E27FC236}">
                <a16:creationId xmlns:a16="http://schemas.microsoft.com/office/drawing/2014/main" id="{49DEA0D9-5054-489D-884C-A0181300E3AC}"/>
              </a:ext>
            </a:extLst>
          </p:cNvPr>
          <p:cNvSpPr/>
          <p:nvPr userDrawn="1"/>
        </p:nvSpPr>
        <p:spPr>
          <a:xfrm flipH="1">
            <a:off x="6231956" y="3712424"/>
            <a:ext cx="2284692" cy="2284692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泪滴形 18">
            <a:extLst>
              <a:ext uri="{FF2B5EF4-FFF2-40B4-BE49-F238E27FC236}">
                <a16:creationId xmlns:a16="http://schemas.microsoft.com/office/drawing/2014/main" id="{B36FFFE9-8962-404E-82A4-617D891C2971}"/>
              </a:ext>
            </a:extLst>
          </p:cNvPr>
          <p:cNvSpPr/>
          <p:nvPr userDrawn="1"/>
        </p:nvSpPr>
        <p:spPr>
          <a:xfrm>
            <a:off x="3836024" y="3712424"/>
            <a:ext cx="2284693" cy="2284693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7E8467-D685-4B38-8D3F-012F16B2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457BAE-35E5-40FB-9A87-B987CEEF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34230B-18F7-4363-BC84-BF82867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图片占位符 16">
            <a:extLst>
              <a:ext uri="{FF2B5EF4-FFF2-40B4-BE49-F238E27FC236}">
                <a16:creationId xmlns:a16="http://schemas.microsoft.com/office/drawing/2014/main" id="{F2CE0355-6DB3-497A-9768-888B40643C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3921679" y="3817073"/>
            <a:ext cx="2082882" cy="2083662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2" name="图片占位符 16">
            <a:extLst>
              <a:ext uri="{FF2B5EF4-FFF2-40B4-BE49-F238E27FC236}">
                <a16:creationId xmlns:a16="http://schemas.microsoft.com/office/drawing/2014/main" id="{E12938B2-1742-4976-94B3-C6FC64DC2A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37011" y="3817073"/>
            <a:ext cx="2082881" cy="2083661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图片占位符 16">
            <a:extLst>
              <a:ext uri="{FF2B5EF4-FFF2-40B4-BE49-F238E27FC236}">
                <a16:creationId xmlns:a16="http://schemas.microsoft.com/office/drawing/2014/main" id="{AA9CA692-F649-41BA-A404-1B111B1990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flipH="1">
            <a:off x="3921681" y="1428875"/>
            <a:ext cx="2082880" cy="2083660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6" name="图片占位符 16">
            <a:extLst>
              <a:ext uri="{FF2B5EF4-FFF2-40B4-BE49-F238E27FC236}">
                <a16:creationId xmlns:a16="http://schemas.microsoft.com/office/drawing/2014/main" id="{1F1B30A4-C46E-441C-8CFE-2AFE5A7D46B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37011" y="1428873"/>
            <a:ext cx="2082881" cy="2083661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560ADBE-53FE-4E1F-B496-3E46A04E54E7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D9B39F55-8117-4CD6-8149-D9F329B71FAC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554D6BFC-3993-45F6-B8A6-2CEE97188B06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DB38BE95-537C-45BA-9BA0-BB9C1C9F7DBD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AA584A68-4BB9-425E-92C8-D982EC7A4EA5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93" name="Freeform 7">
                <a:extLst>
                  <a:ext uri="{FF2B5EF4-FFF2-40B4-BE49-F238E27FC236}">
                    <a16:creationId xmlns:a16="http://schemas.microsoft.com/office/drawing/2014/main" id="{32433BE4-4F08-4F92-BE39-5B77C10856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9">
                <a:extLst>
                  <a:ext uri="{FF2B5EF4-FFF2-40B4-BE49-F238E27FC236}">
                    <a16:creationId xmlns:a16="http://schemas.microsoft.com/office/drawing/2014/main" id="{51764DA2-52E2-423F-85D6-75B1BABB16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0">
                <a:extLst>
                  <a:ext uri="{FF2B5EF4-FFF2-40B4-BE49-F238E27FC236}">
                    <a16:creationId xmlns:a16="http://schemas.microsoft.com/office/drawing/2014/main" id="{BFC2BC47-EF8E-4EC1-B60C-2088104A16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1">
                <a:extLst>
                  <a:ext uri="{FF2B5EF4-FFF2-40B4-BE49-F238E27FC236}">
                    <a16:creationId xmlns:a16="http://schemas.microsoft.com/office/drawing/2014/main" id="{67DEC311-D611-4149-B523-05C0ABBD58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12">
                <a:extLst>
                  <a:ext uri="{FF2B5EF4-FFF2-40B4-BE49-F238E27FC236}">
                    <a16:creationId xmlns:a16="http://schemas.microsoft.com/office/drawing/2014/main" id="{58233AB1-34C4-4BD9-9FB0-767BD166F9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13">
                <a:extLst>
                  <a:ext uri="{FF2B5EF4-FFF2-40B4-BE49-F238E27FC236}">
                    <a16:creationId xmlns:a16="http://schemas.microsoft.com/office/drawing/2014/main" id="{0E260866-AE30-4945-9922-7D1DB2D68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14">
                <a:extLst>
                  <a:ext uri="{FF2B5EF4-FFF2-40B4-BE49-F238E27FC236}">
                    <a16:creationId xmlns:a16="http://schemas.microsoft.com/office/drawing/2014/main" id="{30721946-26CB-4B88-BDEC-9FC3BF1ED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15">
                <a:extLst>
                  <a:ext uri="{FF2B5EF4-FFF2-40B4-BE49-F238E27FC236}">
                    <a16:creationId xmlns:a16="http://schemas.microsoft.com/office/drawing/2014/main" id="{97F4BE7F-CEF6-47B2-85EA-F36E445FCE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16">
                <a:extLst>
                  <a:ext uri="{FF2B5EF4-FFF2-40B4-BE49-F238E27FC236}">
                    <a16:creationId xmlns:a16="http://schemas.microsoft.com/office/drawing/2014/main" id="{1F031270-C195-4E41-879C-8D90DA423A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17">
                <a:extLst>
                  <a:ext uri="{FF2B5EF4-FFF2-40B4-BE49-F238E27FC236}">
                    <a16:creationId xmlns:a16="http://schemas.microsoft.com/office/drawing/2014/main" id="{B956F60E-DF5C-4886-A8A6-E136E58BD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18">
                <a:extLst>
                  <a:ext uri="{FF2B5EF4-FFF2-40B4-BE49-F238E27FC236}">
                    <a16:creationId xmlns:a16="http://schemas.microsoft.com/office/drawing/2014/main" id="{5DF39513-B111-4873-835A-3642EA8F4C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19">
                <a:extLst>
                  <a:ext uri="{FF2B5EF4-FFF2-40B4-BE49-F238E27FC236}">
                    <a16:creationId xmlns:a16="http://schemas.microsoft.com/office/drawing/2014/main" id="{16BE9DE5-536F-4E61-8F12-F24E6D9843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0">
                <a:extLst>
                  <a:ext uri="{FF2B5EF4-FFF2-40B4-BE49-F238E27FC236}">
                    <a16:creationId xmlns:a16="http://schemas.microsoft.com/office/drawing/2014/main" id="{CF2A6ADC-82E1-43FA-AF66-3DDEF42493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21">
                <a:extLst>
                  <a:ext uri="{FF2B5EF4-FFF2-40B4-BE49-F238E27FC236}">
                    <a16:creationId xmlns:a16="http://schemas.microsoft.com/office/drawing/2014/main" id="{B7DAE460-AD21-4F40-9793-E7AA26989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22">
                <a:extLst>
                  <a:ext uri="{FF2B5EF4-FFF2-40B4-BE49-F238E27FC236}">
                    <a16:creationId xmlns:a16="http://schemas.microsoft.com/office/drawing/2014/main" id="{4FFEAC41-3023-4674-9AF0-CD5FE98D11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23">
                <a:extLst>
                  <a:ext uri="{FF2B5EF4-FFF2-40B4-BE49-F238E27FC236}">
                    <a16:creationId xmlns:a16="http://schemas.microsoft.com/office/drawing/2014/main" id="{9AAD7AF7-A26A-4DD7-86A8-2F52CD4CA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24">
                <a:extLst>
                  <a:ext uri="{FF2B5EF4-FFF2-40B4-BE49-F238E27FC236}">
                    <a16:creationId xmlns:a16="http://schemas.microsoft.com/office/drawing/2014/main" id="{789B96A4-624B-4D8C-859E-6BABECD31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25">
                <a:extLst>
                  <a:ext uri="{FF2B5EF4-FFF2-40B4-BE49-F238E27FC236}">
                    <a16:creationId xmlns:a16="http://schemas.microsoft.com/office/drawing/2014/main" id="{8C36D16E-3DA8-42CF-9DDC-7D834D21B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26">
                <a:extLst>
                  <a:ext uri="{FF2B5EF4-FFF2-40B4-BE49-F238E27FC236}">
                    <a16:creationId xmlns:a16="http://schemas.microsoft.com/office/drawing/2014/main" id="{5D08ED91-07A5-4FA2-9606-65CAFAA55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27">
                <a:extLst>
                  <a:ext uri="{FF2B5EF4-FFF2-40B4-BE49-F238E27FC236}">
                    <a16:creationId xmlns:a16="http://schemas.microsoft.com/office/drawing/2014/main" id="{268BFE47-D008-438E-8367-EBB49066E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28">
                <a:extLst>
                  <a:ext uri="{FF2B5EF4-FFF2-40B4-BE49-F238E27FC236}">
                    <a16:creationId xmlns:a16="http://schemas.microsoft.com/office/drawing/2014/main" id="{943B9CF9-1706-4C9F-BDA9-9321F3F408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29">
                <a:extLst>
                  <a:ext uri="{FF2B5EF4-FFF2-40B4-BE49-F238E27FC236}">
                    <a16:creationId xmlns:a16="http://schemas.microsoft.com/office/drawing/2014/main" id="{24627C97-2BBB-4C33-B847-0DF9DC1B5E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30">
                <a:extLst>
                  <a:ext uri="{FF2B5EF4-FFF2-40B4-BE49-F238E27FC236}">
                    <a16:creationId xmlns:a16="http://schemas.microsoft.com/office/drawing/2014/main" id="{BD10ACA2-6749-4896-88C7-FD8AA31B05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31">
                <a:extLst>
                  <a:ext uri="{FF2B5EF4-FFF2-40B4-BE49-F238E27FC236}">
                    <a16:creationId xmlns:a16="http://schemas.microsoft.com/office/drawing/2014/main" id="{E8F7BFB5-7363-4193-9733-7175C7EC6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32">
                <a:extLst>
                  <a:ext uri="{FF2B5EF4-FFF2-40B4-BE49-F238E27FC236}">
                    <a16:creationId xmlns:a16="http://schemas.microsoft.com/office/drawing/2014/main" id="{9D27B6A7-AD72-4937-96AE-207857EFAF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33">
                <a:extLst>
                  <a:ext uri="{FF2B5EF4-FFF2-40B4-BE49-F238E27FC236}">
                    <a16:creationId xmlns:a16="http://schemas.microsoft.com/office/drawing/2014/main" id="{E3FCA93D-4CB0-472E-BCE7-207E9A7E3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34">
                <a:extLst>
                  <a:ext uri="{FF2B5EF4-FFF2-40B4-BE49-F238E27FC236}">
                    <a16:creationId xmlns:a16="http://schemas.microsoft.com/office/drawing/2014/main" id="{B721882A-A532-42E3-B0FB-4C96AA9FF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46">
                <a:extLst>
                  <a:ext uri="{FF2B5EF4-FFF2-40B4-BE49-F238E27FC236}">
                    <a16:creationId xmlns:a16="http://schemas.microsoft.com/office/drawing/2014/main" id="{AB8B669A-4EE5-4220-B3DD-0F3E824CCE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47">
                <a:extLst>
                  <a:ext uri="{FF2B5EF4-FFF2-40B4-BE49-F238E27FC236}">
                    <a16:creationId xmlns:a16="http://schemas.microsoft.com/office/drawing/2014/main" id="{09CD7FDC-D4E4-4111-B53A-D1A6272AB0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48">
                <a:extLst>
                  <a:ext uri="{FF2B5EF4-FFF2-40B4-BE49-F238E27FC236}">
                    <a16:creationId xmlns:a16="http://schemas.microsoft.com/office/drawing/2014/main" id="{35A93644-6522-49DF-A936-47A8B89C4C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49">
                <a:extLst>
                  <a:ext uri="{FF2B5EF4-FFF2-40B4-BE49-F238E27FC236}">
                    <a16:creationId xmlns:a16="http://schemas.microsoft.com/office/drawing/2014/main" id="{7AC1FDA7-249E-4357-A05D-CD67B1964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50">
                <a:extLst>
                  <a:ext uri="{FF2B5EF4-FFF2-40B4-BE49-F238E27FC236}">
                    <a16:creationId xmlns:a16="http://schemas.microsoft.com/office/drawing/2014/main" id="{48EE4FBE-2DA0-44B0-B4C9-B4ACD8889A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51">
                <a:extLst>
                  <a:ext uri="{FF2B5EF4-FFF2-40B4-BE49-F238E27FC236}">
                    <a16:creationId xmlns:a16="http://schemas.microsoft.com/office/drawing/2014/main" id="{350858FF-2E15-4B3E-9209-36EEC3BC7E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52">
                <a:extLst>
                  <a:ext uri="{FF2B5EF4-FFF2-40B4-BE49-F238E27FC236}">
                    <a16:creationId xmlns:a16="http://schemas.microsoft.com/office/drawing/2014/main" id="{D5B84CB0-C1EB-48F0-81C0-A2EF53E503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53">
                <a:extLst>
                  <a:ext uri="{FF2B5EF4-FFF2-40B4-BE49-F238E27FC236}">
                    <a16:creationId xmlns:a16="http://schemas.microsoft.com/office/drawing/2014/main" id="{A41497B8-AB8A-4090-A901-337B842DF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54">
                <a:extLst>
                  <a:ext uri="{FF2B5EF4-FFF2-40B4-BE49-F238E27FC236}">
                    <a16:creationId xmlns:a16="http://schemas.microsoft.com/office/drawing/2014/main" id="{CB87C1A6-038C-471A-8316-748F90ADD5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55">
                <a:extLst>
                  <a:ext uri="{FF2B5EF4-FFF2-40B4-BE49-F238E27FC236}">
                    <a16:creationId xmlns:a16="http://schemas.microsoft.com/office/drawing/2014/main" id="{3EF62E49-56AD-4520-92AF-C2748C10F2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56">
                <a:extLst>
                  <a:ext uri="{FF2B5EF4-FFF2-40B4-BE49-F238E27FC236}">
                    <a16:creationId xmlns:a16="http://schemas.microsoft.com/office/drawing/2014/main" id="{96FCA361-890F-4218-B09E-45A641DB99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57">
                <a:extLst>
                  <a:ext uri="{FF2B5EF4-FFF2-40B4-BE49-F238E27FC236}">
                    <a16:creationId xmlns:a16="http://schemas.microsoft.com/office/drawing/2014/main" id="{D5A3188C-07A5-4AFE-918E-281A86B91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58">
                <a:extLst>
                  <a:ext uri="{FF2B5EF4-FFF2-40B4-BE49-F238E27FC236}">
                    <a16:creationId xmlns:a16="http://schemas.microsoft.com/office/drawing/2014/main" id="{AA3A54DF-F014-4D52-90C1-93A0E72D2A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3" name="文本占位符 65">
            <a:extLst>
              <a:ext uri="{FF2B5EF4-FFF2-40B4-BE49-F238E27FC236}">
                <a16:creationId xmlns:a16="http://schemas.microsoft.com/office/drawing/2014/main" id="{A153AA9C-3705-4AAF-B50D-DC34E4633785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2892265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手机样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FC851A91-2696-4EFC-818B-38A8BC9CD4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2208" y="1425576"/>
            <a:ext cx="2761487" cy="5432425"/>
          </a:xfrm>
          <a:custGeom>
            <a:avLst/>
            <a:gdLst>
              <a:gd name="connsiteX0" fmla="*/ 226557 w 2727960"/>
              <a:gd name="connsiteY0" fmla="*/ 0 h 5432425"/>
              <a:gd name="connsiteX1" fmla="*/ 2501403 w 2727960"/>
              <a:gd name="connsiteY1" fmla="*/ 0 h 5432425"/>
              <a:gd name="connsiteX2" fmla="*/ 2727960 w 2727960"/>
              <a:gd name="connsiteY2" fmla="*/ 226557 h 5432425"/>
              <a:gd name="connsiteX3" fmla="*/ 2727960 w 2727960"/>
              <a:gd name="connsiteY3" fmla="*/ 5432425 h 5432425"/>
              <a:gd name="connsiteX4" fmla="*/ 0 w 2727960"/>
              <a:gd name="connsiteY4" fmla="*/ 5432425 h 5432425"/>
              <a:gd name="connsiteX5" fmla="*/ 0 w 2727960"/>
              <a:gd name="connsiteY5" fmla="*/ 226557 h 5432425"/>
              <a:gd name="connsiteX6" fmla="*/ 226557 w 2727960"/>
              <a:gd name="connsiteY6" fmla="*/ 0 h 543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7960" h="5432425">
                <a:moveTo>
                  <a:pt x="226557" y="0"/>
                </a:moveTo>
                <a:lnTo>
                  <a:pt x="2501403" y="0"/>
                </a:lnTo>
                <a:cubicBezTo>
                  <a:pt x="2626527" y="0"/>
                  <a:pt x="2727960" y="101433"/>
                  <a:pt x="2727960" y="226557"/>
                </a:cubicBezTo>
                <a:lnTo>
                  <a:pt x="2727960" y="5432425"/>
                </a:lnTo>
                <a:lnTo>
                  <a:pt x="0" y="5432425"/>
                </a:lnTo>
                <a:lnTo>
                  <a:pt x="0" y="226557"/>
                </a:lnTo>
                <a:cubicBezTo>
                  <a:pt x="0" y="101433"/>
                  <a:pt x="101433" y="0"/>
                  <a:pt x="2265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844D37-073C-4610-8779-61E112A24D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7"/>
          <a:stretch/>
        </p:blipFill>
        <p:spPr>
          <a:xfrm>
            <a:off x="4023982" y="970876"/>
            <a:ext cx="4144035" cy="588712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F9976BE-55E9-4E9E-ABBD-793CA89F037A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260680F-ECAA-4D59-8FEB-5D0D8DA95B8F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81DBE006-A25C-44A0-9AF5-411F75B51F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91AC3BDE-5BDC-444D-975A-87A9EF3F3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B64AAA0D-3A52-4EC3-AB22-12464DFDC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4DFFFB12-78C4-4F0D-AD90-F8259DA2B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A7536A1F-F950-4287-94FC-3B0202544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A3455568-7D4F-47BF-BF98-9993531E6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A8240DFA-9E0C-4579-AB1C-0162E66AC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31">
              <a:extLst>
                <a:ext uri="{FF2B5EF4-FFF2-40B4-BE49-F238E27FC236}">
                  <a16:creationId xmlns:a16="http://schemas.microsoft.com/office/drawing/2014/main" id="{7A238C7A-473F-48E5-ACE2-0602577C47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33">
              <a:extLst>
                <a:ext uri="{FF2B5EF4-FFF2-40B4-BE49-F238E27FC236}">
                  <a16:creationId xmlns:a16="http://schemas.microsoft.com/office/drawing/2014/main" id="{9BCE27E9-FE2E-43A8-BD5A-D15899D3F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C10416DF-6CF5-40AE-890B-E772F443D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43372815-F368-4ED5-BE7B-09108713A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38">
              <a:extLst>
                <a:ext uri="{FF2B5EF4-FFF2-40B4-BE49-F238E27FC236}">
                  <a16:creationId xmlns:a16="http://schemas.microsoft.com/office/drawing/2014/main" id="{BA0D7251-6998-49DA-926E-796D4EDCB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39">
              <a:extLst>
                <a:ext uri="{FF2B5EF4-FFF2-40B4-BE49-F238E27FC236}">
                  <a16:creationId xmlns:a16="http://schemas.microsoft.com/office/drawing/2014/main" id="{EEDD8667-BE41-43DC-A358-7180A179E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8D00B370-3F80-4287-8A71-CB7E556D9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F4751B9B-D59E-4594-B27D-0ECC9F28F2EB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14F05B92-72CD-4FC2-92BD-2EBE7D3C9767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9D84261-FCCC-406D-BB96-48DBFD9499B3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8532B412-BF1D-419D-B6D2-DFD3A04A6D90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79" name="Freeform 7">
                <a:extLst>
                  <a:ext uri="{FF2B5EF4-FFF2-40B4-BE49-F238E27FC236}">
                    <a16:creationId xmlns:a16="http://schemas.microsoft.com/office/drawing/2014/main" id="{E890A190-2E52-455C-BD01-95137C3DF9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9">
                <a:extLst>
                  <a:ext uri="{FF2B5EF4-FFF2-40B4-BE49-F238E27FC236}">
                    <a16:creationId xmlns:a16="http://schemas.microsoft.com/office/drawing/2014/main" id="{106619BB-562E-4784-8EE7-5C2E75F825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0">
                <a:extLst>
                  <a:ext uri="{FF2B5EF4-FFF2-40B4-BE49-F238E27FC236}">
                    <a16:creationId xmlns:a16="http://schemas.microsoft.com/office/drawing/2014/main" id="{293A581A-E831-4103-B9B7-4143FC4CD6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1">
                <a:extLst>
                  <a:ext uri="{FF2B5EF4-FFF2-40B4-BE49-F238E27FC236}">
                    <a16:creationId xmlns:a16="http://schemas.microsoft.com/office/drawing/2014/main" id="{389C9D4F-C196-4B87-A496-C9B0E44F29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12">
                <a:extLst>
                  <a:ext uri="{FF2B5EF4-FFF2-40B4-BE49-F238E27FC236}">
                    <a16:creationId xmlns:a16="http://schemas.microsoft.com/office/drawing/2014/main" id="{E2FFB9EE-BA6D-448B-B5C1-2790B7CAD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13">
                <a:extLst>
                  <a:ext uri="{FF2B5EF4-FFF2-40B4-BE49-F238E27FC236}">
                    <a16:creationId xmlns:a16="http://schemas.microsoft.com/office/drawing/2014/main" id="{1BD366BD-60DB-43F1-B8D3-CB0248EF4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14">
                <a:extLst>
                  <a:ext uri="{FF2B5EF4-FFF2-40B4-BE49-F238E27FC236}">
                    <a16:creationId xmlns:a16="http://schemas.microsoft.com/office/drawing/2014/main" id="{E519707E-5F8A-410E-9D77-C0A7C5B09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5">
                <a:extLst>
                  <a:ext uri="{FF2B5EF4-FFF2-40B4-BE49-F238E27FC236}">
                    <a16:creationId xmlns:a16="http://schemas.microsoft.com/office/drawing/2014/main" id="{4FAF17A2-4E3D-4253-8DBA-4FFCEFA5F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6">
                <a:extLst>
                  <a:ext uri="{FF2B5EF4-FFF2-40B4-BE49-F238E27FC236}">
                    <a16:creationId xmlns:a16="http://schemas.microsoft.com/office/drawing/2014/main" id="{E30F5AFF-D7D2-46C7-ABB0-F806862687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7">
                <a:extLst>
                  <a:ext uri="{FF2B5EF4-FFF2-40B4-BE49-F238E27FC236}">
                    <a16:creationId xmlns:a16="http://schemas.microsoft.com/office/drawing/2014/main" id="{0E5867A6-7F38-4DB7-80B1-3042CCB57D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8">
                <a:extLst>
                  <a:ext uri="{FF2B5EF4-FFF2-40B4-BE49-F238E27FC236}">
                    <a16:creationId xmlns:a16="http://schemas.microsoft.com/office/drawing/2014/main" id="{4E08BDE6-C14E-4A0B-9752-804BA469E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9">
                <a:extLst>
                  <a:ext uri="{FF2B5EF4-FFF2-40B4-BE49-F238E27FC236}">
                    <a16:creationId xmlns:a16="http://schemas.microsoft.com/office/drawing/2014/main" id="{E9414496-E6BE-4D21-A307-3AF7A3F81A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20">
                <a:extLst>
                  <a:ext uri="{FF2B5EF4-FFF2-40B4-BE49-F238E27FC236}">
                    <a16:creationId xmlns:a16="http://schemas.microsoft.com/office/drawing/2014/main" id="{60D0DECE-E1CC-4BAF-803C-A39914083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21">
                <a:extLst>
                  <a:ext uri="{FF2B5EF4-FFF2-40B4-BE49-F238E27FC236}">
                    <a16:creationId xmlns:a16="http://schemas.microsoft.com/office/drawing/2014/main" id="{719A83BA-6FA4-4157-AD96-FD8436B4A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B0725B09-D7BF-47B1-BDC4-4B7877A0B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6075A37F-A83B-41D9-8D1A-28A9FF8FD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24">
                <a:extLst>
                  <a:ext uri="{FF2B5EF4-FFF2-40B4-BE49-F238E27FC236}">
                    <a16:creationId xmlns:a16="http://schemas.microsoft.com/office/drawing/2014/main" id="{FB89E365-3054-4014-A655-304B244193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25">
                <a:extLst>
                  <a:ext uri="{FF2B5EF4-FFF2-40B4-BE49-F238E27FC236}">
                    <a16:creationId xmlns:a16="http://schemas.microsoft.com/office/drawing/2014/main" id="{6C9D2D82-3354-4D9B-BA01-B980AA2999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6">
                <a:extLst>
                  <a:ext uri="{FF2B5EF4-FFF2-40B4-BE49-F238E27FC236}">
                    <a16:creationId xmlns:a16="http://schemas.microsoft.com/office/drawing/2014/main" id="{F8C6E3F6-466E-4BD9-8ABE-A7BF93612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7">
                <a:extLst>
                  <a:ext uri="{FF2B5EF4-FFF2-40B4-BE49-F238E27FC236}">
                    <a16:creationId xmlns:a16="http://schemas.microsoft.com/office/drawing/2014/main" id="{6B4A08BF-DB82-4045-B9BD-C76B4B224A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8">
                <a:extLst>
                  <a:ext uri="{FF2B5EF4-FFF2-40B4-BE49-F238E27FC236}">
                    <a16:creationId xmlns:a16="http://schemas.microsoft.com/office/drawing/2014/main" id="{2C2698D5-4CC8-4096-8388-41F0B1416B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9">
                <a:extLst>
                  <a:ext uri="{FF2B5EF4-FFF2-40B4-BE49-F238E27FC236}">
                    <a16:creationId xmlns:a16="http://schemas.microsoft.com/office/drawing/2014/main" id="{3CA7F333-036F-4D3A-8379-954A546ADD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30">
                <a:extLst>
                  <a:ext uri="{FF2B5EF4-FFF2-40B4-BE49-F238E27FC236}">
                    <a16:creationId xmlns:a16="http://schemas.microsoft.com/office/drawing/2014/main" id="{6A889E60-E004-44E6-8DC4-80FDAF556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31">
                <a:extLst>
                  <a:ext uri="{FF2B5EF4-FFF2-40B4-BE49-F238E27FC236}">
                    <a16:creationId xmlns:a16="http://schemas.microsoft.com/office/drawing/2014/main" id="{F8EC713C-7F39-4E7F-9124-A6DC086A3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32">
                <a:extLst>
                  <a:ext uri="{FF2B5EF4-FFF2-40B4-BE49-F238E27FC236}">
                    <a16:creationId xmlns:a16="http://schemas.microsoft.com/office/drawing/2014/main" id="{BD05F458-1BF9-4554-BD03-1CC7711075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33">
                <a:extLst>
                  <a:ext uri="{FF2B5EF4-FFF2-40B4-BE49-F238E27FC236}">
                    <a16:creationId xmlns:a16="http://schemas.microsoft.com/office/drawing/2014/main" id="{108B5BBC-0148-40A7-B488-874917E52E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34">
                <a:extLst>
                  <a:ext uri="{FF2B5EF4-FFF2-40B4-BE49-F238E27FC236}">
                    <a16:creationId xmlns:a16="http://schemas.microsoft.com/office/drawing/2014/main" id="{1616CC80-2016-4951-8901-9EF2653D0F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46">
                <a:extLst>
                  <a:ext uri="{FF2B5EF4-FFF2-40B4-BE49-F238E27FC236}">
                    <a16:creationId xmlns:a16="http://schemas.microsoft.com/office/drawing/2014/main" id="{E960C6CD-A6EC-4E56-B561-F5CFDAA1B8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47">
                <a:extLst>
                  <a:ext uri="{FF2B5EF4-FFF2-40B4-BE49-F238E27FC236}">
                    <a16:creationId xmlns:a16="http://schemas.microsoft.com/office/drawing/2014/main" id="{19F4DCC6-2AA1-4311-85A6-802666202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48">
                <a:extLst>
                  <a:ext uri="{FF2B5EF4-FFF2-40B4-BE49-F238E27FC236}">
                    <a16:creationId xmlns:a16="http://schemas.microsoft.com/office/drawing/2014/main" id="{449AF28D-AC2C-4019-9D73-A1D76DC0A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49">
                <a:extLst>
                  <a:ext uri="{FF2B5EF4-FFF2-40B4-BE49-F238E27FC236}">
                    <a16:creationId xmlns:a16="http://schemas.microsoft.com/office/drawing/2014/main" id="{261E6B36-4EA9-458A-A45A-5C0DCB8AA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50">
                <a:extLst>
                  <a:ext uri="{FF2B5EF4-FFF2-40B4-BE49-F238E27FC236}">
                    <a16:creationId xmlns:a16="http://schemas.microsoft.com/office/drawing/2014/main" id="{398D5C21-3C08-4CE5-8431-DCF060E8E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51">
                <a:extLst>
                  <a:ext uri="{FF2B5EF4-FFF2-40B4-BE49-F238E27FC236}">
                    <a16:creationId xmlns:a16="http://schemas.microsoft.com/office/drawing/2014/main" id="{4192854D-D3F3-47FD-A312-9585E9805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52">
                <a:extLst>
                  <a:ext uri="{FF2B5EF4-FFF2-40B4-BE49-F238E27FC236}">
                    <a16:creationId xmlns:a16="http://schemas.microsoft.com/office/drawing/2014/main" id="{4A745892-B11A-4AA7-AB7F-9B5992181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53">
                <a:extLst>
                  <a:ext uri="{FF2B5EF4-FFF2-40B4-BE49-F238E27FC236}">
                    <a16:creationId xmlns:a16="http://schemas.microsoft.com/office/drawing/2014/main" id="{C6DAA62A-F51F-458C-A4DE-5FCFC79E7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54">
                <a:extLst>
                  <a:ext uri="{FF2B5EF4-FFF2-40B4-BE49-F238E27FC236}">
                    <a16:creationId xmlns:a16="http://schemas.microsoft.com/office/drawing/2014/main" id="{BEE763DA-3920-4419-8ADF-6DB021D0A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55">
                <a:extLst>
                  <a:ext uri="{FF2B5EF4-FFF2-40B4-BE49-F238E27FC236}">
                    <a16:creationId xmlns:a16="http://schemas.microsoft.com/office/drawing/2014/main" id="{C61D19DF-3339-4382-A40A-732CC59E55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56">
                <a:extLst>
                  <a:ext uri="{FF2B5EF4-FFF2-40B4-BE49-F238E27FC236}">
                    <a16:creationId xmlns:a16="http://schemas.microsoft.com/office/drawing/2014/main" id="{30E3AF9D-0C54-4370-87D3-B855193D7E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57">
                <a:extLst>
                  <a:ext uri="{FF2B5EF4-FFF2-40B4-BE49-F238E27FC236}">
                    <a16:creationId xmlns:a16="http://schemas.microsoft.com/office/drawing/2014/main" id="{376F742D-A326-4786-8510-2DFE12341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58">
                <a:extLst>
                  <a:ext uri="{FF2B5EF4-FFF2-40B4-BE49-F238E27FC236}">
                    <a16:creationId xmlns:a16="http://schemas.microsoft.com/office/drawing/2014/main" id="{1497B6C5-83CF-4DA4-801C-5AFDAB3D5C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19" name="文本占位符 65">
            <a:extLst>
              <a:ext uri="{FF2B5EF4-FFF2-40B4-BE49-F238E27FC236}">
                <a16:creationId xmlns:a16="http://schemas.microsoft.com/office/drawing/2014/main" id="{6592DB98-26D7-4C62-AD48-AD0920FC3D5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2746759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电脑样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92560382-7E68-4B32-92B5-A2C94E7B86BB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E636BE14-C0D2-4D61-BB38-3EE8B26A02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047AD7C1-3AD6-47A0-B194-8FB91C072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0" name="Freeform 22">
              <a:extLst>
                <a:ext uri="{FF2B5EF4-FFF2-40B4-BE49-F238E27FC236}">
                  <a16:creationId xmlns:a16="http://schemas.microsoft.com/office/drawing/2014/main" id="{AC26C9D8-7E95-4A44-8495-C575D7A83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43E9C3BF-6E9A-4AB8-B7FD-88012E351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F3CC13E6-75EE-47C5-93E3-4D979EE2D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3" name="Freeform 25">
              <a:extLst>
                <a:ext uri="{FF2B5EF4-FFF2-40B4-BE49-F238E27FC236}">
                  <a16:creationId xmlns:a16="http://schemas.microsoft.com/office/drawing/2014/main" id="{EC0BD02F-34CC-4BA4-8347-86CB32878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4" name="Freeform 26">
              <a:extLst>
                <a:ext uri="{FF2B5EF4-FFF2-40B4-BE49-F238E27FC236}">
                  <a16:creationId xmlns:a16="http://schemas.microsoft.com/office/drawing/2014/main" id="{81E1755D-3D9F-4D16-B600-8027B8837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9E297B44-AF06-42C5-BF81-53DF855899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8AA09C0F-AF5F-4F78-ABEC-E7815728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7" name="Freeform 35">
              <a:extLst>
                <a:ext uri="{FF2B5EF4-FFF2-40B4-BE49-F238E27FC236}">
                  <a16:creationId xmlns:a16="http://schemas.microsoft.com/office/drawing/2014/main" id="{8890EF4E-57B7-4994-BA3F-F25E177E5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8" name="Freeform 36">
              <a:extLst>
                <a:ext uri="{FF2B5EF4-FFF2-40B4-BE49-F238E27FC236}">
                  <a16:creationId xmlns:a16="http://schemas.microsoft.com/office/drawing/2014/main" id="{1E9F0B4D-1A6A-4C11-BB61-C76C2B29E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9" name="Freeform 38">
              <a:extLst>
                <a:ext uri="{FF2B5EF4-FFF2-40B4-BE49-F238E27FC236}">
                  <a16:creationId xmlns:a16="http://schemas.microsoft.com/office/drawing/2014/main" id="{65EF05F4-A63B-4C09-9302-44D15E908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0" name="Freeform 39">
              <a:extLst>
                <a:ext uri="{FF2B5EF4-FFF2-40B4-BE49-F238E27FC236}">
                  <a16:creationId xmlns:a16="http://schemas.microsoft.com/office/drawing/2014/main" id="{146A1244-CC2B-4313-B3AC-C6DCEC59A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40">
              <a:extLst>
                <a:ext uri="{FF2B5EF4-FFF2-40B4-BE49-F238E27FC236}">
                  <a16:creationId xmlns:a16="http://schemas.microsoft.com/office/drawing/2014/main" id="{691E85B0-0064-4CF9-893C-93565883F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65" name="椭圆 64">
            <a:extLst>
              <a:ext uri="{FF2B5EF4-FFF2-40B4-BE49-F238E27FC236}">
                <a16:creationId xmlns:a16="http://schemas.microsoft.com/office/drawing/2014/main" id="{C91AC609-1C85-4B31-B732-372D2DCB66BD}"/>
              </a:ext>
            </a:extLst>
          </p:cNvPr>
          <p:cNvSpPr/>
          <p:nvPr userDrawn="1"/>
        </p:nvSpPr>
        <p:spPr>
          <a:xfrm>
            <a:off x="6958403" y="5702153"/>
            <a:ext cx="2640760" cy="529481"/>
          </a:xfrm>
          <a:prstGeom prst="ellipse">
            <a:avLst/>
          </a:prstGeom>
          <a:solidFill>
            <a:schemeClr val="bg2">
              <a:lumMod val="50000"/>
              <a:alpha val="32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C69C672-6372-4EEC-81B5-8A467BF980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469" y="1494982"/>
            <a:ext cx="5799137" cy="4525085"/>
          </a:xfrm>
          <a:prstGeom prst="rect">
            <a:avLst/>
          </a:prstGeom>
        </p:spPr>
      </p:pic>
      <p:sp>
        <p:nvSpPr>
          <p:cNvPr id="23" name="图片占位符 22">
            <a:extLst>
              <a:ext uri="{FF2B5EF4-FFF2-40B4-BE49-F238E27FC236}">
                <a16:creationId xmlns:a16="http://schemas.microsoft.com/office/drawing/2014/main" id="{014561A0-BE0B-400B-9310-464A465969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5656" y="1711325"/>
            <a:ext cx="5324475" cy="30146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E9C6B18-D060-444B-A14D-F88EC02D4727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6E523764-D2B2-4F67-8391-EBFE3731D55A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5F321BF-3156-4054-84B5-C870628FD3AC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434CB82C-1B5C-4726-9121-6C9D13DCFFFA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A40700DD-4DE6-48BA-85E9-F38FD9A29D5B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74" name="Freeform 7">
                <a:extLst>
                  <a:ext uri="{FF2B5EF4-FFF2-40B4-BE49-F238E27FC236}">
                    <a16:creationId xmlns:a16="http://schemas.microsoft.com/office/drawing/2014/main" id="{AB1FFE08-0928-48AE-B886-8151D1637F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9">
                <a:extLst>
                  <a:ext uri="{FF2B5EF4-FFF2-40B4-BE49-F238E27FC236}">
                    <a16:creationId xmlns:a16="http://schemas.microsoft.com/office/drawing/2014/main" id="{BA010DF6-936F-45D4-9005-6989C9EB08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0">
                <a:extLst>
                  <a:ext uri="{FF2B5EF4-FFF2-40B4-BE49-F238E27FC236}">
                    <a16:creationId xmlns:a16="http://schemas.microsoft.com/office/drawing/2014/main" id="{4B8E84F8-D9FB-4D45-A56C-2E2162E2D2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1">
                <a:extLst>
                  <a:ext uri="{FF2B5EF4-FFF2-40B4-BE49-F238E27FC236}">
                    <a16:creationId xmlns:a16="http://schemas.microsoft.com/office/drawing/2014/main" id="{DDDAFEB3-913F-4C4D-9445-B34410C1F0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2">
                <a:extLst>
                  <a:ext uri="{FF2B5EF4-FFF2-40B4-BE49-F238E27FC236}">
                    <a16:creationId xmlns:a16="http://schemas.microsoft.com/office/drawing/2014/main" id="{0007D336-361E-473B-87EF-2799716810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3">
                <a:extLst>
                  <a:ext uri="{FF2B5EF4-FFF2-40B4-BE49-F238E27FC236}">
                    <a16:creationId xmlns:a16="http://schemas.microsoft.com/office/drawing/2014/main" id="{97C4FA5B-7C45-4753-9C81-6CC326798E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4">
                <a:extLst>
                  <a:ext uri="{FF2B5EF4-FFF2-40B4-BE49-F238E27FC236}">
                    <a16:creationId xmlns:a16="http://schemas.microsoft.com/office/drawing/2014/main" id="{757CE777-032E-48A0-B724-6B4155573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5">
                <a:extLst>
                  <a:ext uri="{FF2B5EF4-FFF2-40B4-BE49-F238E27FC236}">
                    <a16:creationId xmlns:a16="http://schemas.microsoft.com/office/drawing/2014/main" id="{2589976A-0533-410E-BA22-3076CD2F0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6">
                <a:extLst>
                  <a:ext uri="{FF2B5EF4-FFF2-40B4-BE49-F238E27FC236}">
                    <a16:creationId xmlns:a16="http://schemas.microsoft.com/office/drawing/2014/main" id="{789A7A9C-5D88-4CFE-949C-4BD50C6375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17">
                <a:extLst>
                  <a:ext uri="{FF2B5EF4-FFF2-40B4-BE49-F238E27FC236}">
                    <a16:creationId xmlns:a16="http://schemas.microsoft.com/office/drawing/2014/main" id="{54737033-7EFA-45ED-9A3E-3C513D17F0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18">
                <a:extLst>
                  <a:ext uri="{FF2B5EF4-FFF2-40B4-BE49-F238E27FC236}">
                    <a16:creationId xmlns:a16="http://schemas.microsoft.com/office/drawing/2014/main" id="{F84FD3ED-D293-44A3-8B6B-74990915C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19">
                <a:extLst>
                  <a:ext uri="{FF2B5EF4-FFF2-40B4-BE49-F238E27FC236}">
                    <a16:creationId xmlns:a16="http://schemas.microsoft.com/office/drawing/2014/main" id="{EBC32428-8F94-40E6-8315-EC74B7B882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20">
                <a:extLst>
                  <a:ext uri="{FF2B5EF4-FFF2-40B4-BE49-F238E27FC236}">
                    <a16:creationId xmlns:a16="http://schemas.microsoft.com/office/drawing/2014/main" id="{C614F9F3-BD52-4D49-8A44-9307C921A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21">
                <a:extLst>
                  <a:ext uri="{FF2B5EF4-FFF2-40B4-BE49-F238E27FC236}">
                    <a16:creationId xmlns:a16="http://schemas.microsoft.com/office/drawing/2014/main" id="{A098812A-76D1-450F-8C4D-56268F1D2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22">
                <a:extLst>
                  <a:ext uri="{FF2B5EF4-FFF2-40B4-BE49-F238E27FC236}">
                    <a16:creationId xmlns:a16="http://schemas.microsoft.com/office/drawing/2014/main" id="{BC160648-C668-4C43-B618-7940BA9E0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23">
                <a:extLst>
                  <a:ext uri="{FF2B5EF4-FFF2-40B4-BE49-F238E27FC236}">
                    <a16:creationId xmlns:a16="http://schemas.microsoft.com/office/drawing/2014/main" id="{51EC974B-C963-46EE-AF86-EEA8FA573D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24">
                <a:extLst>
                  <a:ext uri="{FF2B5EF4-FFF2-40B4-BE49-F238E27FC236}">
                    <a16:creationId xmlns:a16="http://schemas.microsoft.com/office/drawing/2014/main" id="{A0540C07-CC80-4082-9996-C1B431F42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25">
                <a:extLst>
                  <a:ext uri="{FF2B5EF4-FFF2-40B4-BE49-F238E27FC236}">
                    <a16:creationId xmlns:a16="http://schemas.microsoft.com/office/drawing/2014/main" id="{BE208746-0331-4CFC-ACF1-C6A2B66554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26">
                <a:extLst>
                  <a:ext uri="{FF2B5EF4-FFF2-40B4-BE49-F238E27FC236}">
                    <a16:creationId xmlns:a16="http://schemas.microsoft.com/office/drawing/2014/main" id="{4DE0AB4B-5814-4858-A792-4AF54F7DCB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27">
                <a:extLst>
                  <a:ext uri="{FF2B5EF4-FFF2-40B4-BE49-F238E27FC236}">
                    <a16:creationId xmlns:a16="http://schemas.microsoft.com/office/drawing/2014/main" id="{E9C4E9A3-D1F9-40C5-8266-020B72D15B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28">
                <a:extLst>
                  <a:ext uri="{FF2B5EF4-FFF2-40B4-BE49-F238E27FC236}">
                    <a16:creationId xmlns:a16="http://schemas.microsoft.com/office/drawing/2014/main" id="{EFD38642-7EC6-47D5-B6E1-F91E39459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29">
                <a:extLst>
                  <a:ext uri="{FF2B5EF4-FFF2-40B4-BE49-F238E27FC236}">
                    <a16:creationId xmlns:a16="http://schemas.microsoft.com/office/drawing/2014/main" id="{425EE517-DF5D-4520-9FBC-F3A905483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30">
                <a:extLst>
                  <a:ext uri="{FF2B5EF4-FFF2-40B4-BE49-F238E27FC236}">
                    <a16:creationId xmlns:a16="http://schemas.microsoft.com/office/drawing/2014/main" id="{03D1E9A4-410B-4758-94EC-8E4C4C1E2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31">
                <a:extLst>
                  <a:ext uri="{FF2B5EF4-FFF2-40B4-BE49-F238E27FC236}">
                    <a16:creationId xmlns:a16="http://schemas.microsoft.com/office/drawing/2014/main" id="{9B6519BC-8899-4A39-B573-ABA97D254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32">
                <a:extLst>
                  <a:ext uri="{FF2B5EF4-FFF2-40B4-BE49-F238E27FC236}">
                    <a16:creationId xmlns:a16="http://schemas.microsoft.com/office/drawing/2014/main" id="{80F81BCC-56FB-423C-8EDB-BBA82585E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33">
                <a:extLst>
                  <a:ext uri="{FF2B5EF4-FFF2-40B4-BE49-F238E27FC236}">
                    <a16:creationId xmlns:a16="http://schemas.microsoft.com/office/drawing/2014/main" id="{7F17D343-7060-4157-AC10-AF51C2D8D1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34">
                <a:extLst>
                  <a:ext uri="{FF2B5EF4-FFF2-40B4-BE49-F238E27FC236}">
                    <a16:creationId xmlns:a16="http://schemas.microsoft.com/office/drawing/2014/main" id="{B86364ED-65A4-47E0-BC1C-163B5F83F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46">
                <a:extLst>
                  <a:ext uri="{FF2B5EF4-FFF2-40B4-BE49-F238E27FC236}">
                    <a16:creationId xmlns:a16="http://schemas.microsoft.com/office/drawing/2014/main" id="{24EDAF91-56AD-4135-A681-5F5914388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47">
                <a:extLst>
                  <a:ext uri="{FF2B5EF4-FFF2-40B4-BE49-F238E27FC236}">
                    <a16:creationId xmlns:a16="http://schemas.microsoft.com/office/drawing/2014/main" id="{8709186E-F0B3-4EDC-9ADA-C3B1A79B6E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48">
                <a:extLst>
                  <a:ext uri="{FF2B5EF4-FFF2-40B4-BE49-F238E27FC236}">
                    <a16:creationId xmlns:a16="http://schemas.microsoft.com/office/drawing/2014/main" id="{8B1B148C-AAF9-4A2E-B640-E5777F317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49">
                <a:extLst>
                  <a:ext uri="{FF2B5EF4-FFF2-40B4-BE49-F238E27FC236}">
                    <a16:creationId xmlns:a16="http://schemas.microsoft.com/office/drawing/2014/main" id="{A3054E55-3FBB-497B-9E98-A559A1EDF9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50">
                <a:extLst>
                  <a:ext uri="{FF2B5EF4-FFF2-40B4-BE49-F238E27FC236}">
                    <a16:creationId xmlns:a16="http://schemas.microsoft.com/office/drawing/2014/main" id="{2A49CD72-709C-4ECA-9927-9283F67948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51">
                <a:extLst>
                  <a:ext uri="{FF2B5EF4-FFF2-40B4-BE49-F238E27FC236}">
                    <a16:creationId xmlns:a16="http://schemas.microsoft.com/office/drawing/2014/main" id="{45B7F737-6C27-4377-93E8-DCB7F1634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52">
                <a:extLst>
                  <a:ext uri="{FF2B5EF4-FFF2-40B4-BE49-F238E27FC236}">
                    <a16:creationId xmlns:a16="http://schemas.microsoft.com/office/drawing/2014/main" id="{3990D280-F9BC-41C0-B636-5D715AAED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53">
                <a:extLst>
                  <a:ext uri="{FF2B5EF4-FFF2-40B4-BE49-F238E27FC236}">
                    <a16:creationId xmlns:a16="http://schemas.microsoft.com/office/drawing/2014/main" id="{FE695BB3-06B3-432D-AD8A-EE424C662D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54">
                <a:extLst>
                  <a:ext uri="{FF2B5EF4-FFF2-40B4-BE49-F238E27FC236}">
                    <a16:creationId xmlns:a16="http://schemas.microsoft.com/office/drawing/2014/main" id="{0B1A949F-5E5C-4D41-887C-874F10073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55">
                <a:extLst>
                  <a:ext uri="{FF2B5EF4-FFF2-40B4-BE49-F238E27FC236}">
                    <a16:creationId xmlns:a16="http://schemas.microsoft.com/office/drawing/2014/main" id="{50D566C5-2FBE-4030-9DD4-D708F2D3CC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56">
                <a:extLst>
                  <a:ext uri="{FF2B5EF4-FFF2-40B4-BE49-F238E27FC236}">
                    <a16:creationId xmlns:a16="http://schemas.microsoft.com/office/drawing/2014/main" id="{34D413B5-D4A3-48D9-AE01-F864115271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57">
                <a:extLst>
                  <a:ext uri="{FF2B5EF4-FFF2-40B4-BE49-F238E27FC236}">
                    <a16:creationId xmlns:a16="http://schemas.microsoft.com/office/drawing/2014/main" id="{05FC6845-0B7E-40E1-915E-200B70D830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58">
                <a:extLst>
                  <a:ext uri="{FF2B5EF4-FFF2-40B4-BE49-F238E27FC236}">
                    <a16:creationId xmlns:a16="http://schemas.microsoft.com/office/drawing/2014/main" id="{A564A46E-173E-4BC7-9D59-5012FA74D8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14" name="文本占位符 65">
            <a:extLst>
              <a:ext uri="{FF2B5EF4-FFF2-40B4-BE49-F238E27FC236}">
                <a16:creationId xmlns:a16="http://schemas.microsoft.com/office/drawing/2014/main" id="{72AB1941-7269-4209-83A0-3BA98E6BB03D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3553213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音乐播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E25081-82D7-4CD8-9970-11E93304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285B1F-5A95-460D-828B-D675E1BF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443BCB-E748-45DD-BEEE-363F4DBF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260981B6-C1E2-4958-BFA4-F59869388A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89570" y="2431013"/>
            <a:ext cx="2595932" cy="2595932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285219E-AE78-4108-B3C4-9B5DB93C2556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6F1B465-2E8F-4534-9119-74DE7373052E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8B1B33F-4A2E-433C-9DBB-0AEF6002E87A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E6327B0-E2A1-496B-9908-99673E3BE623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472AA650-8A21-46AC-A07B-5BA972DFAB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F128E11A-B31F-4D7F-B0DF-D36F21A7B0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230EA30A-FCFF-485A-A1F0-980D4CE0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DC270CA0-F50C-4513-B20D-271E10D984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2">
                <a:extLst>
                  <a:ext uri="{FF2B5EF4-FFF2-40B4-BE49-F238E27FC236}">
                    <a16:creationId xmlns:a16="http://schemas.microsoft.com/office/drawing/2014/main" id="{8A88422B-8DCD-4154-9056-B91E7282C3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3">
                <a:extLst>
                  <a:ext uri="{FF2B5EF4-FFF2-40B4-BE49-F238E27FC236}">
                    <a16:creationId xmlns:a16="http://schemas.microsoft.com/office/drawing/2014/main" id="{DBB18FDD-5161-4FAD-BF2B-DC5E8E5B5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4">
                <a:extLst>
                  <a:ext uri="{FF2B5EF4-FFF2-40B4-BE49-F238E27FC236}">
                    <a16:creationId xmlns:a16="http://schemas.microsoft.com/office/drawing/2014/main" id="{9CFD7459-ECE3-4902-953F-C7BB5820D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5">
                <a:extLst>
                  <a:ext uri="{FF2B5EF4-FFF2-40B4-BE49-F238E27FC236}">
                    <a16:creationId xmlns:a16="http://schemas.microsoft.com/office/drawing/2014/main" id="{7D59C1F8-486A-4841-9EA3-B8D734BE9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621EB56C-3E49-4D66-A9B7-856962BEF1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7">
                <a:extLst>
                  <a:ext uri="{FF2B5EF4-FFF2-40B4-BE49-F238E27FC236}">
                    <a16:creationId xmlns:a16="http://schemas.microsoft.com/office/drawing/2014/main" id="{E4087131-3F0F-4514-8B97-70F5405865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8">
                <a:extLst>
                  <a:ext uri="{FF2B5EF4-FFF2-40B4-BE49-F238E27FC236}">
                    <a16:creationId xmlns:a16="http://schemas.microsoft.com/office/drawing/2014/main" id="{B6A358AA-E63A-457D-9E28-13DD9E3B68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9">
                <a:extLst>
                  <a:ext uri="{FF2B5EF4-FFF2-40B4-BE49-F238E27FC236}">
                    <a16:creationId xmlns:a16="http://schemas.microsoft.com/office/drawing/2014/main" id="{AD68BA2F-1DE1-440D-877B-7BB021FDA2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BF69C310-5819-44B8-8F04-ECB3D88E2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21">
                <a:extLst>
                  <a:ext uri="{FF2B5EF4-FFF2-40B4-BE49-F238E27FC236}">
                    <a16:creationId xmlns:a16="http://schemas.microsoft.com/office/drawing/2014/main" id="{28AE5E55-37FD-44FE-9E7F-FC58BCEF85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22">
                <a:extLst>
                  <a:ext uri="{FF2B5EF4-FFF2-40B4-BE49-F238E27FC236}">
                    <a16:creationId xmlns:a16="http://schemas.microsoft.com/office/drawing/2014/main" id="{98CE4181-15BD-4BD9-AA24-4BC483F9A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3">
                <a:extLst>
                  <a:ext uri="{FF2B5EF4-FFF2-40B4-BE49-F238E27FC236}">
                    <a16:creationId xmlns:a16="http://schemas.microsoft.com/office/drawing/2014/main" id="{05EF2088-CAC8-482C-98D2-64DBF2C563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4">
                <a:extLst>
                  <a:ext uri="{FF2B5EF4-FFF2-40B4-BE49-F238E27FC236}">
                    <a16:creationId xmlns:a16="http://schemas.microsoft.com/office/drawing/2014/main" id="{2DC10A14-8C3D-423C-9014-A82F8574D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25">
                <a:extLst>
                  <a:ext uri="{FF2B5EF4-FFF2-40B4-BE49-F238E27FC236}">
                    <a16:creationId xmlns:a16="http://schemas.microsoft.com/office/drawing/2014/main" id="{5AF94D15-9D7D-4FCE-B46D-A2379264FC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26">
                <a:extLst>
                  <a:ext uri="{FF2B5EF4-FFF2-40B4-BE49-F238E27FC236}">
                    <a16:creationId xmlns:a16="http://schemas.microsoft.com/office/drawing/2014/main" id="{43DD58D9-E9D0-4E4A-A5A5-97CBABC9AC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27">
                <a:extLst>
                  <a:ext uri="{FF2B5EF4-FFF2-40B4-BE49-F238E27FC236}">
                    <a16:creationId xmlns:a16="http://schemas.microsoft.com/office/drawing/2014/main" id="{5E55492F-165F-4717-8D3A-FF0A662E04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28">
                <a:extLst>
                  <a:ext uri="{FF2B5EF4-FFF2-40B4-BE49-F238E27FC236}">
                    <a16:creationId xmlns:a16="http://schemas.microsoft.com/office/drawing/2014/main" id="{2C89B896-AA33-446B-987C-BA81EE604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29">
                <a:extLst>
                  <a:ext uri="{FF2B5EF4-FFF2-40B4-BE49-F238E27FC236}">
                    <a16:creationId xmlns:a16="http://schemas.microsoft.com/office/drawing/2014/main" id="{84E133B0-9220-4519-AA86-ED2146DB1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0">
                <a:extLst>
                  <a:ext uri="{FF2B5EF4-FFF2-40B4-BE49-F238E27FC236}">
                    <a16:creationId xmlns:a16="http://schemas.microsoft.com/office/drawing/2014/main" id="{59980636-F1AC-44C6-9C51-8BE9DD43C6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1">
                <a:extLst>
                  <a:ext uri="{FF2B5EF4-FFF2-40B4-BE49-F238E27FC236}">
                    <a16:creationId xmlns:a16="http://schemas.microsoft.com/office/drawing/2014/main" id="{20BFF3BA-50CF-4F6A-806F-2F596DA784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32">
                <a:extLst>
                  <a:ext uri="{FF2B5EF4-FFF2-40B4-BE49-F238E27FC236}">
                    <a16:creationId xmlns:a16="http://schemas.microsoft.com/office/drawing/2014/main" id="{EA31E573-8534-41D4-9B59-81ED9538F2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33">
                <a:extLst>
                  <a:ext uri="{FF2B5EF4-FFF2-40B4-BE49-F238E27FC236}">
                    <a16:creationId xmlns:a16="http://schemas.microsoft.com/office/drawing/2014/main" id="{87A5BEF7-581F-447D-A6A6-DB47DAA1A7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34">
                <a:extLst>
                  <a:ext uri="{FF2B5EF4-FFF2-40B4-BE49-F238E27FC236}">
                    <a16:creationId xmlns:a16="http://schemas.microsoft.com/office/drawing/2014/main" id="{A96D8D9C-3A72-4C79-AC3A-5B1EEC1DF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46">
                <a:extLst>
                  <a:ext uri="{FF2B5EF4-FFF2-40B4-BE49-F238E27FC236}">
                    <a16:creationId xmlns:a16="http://schemas.microsoft.com/office/drawing/2014/main" id="{EEB391CB-8629-4B8C-B1C0-81B5D1A9B9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47">
                <a:extLst>
                  <a:ext uri="{FF2B5EF4-FFF2-40B4-BE49-F238E27FC236}">
                    <a16:creationId xmlns:a16="http://schemas.microsoft.com/office/drawing/2014/main" id="{3BC27A46-D97C-486B-A9E8-D226CD85F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48">
                <a:extLst>
                  <a:ext uri="{FF2B5EF4-FFF2-40B4-BE49-F238E27FC236}">
                    <a16:creationId xmlns:a16="http://schemas.microsoft.com/office/drawing/2014/main" id="{ABF9415B-8439-4757-A3E6-B26C7F65F4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49">
                <a:extLst>
                  <a:ext uri="{FF2B5EF4-FFF2-40B4-BE49-F238E27FC236}">
                    <a16:creationId xmlns:a16="http://schemas.microsoft.com/office/drawing/2014/main" id="{08DD2BB5-BC61-4489-B781-CDDE4E32F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50">
                <a:extLst>
                  <a:ext uri="{FF2B5EF4-FFF2-40B4-BE49-F238E27FC236}">
                    <a16:creationId xmlns:a16="http://schemas.microsoft.com/office/drawing/2014/main" id="{0B8C7C3E-990C-4145-82BC-D34893430C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51">
                <a:extLst>
                  <a:ext uri="{FF2B5EF4-FFF2-40B4-BE49-F238E27FC236}">
                    <a16:creationId xmlns:a16="http://schemas.microsoft.com/office/drawing/2014/main" id="{9C13ECA3-1723-4BD8-9B46-22A58C0D17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52">
                <a:extLst>
                  <a:ext uri="{FF2B5EF4-FFF2-40B4-BE49-F238E27FC236}">
                    <a16:creationId xmlns:a16="http://schemas.microsoft.com/office/drawing/2014/main" id="{DF887B1A-5588-43F1-8360-42F89DD72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53">
                <a:extLst>
                  <a:ext uri="{FF2B5EF4-FFF2-40B4-BE49-F238E27FC236}">
                    <a16:creationId xmlns:a16="http://schemas.microsoft.com/office/drawing/2014/main" id="{6F31F799-404F-4F80-A0BA-A8DCBD584F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54">
                <a:extLst>
                  <a:ext uri="{FF2B5EF4-FFF2-40B4-BE49-F238E27FC236}">
                    <a16:creationId xmlns:a16="http://schemas.microsoft.com/office/drawing/2014/main" id="{0E351B5A-1C5C-4CA1-8499-BCF7D536A3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55">
                <a:extLst>
                  <a:ext uri="{FF2B5EF4-FFF2-40B4-BE49-F238E27FC236}">
                    <a16:creationId xmlns:a16="http://schemas.microsoft.com/office/drawing/2014/main" id="{D97D3AE0-FE61-4365-9484-60E31FA64A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56">
                <a:extLst>
                  <a:ext uri="{FF2B5EF4-FFF2-40B4-BE49-F238E27FC236}">
                    <a16:creationId xmlns:a16="http://schemas.microsoft.com/office/drawing/2014/main" id="{FEC6A65D-8BC7-4F69-A1A9-EFE5506CFE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57">
                <a:extLst>
                  <a:ext uri="{FF2B5EF4-FFF2-40B4-BE49-F238E27FC236}">
                    <a16:creationId xmlns:a16="http://schemas.microsoft.com/office/drawing/2014/main" id="{B91208B4-4D5F-4AA3-8695-9AB510823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58">
                <a:extLst>
                  <a:ext uri="{FF2B5EF4-FFF2-40B4-BE49-F238E27FC236}">
                    <a16:creationId xmlns:a16="http://schemas.microsoft.com/office/drawing/2014/main" id="{FEDC90AA-B488-4290-B3EC-C41FC304E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3" name="文本占位符 65">
            <a:extLst>
              <a:ext uri="{FF2B5EF4-FFF2-40B4-BE49-F238E27FC236}">
                <a16:creationId xmlns:a16="http://schemas.microsoft.com/office/drawing/2014/main" id="{0F572104-DCE9-40DA-8528-67A75B94F78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66037B8-6142-4544-AA78-C05A2DCD4FBB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6EEDD08-6CCF-4F57-98AA-8AA616DE3E5E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E464A1A6-5055-4F49-964D-DDB44352C1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4DE87081-ECDF-4A42-BF4C-71BB154CB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E86B8BE2-2031-4112-AF56-762A39B41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172A4CBF-A2D5-4FEB-BE1A-0EDF5A432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FB828910-1439-4AF5-ADAA-9393A5B94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C6F846C3-9F4B-45EC-90DB-32C75ABAC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2" name="Freeform 26">
              <a:extLst>
                <a:ext uri="{FF2B5EF4-FFF2-40B4-BE49-F238E27FC236}">
                  <a16:creationId xmlns:a16="http://schemas.microsoft.com/office/drawing/2014/main" id="{7ACB59D3-BF43-4B08-9706-1F60FA9F8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03EAD845-CED5-46F4-9362-3BC33DE503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4" name="Freeform 33">
              <a:extLst>
                <a:ext uri="{FF2B5EF4-FFF2-40B4-BE49-F238E27FC236}">
                  <a16:creationId xmlns:a16="http://schemas.microsoft.com/office/drawing/2014/main" id="{9688C8A1-AE5F-465F-AD52-D070B58C1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6B1F1620-BBA0-4CD3-A1A5-8CA5AE70B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4D19FB7D-B425-4F1E-A8E6-DAABFFE7D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7" name="Freeform 38">
              <a:extLst>
                <a:ext uri="{FF2B5EF4-FFF2-40B4-BE49-F238E27FC236}">
                  <a16:creationId xmlns:a16="http://schemas.microsoft.com/office/drawing/2014/main" id="{4AE21276-42CA-4FEB-86A0-3D5C2454A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8" name="Freeform 39">
              <a:extLst>
                <a:ext uri="{FF2B5EF4-FFF2-40B4-BE49-F238E27FC236}">
                  <a16:creationId xmlns:a16="http://schemas.microsoft.com/office/drawing/2014/main" id="{3720F5C3-056C-4D6A-9127-DCDD94568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9" name="Freeform 40">
              <a:extLst>
                <a:ext uri="{FF2B5EF4-FFF2-40B4-BE49-F238E27FC236}">
                  <a16:creationId xmlns:a16="http://schemas.microsoft.com/office/drawing/2014/main" id="{1C3F05F8-78EB-4B48-BE0E-0075C706D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8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023F5D-5DA1-40D7-9BA8-6493DB1A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6471E8-54CB-4202-A3C6-90B01809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F77563-29B0-4356-A303-AE800B85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3E3C003-8E9C-4365-823C-82B7C5500835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7" name="Freeform 19">
              <a:extLst>
                <a:ext uri="{FF2B5EF4-FFF2-40B4-BE49-F238E27FC236}">
                  <a16:creationId xmlns:a16="http://schemas.microsoft.com/office/drawing/2014/main" id="{C257D5DF-CE0E-4C99-985B-0B4C13D2B5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8" name="Freeform 20">
              <a:extLst>
                <a:ext uri="{FF2B5EF4-FFF2-40B4-BE49-F238E27FC236}">
                  <a16:creationId xmlns:a16="http://schemas.microsoft.com/office/drawing/2014/main" id="{5974DED5-33E1-49C1-AF8C-8B5F96507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CDD240BC-AA8E-4720-BAA8-8BA4C39FE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9A9F355C-7215-4E87-9E0A-CBAB62AE6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6BC2044B-E150-4A79-8D26-74FB2501B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25612C91-115E-4128-855F-10BD57AAE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16EF1DEE-0FED-4AA1-9700-3B6F1E1F0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4" name="Freeform 31">
              <a:extLst>
                <a:ext uri="{FF2B5EF4-FFF2-40B4-BE49-F238E27FC236}">
                  <a16:creationId xmlns:a16="http://schemas.microsoft.com/office/drawing/2014/main" id="{AAF0374A-1288-4700-896B-86285883F4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5" name="Freeform 33">
              <a:extLst>
                <a:ext uri="{FF2B5EF4-FFF2-40B4-BE49-F238E27FC236}">
                  <a16:creationId xmlns:a16="http://schemas.microsoft.com/office/drawing/2014/main" id="{7D81EB79-E6D8-443B-9F25-3632F36DD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63830C7F-65F9-43AA-9355-6CAEDED93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7" name="Freeform 36">
              <a:extLst>
                <a:ext uri="{FF2B5EF4-FFF2-40B4-BE49-F238E27FC236}">
                  <a16:creationId xmlns:a16="http://schemas.microsoft.com/office/drawing/2014/main" id="{E76BFCB5-3408-4815-994A-C5FAA567D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8" name="Freeform 38">
              <a:extLst>
                <a:ext uri="{FF2B5EF4-FFF2-40B4-BE49-F238E27FC236}">
                  <a16:creationId xmlns:a16="http://schemas.microsoft.com/office/drawing/2014/main" id="{D6B762C4-5A72-4258-BCD6-5C2E1AE23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9" name="Freeform 39">
              <a:extLst>
                <a:ext uri="{FF2B5EF4-FFF2-40B4-BE49-F238E27FC236}">
                  <a16:creationId xmlns:a16="http://schemas.microsoft.com/office/drawing/2014/main" id="{A0A4C5B5-789D-4B57-AB81-F1BECC99F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0" name="Freeform 40">
              <a:extLst>
                <a:ext uri="{FF2B5EF4-FFF2-40B4-BE49-F238E27FC236}">
                  <a16:creationId xmlns:a16="http://schemas.microsoft.com/office/drawing/2014/main" id="{C4687E93-7A61-425A-AC28-D6A69E437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E77F7FB3-7D4B-4EE8-8C35-D8BEA5987A6F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AD29A9F-3345-4BDF-A499-439F172F09EA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2CD5622-DE7E-4C1E-B6EA-708E11DA3CDB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896EB44-3B45-4E38-A7E0-31F9276BD6C7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F0DF9F5-CB0F-49DE-8417-B59A7FE49E32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2F6D0600-79C9-47D7-A603-9826D08A19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98C9D191-75C4-4AFA-B3AC-08AADC2886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24BE8ED6-9F15-4ADD-8CAE-31923EA147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920400D0-F830-4C39-983C-8595B8D475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19CE450E-939E-4F1D-8DA0-33C42F3245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614FF597-786A-488B-AAEE-43BA22BE85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3625BAE8-57FD-4A77-861D-AE8635915A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8E74C1B8-9A0B-4BD3-823D-9994C03534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id="{1CE2847F-CDC1-43B3-A4B7-7816C379F1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3B95921D-5B97-42A6-9EF6-C8FDC6CA6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1F12BC9D-9E62-41B9-BA9A-48C04D1F48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0966FB55-6969-45AA-A00A-302DF34C63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B3BA570A-50BA-4498-9C53-46D2663A2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21">
                <a:extLst>
                  <a:ext uri="{FF2B5EF4-FFF2-40B4-BE49-F238E27FC236}">
                    <a16:creationId xmlns:a16="http://schemas.microsoft.com/office/drawing/2014/main" id="{B3566405-4CCC-421B-BCEA-0A6F29CA02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DC9A54A7-8E63-4315-81E2-F5F5BD20B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1B0E2042-A2FA-4FD3-A360-38FEABB0B0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6116D539-A9F8-4621-8654-A2282E1C4D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D814CE22-16C9-4C83-AE88-3549CDA26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83831B9C-16B2-43D0-A1A4-97235E4BC2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4FFF5076-0286-49F8-B969-71DC20845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DC4A2536-478A-4479-BBDB-C1A832F7C7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304527B4-B693-42AD-8369-7FBF4CAC53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14307D10-7924-4F7B-9DC6-1785600E62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649EC69D-341B-4F89-8AFF-DDE0C6A96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32">
                <a:extLst>
                  <a:ext uri="{FF2B5EF4-FFF2-40B4-BE49-F238E27FC236}">
                    <a16:creationId xmlns:a16="http://schemas.microsoft.com/office/drawing/2014/main" id="{07866278-8AEC-49F6-A37A-E817DF8BE0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33">
                <a:extLst>
                  <a:ext uri="{FF2B5EF4-FFF2-40B4-BE49-F238E27FC236}">
                    <a16:creationId xmlns:a16="http://schemas.microsoft.com/office/drawing/2014/main" id="{12C0D2F0-E8BA-4AD1-AEEF-213030E42D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34">
                <a:extLst>
                  <a:ext uri="{FF2B5EF4-FFF2-40B4-BE49-F238E27FC236}">
                    <a16:creationId xmlns:a16="http://schemas.microsoft.com/office/drawing/2014/main" id="{6DAED316-684A-46E7-9759-C109048870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46">
                <a:extLst>
                  <a:ext uri="{FF2B5EF4-FFF2-40B4-BE49-F238E27FC236}">
                    <a16:creationId xmlns:a16="http://schemas.microsoft.com/office/drawing/2014/main" id="{02060035-CFEA-41A1-8C7B-81DA62978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47">
                <a:extLst>
                  <a:ext uri="{FF2B5EF4-FFF2-40B4-BE49-F238E27FC236}">
                    <a16:creationId xmlns:a16="http://schemas.microsoft.com/office/drawing/2014/main" id="{C317904C-47FB-49E9-A6D2-441590594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48">
                <a:extLst>
                  <a:ext uri="{FF2B5EF4-FFF2-40B4-BE49-F238E27FC236}">
                    <a16:creationId xmlns:a16="http://schemas.microsoft.com/office/drawing/2014/main" id="{40FA5D6E-F0A2-442F-B276-FA3C18CDA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49">
                <a:extLst>
                  <a:ext uri="{FF2B5EF4-FFF2-40B4-BE49-F238E27FC236}">
                    <a16:creationId xmlns:a16="http://schemas.microsoft.com/office/drawing/2014/main" id="{33ECC6F9-472E-46D9-BF13-1EBCACCE26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50">
                <a:extLst>
                  <a:ext uri="{FF2B5EF4-FFF2-40B4-BE49-F238E27FC236}">
                    <a16:creationId xmlns:a16="http://schemas.microsoft.com/office/drawing/2014/main" id="{00F4D34E-1FD6-498C-A92C-4B9F5B2A0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51">
                <a:extLst>
                  <a:ext uri="{FF2B5EF4-FFF2-40B4-BE49-F238E27FC236}">
                    <a16:creationId xmlns:a16="http://schemas.microsoft.com/office/drawing/2014/main" id="{62E05761-4BE3-4596-BC7B-E843ED896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52">
                <a:extLst>
                  <a:ext uri="{FF2B5EF4-FFF2-40B4-BE49-F238E27FC236}">
                    <a16:creationId xmlns:a16="http://schemas.microsoft.com/office/drawing/2014/main" id="{111A3351-C750-426B-A5B1-1EA92B4F4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53">
                <a:extLst>
                  <a:ext uri="{FF2B5EF4-FFF2-40B4-BE49-F238E27FC236}">
                    <a16:creationId xmlns:a16="http://schemas.microsoft.com/office/drawing/2014/main" id="{BFB3222C-C817-43E8-ABAD-7EC38B06B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54">
                <a:extLst>
                  <a:ext uri="{FF2B5EF4-FFF2-40B4-BE49-F238E27FC236}">
                    <a16:creationId xmlns:a16="http://schemas.microsoft.com/office/drawing/2014/main" id="{81F3035C-7082-4827-A287-B9945C199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55">
                <a:extLst>
                  <a:ext uri="{FF2B5EF4-FFF2-40B4-BE49-F238E27FC236}">
                    <a16:creationId xmlns:a16="http://schemas.microsoft.com/office/drawing/2014/main" id="{6BC705B7-36EF-4EE1-A9B9-FFFB8110EA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56">
                <a:extLst>
                  <a:ext uri="{FF2B5EF4-FFF2-40B4-BE49-F238E27FC236}">
                    <a16:creationId xmlns:a16="http://schemas.microsoft.com/office/drawing/2014/main" id="{D736225A-4414-430B-9F38-B5C05B527F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57">
                <a:extLst>
                  <a:ext uri="{FF2B5EF4-FFF2-40B4-BE49-F238E27FC236}">
                    <a16:creationId xmlns:a16="http://schemas.microsoft.com/office/drawing/2014/main" id="{7A41B186-F0F5-42FF-9D4A-C0979B626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58">
                <a:extLst>
                  <a:ext uri="{FF2B5EF4-FFF2-40B4-BE49-F238E27FC236}">
                    <a16:creationId xmlns:a16="http://schemas.microsoft.com/office/drawing/2014/main" id="{4E74C4E6-BA0A-498F-B7B1-985C9DBAB9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7" name="文本占位符 65">
            <a:extLst>
              <a:ext uri="{FF2B5EF4-FFF2-40B4-BE49-F238E27FC236}">
                <a16:creationId xmlns:a16="http://schemas.microsoft.com/office/drawing/2014/main" id="{4723E697-2A10-4CB1-9E9F-12DB547B6ED2}"/>
              </a:ext>
            </a:extLst>
          </p:cNvPr>
          <p:cNvSpPr>
            <a:spLocks noGrp="1"/>
          </p:cNvSpPr>
          <p:nvPr userDrawn="1">
            <p:ph type="body" idx="13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10074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58F70DE4-3F46-46A9-9520-7D8FE5C9C2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97285" cy="6858000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0EAAF81-9622-4AE7-AEC1-E5632E7E127F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99A0C3B-3805-4A7D-B9DC-0D8A0BE50F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7073CEC-4568-407C-AF3F-63B02549D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5B520BC-633A-4CA1-ADFC-A4A5FE039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53033BF4-0785-47D2-989A-D7F798561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4424A2B5-FDC9-46DD-A591-E66C22A6F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72EECE87-CD0D-461C-A293-7D248373E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D1E15742-6979-490E-AF5E-60D97AFB6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9FB63A71-75C6-4761-8940-B5F9E94162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843875AC-443A-4F2A-9842-34472E458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2950644D-E3EB-4B66-A5D0-B4E6CA3AE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D9E0CE44-4DD0-4767-B8F4-D235B4D9D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7EEB2D62-F19A-4914-9E77-B761C6152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096BC77F-50E4-4042-BD45-153703BEB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79792CF4-A12B-414D-8340-0605C32A0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954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160D1C33-BEBD-457D-8305-3D9FD1FE61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056063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31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张长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74041136-D26F-4DE3-9441-03C3B937527A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60A869CE-96BB-49EA-9D98-8FC3A38242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906A10DE-45C9-4F3A-A1D2-ADF7AF45B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72EE8A2-D191-42EC-A5FA-7CDD844C8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B84B6905-6EA5-495D-8253-F1F92C799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BA5404B5-5161-44D6-8A22-30926A0AA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F53C1378-A716-4564-823A-5C00E4C5C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86914F0F-EFE6-4CD3-9C32-7AFC15529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5612BB38-894B-469B-ADF4-854CA25A82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B5AB023-FC7E-4BF6-8E4B-F15AB18B3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41C61E23-4A35-4BD9-8E18-93A218421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81D0AAD4-EF0F-4596-BA65-2F2F2E06C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D96F8AF7-B0F4-4544-A571-CE00A4ED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B7A4DCDB-B18A-49F6-8D30-C19F24825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7" name="Freeform 40">
              <a:extLst>
                <a:ext uri="{FF2B5EF4-FFF2-40B4-BE49-F238E27FC236}">
                  <a16:creationId xmlns:a16="http://schemas.microsoft.com/office/drawing/2014/main" id="{05B6990D-6A15-492C-ABBB-277BC7E0C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3A72B7-D101-48AE-9E57-23C4D277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79F216-2EA1-4947-9590-4EA8E4F9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77878E-846C-4E0B-94ED-C10E7AE4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图片占位符 22">
            <a:extLst>
              <a:ext uri="{FF2B5EF4-FFF2-40B4-BE49-F238E27FC236}">
                <a16:creationId xmlns:a16="http://schemas.microsoft.com/office/drawing/2014/main" id="{B6AB199A-6349-4779-B62A-DDD2D362AF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400" y="1130300"/>
            <a:ext cx="10858500" cy="28178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B86A77EB-4F1C-453E-B2A1-E46728EEFFF2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2B9B9D3-3AA3-4019-B16F-FE0DB90D9600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716F929A-8B5D-4030-A951-E72B3EB30716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25291A66-5A29-4421-9953-B2BF3C27B646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2099F41-4208-4647-A31E-98399862FCC9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71" name="Freeform 7">
                <a:extLst>
                  <a:ext uri="{FF2B5EF4-FFF2-40B4-BE49-F238E27FC236}">
                    <a16:creationId xmlns:a16="http://schemas.microsoft.com/office/drawing/2014/main" id="{64B5994A-180D-498A-BEEC-8341B5FA64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9">
                <a:extLst>
                  <a:ext uri="{FF2B5EF4-FFF2-40B4-BE49-F238E27FC236}">
                    <a16:creationId xmlns:a16="http://schemas.microsoft.com/office/drawing/2014/main" id="{2FE5B999-6ED1-43FF-A46F-1E58417AA6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0">
                <a:extLst>
                  <a:ext uri="{FF2B5EF4-FFF2-40B4-BE49-F238E27FC236}">
                    <a16:creationId xmlns:a16="http://schemas.microsoft.com/office/drawing/2014/main" id="{A766AC95-9881-4E76-B444-5229E6664B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1">
                <a:extLst>
                  <a:ext uri="{FF2B5EF4-FFF2-40B4-BE49-F238E27FC236}">
                    <a16:creationId xmlns:a16="http://schemas.microsoft.com/office/drawing/2014/main" id="{82CE97B1-ACEB-461A-B3B0-E3B9863EBC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2">
                <a:extLst>
                  <a:ext uri="{FF2B5EF4-FFF2-40B4-BE49-F238E27FC236}">
                    <a16:creationId xmlns:a16="http://schemas.microsoft.com/office/drawing/2014/main" id="{6653162A-4542-492E-9077-A78E697D9D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3">
                <a:extLst>
                  <a:ext uri="{FF2B5EF4-FFF2-40B4-BE49-F238E27FC236}">
                    <a16:creationId xmlns:a16="http://schemas.microsoft.com/office/drawing/2014/main" id="{CAF05502-1758-4029-A257-FBB44707C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4">
                <a:extLst>
                  <a:ext uri="{FF2B5EF4-FFF2-40B4-BE49-F238E27FC236}">
                    <a16:creationId xmlns:a16="http://schemas.microsoft.com/office/drawing/2014/main" id="{0E2CADD7-9B7A-42EB-B598-074DDF771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5">
                <a:extLst>
                  <a:ext uri="{FF2B5EF4-FFF2-40B4-BE49-F238E27FC236}">
                    <a16:creationId xmlns:a16="http://schemas.microsoft.com/office/drawing/2014/main" id="{2B9FC146-FE20-4359-89BB-2AA603517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6">
                <a:extLst>
                  <a:ext uri="{FF2B5EF4-FFF2-40B4-BE49-F238E27FC236}">
                    <a16:creationId xmlns:a16="http://schemas.microsoft.com/office/drawing/2014/main" id="{B72313B1-EE51-49E0-ADEA-E0F1B25C3A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7">
                <a:extLst>
                  <a:ext uri="{FF2B5EF4-FFF2-40B4-BE49-F238E27FC236}">
                    <a16:creationId xmlns:a16="http://schemas.microsoft.com/office/drawing/2014/main" id="{7D47685E-AAB7-49D3-9405-4DE6B7F405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8">
                <a:extLst>
                  <a:ext uri="{FF2B5EF4-FFF2-40B4-BE49-F238E27FC236}">
                    <a16:creationId xmlns:a16="http://schemas.microsoft.com/office/drawing/2014/main" id="{9A92B115-0302-4281-A250-5964870C4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9">
                <a:extLst>
                  <a:ext uri="{FF2B5EF4-FFF2-40B4-BE49-F238E27FC236}">
                    <a16:creationId xmlns:a16="http://schemas.microsoft.com/office/drawing/2014/main" id="{4D783779-E50A-4746-90EA-152768751F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20">
                <a:extLst>
                  <a:ext uri="{FF2B5EF4-FFF2-40B4-BE49-F238E27FC236}">
                    <a16:creationId xmlns:a16="http://schemas.microsoft.com/office/drawing/2014/main" id="{CBC74F99-DE89-4CBC-A20E-E5F21B8C26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21">
                <a:extLst>
                  <a:ext uri="{FF2B5EF4-FFF2-40B4-BE49-F238E27FC236}">
                    <a16:creationId xmlns:a16="http://schemas.microsoft.com/office/drawing/2014/main" id="{4C41F27A-B43C-45FC-9D04-DE5396BDF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22">
                <a:extLst>
                  <a:ext uri="{FF2B5EF4-FFF2-40B4-BE49-F238E27FC236}">
                    <a16:creationId xmlns:a16="http://schemas.microsoft.com/office/drawing/2014/main" id="{2E95E52E-2514-41EA-927D-CA1836233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23">
                <a:extLst>
                  <a:ext uri="{FF2B5EF4-FFF2-40B4-BE49-F238E27FC236}">
                    <a16:creationId xmlns:a16="http://schemas.microsoft.com/office/drawing/2014/main" id="{F4E06CE0-5B51-4492-AC09-1DA2150E0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24">
                <a:extLst>
                  <a:ext uri="{FF2B5EF4-FFF2-40B4-BE49-F238E27FC236}">
                    <a16:creationId xmlns:a16="http://schemas.microsoft.com/office/drawing/2014/main" id="{AE200FB6-E394-4CBE-BBAC-6CFFC1EF7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25">
                <a:extLst>
                  <a:ext uri="{FF2B5EF4-FFF2-40B4-BE49-F238E27FC236}">
                    <a16:creationId xmlns:a16="http://schemas.microsoft.com/office/drawing/2014/main" id="{EB5F3FA7-AAF8-4B94-A7C4-3941467CB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26">
                <a:extLst>
                  <a:ext uri="{FF2B5EF4-FFF2-40B4-BE49-F238E27FC236}">
                    <a16:creationId xmlns:a16="http://schemas.microsoft.com/office/drawing/2014/main" id="{377F19C3-84C6-430B-8C84-935DFC614D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27">
                <a:extLst>
                  <a:ext uri="{FF2B5EF4-FFF2-40B4-BE49-F238E27FC236}">
                    <a16:creationId xmlns:a16="http://schemas.microsoft.com/office/drawing/2014/main" id="{3D343494-DD0B-4221-8D6C-D277331DE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28">
                <a:extLst>
                  <a:ext uri="{FF2B5EF4-FFF2-40B4-BE49-F238E27FC236}">
                    <a16:creationId xmlns:a16="http://schemas.microsoft.com/office/drawing/2014/main" id="{27635AE2-D10E-41D5-AD49-753167588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29">
                <a:extLst>
                  <a:ext uri="{FF2B5EF4-FFF2-40B4-BE49-F238E27FC236}">
                    <a16:creationId xmlns:a16="http://schemas.microsoft.com/office/drawing/2014/main" id="{D817385B-F299-48F5-9D10-623193513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30">
                <a:extLst>
                  <a:ext uri="{FF2B5EF4-FFF2-40B4-BE49-F238E27FC236}">
                    <a16:creationId xmlns:a16="http://schemas.microsoft.com/office/drawing/2014/main" id="{61F633BF-DD0C-4AD2-9A1E-558B8D8074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31">
                <a:extLst>
                  <a:ext uri="{FF2B5EF4-FFF2-40B4-BE49-F238E27FC236}">
                    <a16:creationId xmlns:a16="http://schemas.microsoft.com/office/drawing/2014/main" id="{05E31462-4C3E-4DD0-B487-52F194725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32">
                <a:extLst>
                  <a:ext uri="{FF2B5EF4-FFF2-40B4-BE49-F238E27FC236}">
                    <a16:creationId xmlns:a16="http://schemas.microsoft.com/office/drawing/2014/main" id="{B74A5FA6-C9C9-4FAD-B9D3-26B2CC7B9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33">
                <a:extLst>
                  <a:ext uri="{FF2B5EF4-FFF2-40B4-BE49-F238E27FC236}">
                    <a16:creationId xmlns:a16="http://schemas.microsoft.com/office/drawing/2014/main" id="{CE681D3C-E643-4C08-953A-F625234116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34">
                <a:extLst>
                  <a:ext uri="{FF2B5EF4-FFF2-40B4-BE49-F238E27FC236}">
                    <a16:creationId xmlns:a16="http://schemas.microsoft.com/office/drawing/2014/main" id="{187BE825-0BDA-4DD0-B169-54177A497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46">
                <a:extLst>
                  <a:ext uri="{FF2B5EF4-FFF2-40B4-BE49-F238E27FC236}">
                    <a16:creationId xmlns:a16="http://schemas.microsoft.com/office/drawing/2014/main" id="{E2E5BAE5-EB8C-48BA-86F7-0487D06E7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47">
                <a:extLst>
                  <a:ext uri="{FF2B5EF4-FFF2-40B4-BE49-F238E27FC236}">
                    <a16:creationId xmlns:a16="http://schemas.microsoft.com/office/drawing/2014/main" id="{4E5972B3-2165-4298-9105-C7799893F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48">
                <a:extLst>
                  <a:ext uri="{FF2B5EF4-FFF2-40B4-BE49-F238E27FC236}">
                    <a16:creationId xmlns:a16="http://schemas.microsoft.com/office/drawing/2014/main" id="{4C4196A4-8427-4DAB-9761-0B12B67CCB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49">
                <a:extLst>
                  <a:ext uri="{FF2B5EF4-FFF2-40B4-BE49-F238E27FC236}">
                    <a16:creationId xmlns:a16="http://schemas.microsoft.com/office/drawing/2014/main" id="{B24FBA4B-7066-43B5-8320-3319D944F6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50">
                <a:extLst>
                  <a:ext uri="{FF2B5EF4-FFF2-40B4-BE49-F238E27FC236}">
                    <a16:creationId xmlns:a16="http://schemas.microsoft.com/office/drawing/2014/main" id="{03E7BC5B-C1D3-48F6-98AF-AC2FD6DB01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51">
                <a:extLst>
                  <a:ext uri="{FF2B5EF4-FFF2-40B4-BE49-F238E27FC236}">
                    <a16:creationId xmlns:a16="http://schemas.microsoft.com/office/drawing/2014/main" id="{B058C00F-2719-44B1-91B9-0262D7AEFC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52">
                <a:extLst>
                  <a:ext uri="{FF2B5EF4-FFF2-40B4-BE49-F238E27FC236}">
                    <a16:creationId xmlns:a16="http://schemas.microsoft.com/office/drawing/2014/main" id="{FAC7740F-4D0B-4966-AE95-AFDD833FE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53">
                <a:extLst>
                  <a:ext uri="{FF2B5EF4-FFF2-40B4-BE49-F238E27FC236}">
                    <a16:creationId xmlns:a16="http://schemas.microsoft.com/office/drawing/2014/main" id="{65EF3023-963B-4B75-B329-8A6DFA638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54">
                <a:extLst>
                  <a:ext uri="{FF2B5EF4-FFF2-40B4-BE49-F238E27FC236}">
                    <a16:creationId xmlns:a16="http://schemas.microsoft.com/office/drawing/2014/main" id="{DCB4D492-8F86-4FD8-9E29-A198EE39FB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55">
                <a:extLst>
                  <a:ext uri="{FF2B5EF4-FFF2-40B4-BE49-F238E27FC236}">
                    <a16:creationId xmlns:a16="http://schemas.microsoft.com/office/drawing/2014/main" id="{740A9F7B-B444-4E32-927B-D8A19D6C03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56">
                <a:extLst>
                  <a:ext uri="{FF2B5EF4-FFF2-40B4-BE49-F238E27FC236}">
                    <a16:creationId xmlns:a16="http://schemas.microsoft.com/office/drawing/2014/main" id="{CF9AD5D7-706E-41B8-BFE0-7FC9A1C415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57">
                <a:extLst>
                  <a:ext uri="{FF2B5EF4-FFF2-40B4-BE49-F238E27FC236}">
                    <a16:creationId xmlns:a16="http://schemas.microsoft.com/office/drawing/2014/main" id="{9C17A9F5-81FA-4FCE-A442-B73F2F7F8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58">
                <a:extLst>
                  <a:ext uri="{FF2B5EF4-FFF2-40B4-BE49-F238E27FC236}">
                    <a16:creationId xmlns:a16="http://schemas.microsoft.com/office/drawing/2014/main" id="{EF6FDF55-E089-4DBB-BC7F-5134AE59B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57" name="文本占位符 65">
            <a:extLst>
              <a:ext uri="{FF2B5EF4-FFF2-40B4-BE49-F238E27FC236}">
                <a16:creationId xmlns:a16="http://schemas.microsoft.com/office/drawing/2014/main" id="{15EF978C-D233-4FBC-8320-5FB7A9CA61BD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168889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E6F7B20F-EF55-483B-8555-04CA4C04AC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1301750"/>
            <a:ext cx="5243513" cy="46704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F108A6-7EAC-4504-8CC9-2040E9F2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B97241-2430-47C5-9847-2A5FA9AA4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FC6D73-144B-41D6-A73B-8F3BD2AC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B11DFE2-A84D-4D03-9B27-B4F8B00B177C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85CD8C4-CA09-4CDB-8CA8-4B99CF425A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B83158DE-1DED-4CFA-A78B-B4E63CFF5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67F8350D-7C55-436A-9A17-0632C548B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C9AC71BC-F865-4547-AE03-A2128D3A7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C1FB9CC2-714A-490F-B7D4-3E6C63665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8B1BD9A2-68DB-42AE-81BE-13C2E028C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820559DB-5622-4AEC-AF14-DB0EB2417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4645B00C-B1A7-4616-9E8B-75A7575683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93E258CA-6976-483A-B1DE-EA72FEB09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B9A714BD-0B26-47BF-AEE9-2602D1996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B0D9DCA0-9AE7-40C1-A5B2-A71890974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FE53E166-F815-4284-A00F-262157C2D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F9322739-097A-4ED5-AE6F-83D277E5C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7" name="Freeform 40">
              <a:extLst>
                <a:ext uri="{FF2B5EF4-FFF2-40B4-BE49-F238E27FC236}">
                  <a16:creationId xmlns:a16="http://schemas.microsoft.com/office/drawing/2014/main" id="{A255E10F-A26C-4013-9D98-838BB0061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id="{8B54DC34-0A52-4909-9DAF-B4D863303161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727D0EFE-0773-458D-951B-05868593BC5A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C8D1E98-32E6-47FD-B4E0-AFB46CB23F70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7427EAD0-706E-4C3B-AC91-36CE8D18D77C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6E3A4095-5D7B-435F-9CED-C384A0F3CD72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9" name="Freeform 7">
                <a:extLst>
                  <a:ext uri="{FF2B5EF4-FFF2-40B4-BE49-F238E27FC236}">
                    <a16:creationId xmlns:a16="http://schemas.microsoft.com/office/drawing/2014/main" id="{432C5514-9B34-4499-A27D-F8389F45CF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35DB8A7C-4F71-4296-AD16-A91A4545D4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8656E463-41BF-4B32-B9AD-C51BA0B1E9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E50E5EEE-1A89-425F-9C56-37A02B0AE5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7F337DCB-390B-4104-8633-0B8F660BEA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11F645B1-84DD-47F9-AE23-E075CB0B5B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444D0672-6277-4EE3-A4A7-0F7335F3C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66CAA7A3-F00A-489D-B540-150D1D430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16">
                <a:extLst>
                  <a:ext uri="{FF2B5EF4-FFF2-40B4-BE49-F238E27FC236}">
                    <a16:creationId xmlns:a16="http://schemas.microsoft.com/office/drawing/2014/main" id="{7CB282AD-75A0-4651-B433-5D30085021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C42CFDE9-55B3-4A1B-91B4-4C3DCDE061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91A5A770-818D-431D-937A-FA379400E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97CA9984-1ED5-40FD-BDE3-D003923481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ED37B6CC-508A-4BBA-899B-51BE3430D5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1">
                <a:extLst>
                  <a:ext uri="{FF2B5EF4-FFF2-40B4-BE49-F238E27FC236}">
                    <a16:creationId xmlns:a16="http://schemas.microsoft.com/office/drawing/2014/main" id="{5D9D939F-9C9C-4372-9DA0-882B0CE48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6E3B3323-808D-498B-8EAC-A6D4159E78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87DF0996-2298-4A4B-929F-DAC3629EB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864CF228-7FB1-49BF-AFBA-76AFD4D02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4C01A230-24F9-4CC5-9630-A86E3B6F8C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475EFC63-C61C-4092-ACF3-A66048B42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1DF433C8-23D7-4B3E-9EF3-9144DFD04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487AF9D9-6A0A-422D-817A-F33A6DB714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DED8AFED-73C3-461B-888C-AA2D8FBCE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8BF6B89F-276A-4870-8F7E-179E2B30E9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0721FC16-5467-4F11-93E4-456B5BD70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32">
                <a:extLst>
                  <a:ext uri="{FF2B5EF4-FFF2-40B4-BE49-F238E27FC236}">
                    <a16:creationId xmlns:a16="http://schemas.microsoft.com/office/drawing/2014/main" id="{238C4FC7-9D29-4E68-842B-6BEE1B13A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33">
                <a:extLst>
                  <a:ext uri="{FF2B5EF4-FFF2-40B4-BE49-F238E27FC236}">
                    <a16:creationId xmlns:a16="http://schemas.microsoft.com/office/drawing/2014/main" id="{8022D624-52E1-4BBD-99C7-FB62A781E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34">
                <a:extLst>
                  <a:ext uri="{FF2B5EF4-FFF2-40B4-BE49-F238E27FC236}">
                    <a16:creationId xmlns:a16="http://schemas.microsoft.com/office/drawing/2014/main" id="{D9089CB4-20A3-42CE-B15B-EE0274D58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46">
                <a:extLst>
                  <a:ext uri="{FF2B5EF4-FFF2-40B4-BE49-F238E27FC236}">
                    <a16:creationId xmlns:a16="http://schemas.microsoft.com/office/drawing/2014/main" id="{E7B71761-1E81-4443-B9DF-7504D17BE2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47">
                <a:extLst>
                  <a:ext uri="{FF2B5EF4-FFF2-40B4-BE49-F238E27FC236}">
                    <a16:creationId xmlns:a16="http://schemas.microsoft.com/office/drawing/2014/main" id="{3594B505-B142-4F77-95C0-042B8F09F1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48">
                <a:extLst>
                  <a:ext uri="{FF2B5EF4-FFF2-40B4-BE49-F238E27FC236}">
                    <a16:creationId xmlns:a16="http://schemas.microsoft.com/office/drawing/2014/main" id="{4B465C86-0764-44AD-BAC1-4CBF2A1938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49">
                <a:extLst>
                  <a:ext uri="{FF2B5EF4-FFF2-40B4-BE49-F238E27FC236}">
                    <a16:creationId xmlns:a16="http://schemas.microsoft.com/office/drawing/2014/main" id="{74038C08-FE27-4E8D-AD25-40F1E4BAD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0">
                <a:extLst>
                  <a:ext uri="{FF2B5EF4-FFF2-40B4-BE49-F238E27FC236}">
                    <a16:creationId xmlns:a16="http://schemas.microsoft.com/office/drawing/2014/main" id="{EB63B124-60E6-40AA-BD42-BF3F6AFF35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1">
                <a:extLst>
                  <a:ext uri="{FF2B5EF4-FFF2-40B4-BE49-F238E27FC236}">
                    <a16:creationId xmlns:a16="http://schemas.microsoft.com/office/drawing/2014/main" id="{E140D2C5-2FC4-44C1-A84D-1EF8ACCB7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2">
                <a:extLst>
                  <a:ext uri="{FF2B5EF4-FFF2-40B4-BE49-F238E27FC236}">
                    <a16:creationId xmlns:a16="http://schemas.microsoft.com/office/drawing/2014/main" id="{15CA1E90-78F6-430E-BF2C-F57CE93C3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53">
                <a:extLst>
                  <a:ext uri="{FF2B5EF4-FFF2-40B4-BE49-F238E27FC236}">
                    <a16:creationId xmlns:a16="http://schemas.microsoft.com/office/drawing/2014/main" id="{668FA062-D5F8-4784-BA4C-DD0997E14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54">
                <a:extLst>
                  <a:ext uri="{FF2B5EF4-FFF2-40B4-BE49-F238E27FC236}">
                    <a16:creationId xmlns:a16="http://schemas.microsoft.com/office/drawing/2014/main" id="{231656A7-DCAB-4877-B722-7CFA5BC756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55">
                <a:extLst>
                  <a:ext uri="{FF2B5EF4-FFF2-40B4-BE49-F238E27FC236}">
                    <a16:creationId xmlns:a16="http://schemas.microsoft.com/office/drawing/2014/main" id="{089D9780-9670-40D8-863B-118510D2BB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56">
                <a:extLst>
                  <a:ext uri="{FF2B5EF4-FFF2-40B4-BE49-F238E27FC236}">
                    <a16:creationId xmlns:a16="http://schemas.microsoft.com/office/drawing/2014/main" id="{61BCDD3C-0CE7-42AC-BD6A-BE81201112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57">
                <a:extLst>
                  <a:ext uri="{FF2B5EF4-FFF2-40B4-BE49-F238E27FC236}">
                    <a16:creationId xmlns:a16="http://schemas.microsoft.com/office/drawing/2014/main" id="{D4A99035-160A-40D4-B22D-9D84747ED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58">
                <a:extLst>
                  <a:ext uri="{FF2B5EF4-FFF2-40B4-BE49-F238E27FC236}">
                    <a16:creationId xmlns:a16="http://schemas.microsoft.com/office/drawing/2014/main" id="{C102C314-FB02-4C78-8F04-BE65D8663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9" name="文本占位符 65">
            <a:extLst>
              <a:ext uri="{FF2B5EF4-FFF2-40B4-BE49-F238E27FC236}">
                <a16:creationId xmlns:a16="http://schemas.microsoft.com/office/drawing/2014/main" id="{317476C1-9512-4939-83E4-D52BF9FA1D9B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81127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481B125D-1EB9-4E3C-9071-E3D11BAFE226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0994F04D-BDBC-4A61-BE97-54FC0AF0A0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61D48748-6AA0-4848-AB9F-1BC8DCD9F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C8235290-5334-479D-996D-75FACAE50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EFCBF819-0F1F-42BD-A2DE-1D3709603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FFEDB543-40B9-4C3A-9326-967415FDB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19B48D97-71AE-487B-841E-6E4B7CC24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DEF32C03-DCD6-401E-B0F3-7269C36C2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9E960CAB-5EF5-4ADA-B934-777CEF453F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8B924A52-0C8F-442F-BF6F-E1C5F12AF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6E336577-CB02-4D9B-8B19-5E4A87C15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FDC758B6-B0D7-4D96-8829-89384EBC3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9A88D2F3-6271-494A-8E50-76E7B8458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C3565EC9-454C-4933-AF50-9696CBF42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AFF28B5A-E7D4-430E-8DD2-785511615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18" name="图片占位符 16">
            <a:extLst>
              <a:ext uri="{FF2B5EF4-FFF2-40B4-BE49-F238E27FC236}">
                <a16:creationId xmlns:a16="http://schemas.microsoft.com/office/drawing/2014/main" id="{7943FC7D-C8F3-4BE5-A034-2C496A5EDA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94" y="3681942"/>
            <a:ext cx="6819900" cy="24415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16">
            <a:extLst>
              <a:ext uri="{FF2B5EF4-FFF2-40B4-BE49-F238E27FC236}">
                <a16:creationId xmlns:a16="http://schemas.microsoft.com/office/drawing/2014/main" id="{31C487E0-4ADD-4432-B6D1-FFA5CE5275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338" y="1123950"/>
            <a:ext cx="6819900" cy="24415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E71EF4-54CB-4801-852D-AED794C3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37B485-8FF5-4CC3-BDCF-A7D367EC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9F4718-D7D2-486A-ACF0-90AEF265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CC33E79-78DC-413F-AB98-58FBEF9F8339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6F0E2D7F-223B-4E42-95F9-6BFB7B4E3CB4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49821573-502D-472C-971F-65E5131308DD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11945D2C-56DB-4DEA-8ADE-A74CA2B7DBD6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834D053F-1303-4F83-8693-AB1D11CC6593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9" name="Freeform 7">
                <a:extLst>
                  <a:ext uri="{FF2B5EF4-FFF2-40B4-BE49-F238E27FC236}">
                    <a16:creationId xmlns:a16="http://schemas.microsoft.com/office/drawing/2014/main" id="{4EE6C00E-E2EA-4476-AD24-7F64CA41BA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2329C249-C0FC-480A-8865-31E6EDA1F4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1860EE36-7A6F-444E-A4E8-4FAD22817D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0938E48B-C1CD-4984-AE4E-CEB47A7101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19345389-3C36-4859-ACD9-FA02FC3BA5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486408FE-2441-4509-8970-CE0A6F81C3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15924078-3531-46B1-895C-EF8D35C3F5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ACA7318B-E09B-47E3-9B0E-C43586F71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16">
                <a:extLst>
                  <a:ext uri="{FF2B5EF4-FFF2-40B4-BE49-F238E27FC236}">
                    <a16:creationId xmlns:a16="http://schemas.microsoft.com/office/drawing/2014/main" id="{A3559D0F-5F1D-4E7C-B81F-CCA39FA261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AB05E9D1-ADB8-4804-9BDB-0FA0B60AD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4AC89B66-D399-4EBA-8987-F109A35D3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EF63A5F8-BC3C-4834-A14C-8A5E07CFC2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D0482388-EB57-438A-9164-FDFCB661CB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1">
                <a:extLst>
                  <a:ext uri="{FF2B5EF4-FFF2-40B4-BE49-F238E27FC236}">
                    <a16:creationId xmlns:a16="http://schemas.microsoft.com/office/drawing/2014/main" id="{347AD7CD-A176-48D6-888A-20728BB31E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96F0CA2D-DF67-46C6-95DE-C962EFC5A5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E2B74095-BE12-46BA-8ADE-B2A9B58F5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FF7E4F44-E88E-4E7C-9328-D251AE2317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32AACF93-8184-4804-AB9F-E336AA5ED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D432E4D6-1B74-4166-9FB9-9F22BA29F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A8610602-51C5-41CD-B8D7-32402164C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3FAF1A0F-4959-43AE-AE7F-2E15737C9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DD342581-DD61-433E-9E95-4DD44588CC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0E1F54C3-EAB3-446F-B49A-C873692DA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3EA9BBE9-BE23-442A-85C9-4EDF449D5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32">
                <a:extLst>
                  <a:ext uri="{FF2B5EF4-FFF2-40B4-BE49-F238E27FC236}">
                    <a16:creationId xmlns:a16="http://schemas.microsoft.com/office/drawing/2014/main" id="{B7F36112-62CC-46B9-950D-B979712EA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33">
                <a:extLst>
                  <a:ext uri="{FF2B5EF4-FFF2-40B4-BE49-F238E27FC236}">
                    <a16:creationId xmlns:a16="http://schemas.microsoft.com/office/drawing/2014/main" id="{E85471A4-1A82-4F7A-9793-DCF02507F8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34">
                <a:extLst>
                  <a:ext uri="{FF2B5EF4-FFF2-40B4-BE49-F238E27FC236}">
                    <a16:creationId xmlns:a16="http://schemas.microsoft.com/office/drawing/2014/main" id="{D8E0AF39-488A-4EB1-BE5C-16E5C97743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46">
                <a:extLst>
                  <a:ext uri="{FF2B5EF4-FFF2-40B4-BE49-F238E27FC236}">
                    <a16:creationId xmlns:a16="http://schemas.microsoft.com/office/drawing/2014/main" id="{C7C841A7-162E-424A-95FA-1A17977F53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47">
                <a:extLst>
                  <a:ext uri="{FF2B5EF4-FFF2-40B4-BE49-F238E27FC236}">
                    <a16:creationId xmlns:a16="http://schemas.microsoft.com/office/drawing/2014/main" id="{462C43BC-C32F-4725-AF24-9A3E58153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48">
                <a:extLst>
                  <a:ext uri="{FF2B5EF4-FFF2-40B4-BE49-F238E27FC236}">
                    <a16:creationId xmlns:a16="http://schemas.microsoft.com/office/drawing/2014/main" id="{6CACE1CB-653A-45CB-866B-F1951B38E1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49">
                <a:extLst>
                  <a:ext uri="{FF2B5EF4-FFF2-40B4-BE49-F238E27FC236}">
                    <a16:creationId xmlns:a16="http://schemas.microsoft.com/office/drawing/2014/main" id="{4C97E765-7385-48AE-A31E-7E708A25B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0">
                <a:extLst>
                  <a:ext uri="{FF2B5EF4-FFF2-40B4-BE49-F238E27FC236}">
                    <a16:creationId xmlns:a16="http://schemas.microsoft.com/office/drawing/2014/main" id="{BB91DBA2-E47F-495C-BFFD-75C8BD5B13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1">
                <a:extLst>
                  <a:ext uri="{FF2B5EF4-FFF2-40B4-BE49-F238E27FC236}">
                    <a16:creationId xmlns:a16="http://schemas.microsoft.com/office/drawing/2014/main" id="{4440DF01-A024-4055-8E85-1E2B98A2EC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2">
                <a:extLst>
                  <a:ext uri="{FF2B5EF4-FFF2-40B4-BE49-F238E27FC236}">
                    <a16:creationId xmlns:a16="http://schemas.microsoft.com/office/drawing/2014/main" id="{3F360BC4-C8CA-486F-B254-633A83BF9D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53">
                <a:extLst>
                  <a:ext uri="{FF2B5EF4-FFF2-40B4-BE49-F238E27FC236}">
                    <a16:creationId xmlns:a16="http://schemas.microsoft.com/office/drawing/2014/main" id="{A94CF489-FDC8-4982-B093-5005C4DE3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54">
                <a:extLst>
                  <a:ext uri="{FF2B5EF4-FFF2-40B4-BE49-F238E27FC236}">
                    <a16:creationId xmlns:a16="http://schemas.microsoft.com/office/drawing/2014/main" id="{7478BD5A-D71B-4BE3-9432-800BDB147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55">
                <a:extLst>
                  <a:ext uri="{FF2B5EF4-FFF2-40B4-BE49-F238E27FC236}">
                    <a16:creationId xmlns:a16="http://schemas.microsoft.com/office/drawing/2014/main" id="{6F786C8C-1627-4700-83AB-2EE6C5E289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56">
                <a:extLst>
                  <a:ext uri="{FF2B5EF4-FFF2-40B4-BE49-F238E27FC236}">
                    <a16:creationId xmlns:a16="http://schemas.microsoft.com/office/drawing/2014/main" id="{8E6365E3-B4CE-4154-8BF2-D2BFD1E110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57">
                <a:extLst>
                  <a:ext uri="{FF2B5EF4-FFF2-40B4-BE49-F238E27FC236}">
                    <a16:creationId xmlns:a16="http://schemas.microsoft.com/office/drawing/2014/main" id="{F5080B87-F137-4F1D-B7CC-39599BC5F1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58">
                <a:extLst>
                  <a:ext uri="{FF2B5EF4-FFF2-40B4-BE49-F238E27FC236}">
                    <a16:creationId xmlns:a16="http://schemas.microsoft.com/office/drawing/2014/main" id="{E0B2EB43-B5EA-49DF-8387-021AD2303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9" name="文本占位符 65">
            <a:extLst>
              <a:ext uri="{FF2B5EF4-FFF2-40B4-BE49-F238E27FC236}">
                <a16:creationId xmlns:a16="http://schemas.microsoft.com/office/drawing/2014/main" id="{62810C37-A594-447D-9AF3-2D9B413DE4D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16013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5ACFA262-9802-473C-819D-C85BD949A5E5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F5226A24-083D-465C-A2C8-4D378AABFC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1E4953C3-E57F-4F10-912D-C6A2FA9A5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BB7B2D30-64B6-4D04-A31A-AB13ED3DA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1387D953-FEA4-4039-BCBE-8B5D37848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BE80F26C-524B-4382-8783-EB7C92FCF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AFCA8A07-8685-4BA2-8EC7-617980AD7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1C06CD20-9AF5-4434-8426-6D3AAD69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31">
              <a:extLst>
                <a:ext uri="{FF2B5EF4-FFF2-40B4-BE49-F238E27FC236}">
                  <a16:creationId xmlns:a16="http://schemas.microsoft.com/office/drawing/2014/main" id="{1F0D698A-C282-4CB6-A6B3-5ADFAC6724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ABF949B9-998E-4C45-8394-146372A6D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35">
              <a:extLst>
                <a:ext uri="{FF2B5EF4-FFF2-40B4-BE49-F238E27FC236}">
                  <a16:creationId xmlns:a16="http://schemas.microsoft.com/office/drawing/2014/main" id="{85613236-48D6-49CE-8723-8CCC4517C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36">
              <a:extLst>
                <a:ext uri="{FF2B5EF4-FFF2-40B4-BE49-F238E27FC236}">
                  <a16:creationId xmlns:a16="http://schemas.microsoft.com/office/drawing/2014/main" id="{63FBC835-16F3-4A5A-A96D-555083C19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38">
              <a:extLst>
                <a:ext uri="{FF2B5EF4-FFF2-40B4-BE49-F238E27FC236}">
                  <a16:creationId xmlns:a16="http://schemas.microsoft.com/office/drawing/2014/main" id="{BC7E0367-FE79-42BD-9BBC-6878EC44E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39">
              <a:extLst>
                <a:ext uri="{FF2B5EF4-FFF2-40B4-BE49-F238E27FC236}">
                  <a16:creationId xmlns:a16="http://schemas.microsoft.com/office/drawing/2014/main" id="{FC0C6FE9-3A1B-48CB-968E-12FB72089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40">
              <a:extLst>
                <a:ext uri="{FF2B5EF4-FFF2-40B4-BE49-F238E27FC236}">
                  <a16:creationId xmlns:a16="http://schemas.microsoft.com/office/drawing/2014/main" id="{5F611D87-1ABA-44DB-B4C5-C9C61C489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24150D-167F-4FF3-AFA0-D2AD8886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38B913-F1F6-46A4-92A7-C5E8148D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12C1FB-8265-4B75-B0B6-371CC477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59544942-28C7-4EC4-992A-EBFD2EC64B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1988" y="1139750"/>
            <a:ext cx="3517900" cy="27258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9">
            <a:extLst>
              <a:ext uri="{FF2B5EF4-FFF2-40B4-BE49-F238E27FC236}">
                <a16:creationId xmlns:a16="http://schemas.microsoft.com/office/drawing/2014/main" id="{2BF7BACF-A877-469E-B987-945A47ABB1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561" y="1139750"/>
            <a:ext cx="3517900" cy="27258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9">
            <a:extLst>
              <a:ext uri="{FF2B5EF4-FFF2-40B4-BE49-F238E27FC236}">
                <a16:creationId xmlns:a16="http://schemas.microsoft.com/office/drawing/2014/main" id="{E825FDC7-97B6-4EFC-ACA3-DB310312009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99134" y="1139750"/>
            <a:ext cx="3517900" cy="27258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4682D3A-D243-4629-8961-3E3D31C79201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87FC8088-E3FF-4ACA-953F-2C6C615618F5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B9D37719-AAC9-4D4A-9266-AEF9E38F45CD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11D4931B-5A18-4340-9051-07E721124343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726E3FAA-71D2-4B32-9821-BDA519E913CC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124" name="Freeform 7">
                <a:extLst>
                  <a:ext uri="{FF2B5EF4-FFF2-40B4-BE49-F238E27FC236}">
                    <a16:creationId xmlns:a16="http://schemas.microsoft.com/office/drawing/2014/main" id="{57A8D168-738F-4955-9653-BF8B780A5F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9">
                <a:extLst>
                  <a:ext uri="{FF2B5EF4-FFF2-40B4-BE49-F238E27FC236}">
                    <a16:creationId xmlns:a16="http://schemas.microsoft.com/office/drawing/2014/main" id="{EDEDD3F5-D737-4850-BFB8-4857F966AD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0">
                <a:extLst>
                  <a:ext uri="{FF2B5EF4-FFF2-40B4-BE49-F238E27FC236}">
                    <a16:creationId xmlns:a16="http://schemas.microsoft.com/office/drawing/2014/main" id="{5AE02355-EAF5-47B6-808E-5FBB8D555C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1">
                <a:extLst>
                  <a:ext uri="{FF2B5EF4-FFF2-40B4-BE49-F238E27FC236}">
                    <a16:creationId xmlns:a16="http://schemas.microsoft.com/office/drawing/2014/main" id="{54FF0350-166C-4D91-9C32-1457E0B3C7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2">
                <a:extLst>
                  <a:ext uri="{FF2B5EF4-FFF2-40B4-BE49-F238E27FC236}">
                    <a16:creationId xmlns:a16="http://schemas.microsoft.com/office/drawing/2014/main" id="{CD70937F-73A1-4E4F-BCB7-72F4FAA756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3">
                <a:extLst>
                  <a:ext uri="{FF2B5EF4-FFF2-40B4-BE49-F238E27FC236}">
                    <a16:creationId xmlns:a16="http://schemas.microsoft.com/office/drawing/2014/main" id="{1AFA1B34-C9CD-4D8E-A4CE-4933FBD747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14">
                <a:extLst>
                  <a:ext uri="{FF2B5EF4-FFF2-40B4-BE49-F238E27FC236}">
                    <a16:creationId xmlns:a16="http://schemas.microsoft.com/office/drawing/2014/main" id="{F7DFDBE0-1942-4EA5-ADDC-ACC4DDB3E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15">
                <a:extLst>
                  <a:ext uri="{FF2B5EF4-FFF2-40B4-BE49-F238E27FC236}">
                    <a16:creationId xmlns:a16="http://schemas.microsoft.com/office/drawing/2014/main" id="{41039EE5-041E-45CF-9BC0-83475120DF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16">
                <a:extLst>
                  <a:ext uri="{FF2B5EF4-FFF2-40B4-BE49-F238E27FC236}">
                    <a16:creationId xmlns:a16="http://schemas.microsoft.com/office/drawing/2014/main" id="{0E6BE068-7937-4960-8682-F691DE58AB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17">
                <a:extLst>
                  <a:ext uri="{FF2B5EF4-FFF2-40B4-BE49-F238E27FC236}">
                    <a16:creationId xmlns:a16="http://schemas.microsoft.com/office/drawing/2014/main" id="{30973B98-C00F-4716-9311-557406831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18">
                <a:extLst>
                  <a:ext uri="{FF2B5EF4-FFF2-40B4-BE49-F238E27FC236}">
                    <a16:creationId xmlns:a16="http://schemas.microsoft.com/office/drawing/2014/main" id="{A2A98144-2B9A-431C-8A67-E732F9765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19">
                <a:extLst>
                  <a:ext uri="{FF2B5EF4-FFF2-40B4-BE49-F238E27FC236}">
                    <a16:creationId xmlns:a16="http://schemas.microsoft.com/office/drawing/2014/main" id="{E5B6ECD5-8F7B-4ED2-97F4-FD99C3E928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20">
                <a:extLst>
                  <a:ext uri="{FF2B5EF4-FFF2-40B4-BE49-F238E27FC236}">
                    <a16:creationId xmlns:a16="http://schemas.microsoft.com/office/drawing/2014/main" id="{EBAEEDDF-57A6-4BDD-9305-4CF3744262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21">
                <a:extLst>
                  <a:ext uri="{FF2B5EF4-FFF2-40B4-BE49-F238E27FC236}">
                    <a16:creationId xmlns:a16="http://schemas.microsoft.com/office/drawing/2014/main" id="{73E6E938-4CF0-48DA-B2BB-A83D092A9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22">
                <a:extLst>
                  <a:ext uri="{FF2B5EF4-FFF2-40B4-BE49-F238E27FC236}">
                    <a16:creationId xmlns:a16="http://schemas.microsoft.com/office/drawing/2014/main" id="{2E20F32D-DAE2-41E4-A5AA-375070EADD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23">
                <a:extLst>
                  <a:ext uri="{FF2B5EF4-FFF2-40B4-BE49-F238E27FC236}">
                    <a16:creationId xmlns:a16="http://schemas.microsoft.com/office/drawing/2014/main" id="{9BB3D819-ED86-4FC2-8907-D1EB55F834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24">
                <a:extLst>
                  <a:ext uri="{FF2B5EF4-FFF2-40B4-BE49-F238E27FC236}">
                    <a16:creationId xmlns:a16="http://schemas.microsoft.com/office/drawing/2014/main" id="{6A7E8B8F-5D94-44A2-B5C0-E4DD4B3EA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25">
                <a:extLst>
                  <a:ext uri="{FF2B5EF4-FFF2-40B4-BE49-F238E27FC236}">
                    <a16:creationId xmlns:a16="http://schemas.microsoft.com/office/drawing/2014/main" id="{8474C3FA-61F9-4152-A6D7-579994B808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26">
                <a:extLst>
                  <a:ext uri="{FF2B5EF4-FFF2-40B4-BE49-F238E27FC236}">
                    <a16:creationId xmlns:a16="http://schemas.microsoft.com/office/drawing/2014/main" id="{A7D4E3AA-07EB-4EB2-AFB3-D394BCB0F9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27">
                <a:extLst>
                  <a:ext uri="{FF2B5EF4-FFF2-40B4-BE49-F238E27FC236}">
                    <a16:creationId xmlns:a16="http://schemas.microsoft.com/office/drawing/2014/main" id="{6D13FAAB-AE43-417C-90B6-C84942F51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28">
                <a:extLst>
                  <a:ext uri="{FF2B5EF4-FFF2-40B4-BE49-F238E27FC236}">
                    <a16:creationId xmlns:a16="http://schemas.microsoft.com/office/drawing/2014/main" id="{B3412E1B-042D-4056-B83F-AA723C48A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29">
                <a:extLst>
                  <a:ext uri="{FF2B5EF4-FFF2-40B4-BE49-F238E27FC236}">
                    <a16:creationId xmlns:a16="http://schemas.microsoft.com/office/drawing/2014/main" id="{2F203987-02F6-4A39-8678-026DC3F72B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30">
                <a:extLst>
                  <a:ext uri="{FF2B5EF4-FFF2-40B4-BE49-F238E27FC236}">
                    <a16:creationId xmlns:a16="http://schemas.microsoft.com/office/drawing/2014/main" id="{DBD3BECA-3E37-4263-974D-C1A776F6C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31">
                <a:extLst>
                  <a:ext uri="{FF2B5EF4-FFF2-40B4-BE49-F238E27FC236}">
                    <a16:creationId xmlns:a16="http://schemas.microsoft.com/office/drawing/2014/main" id="{2187858D-7D29-4C4B-97D8-F4AC21572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32">
                <a:extLst>
                  <a:ext uri="{FF2B5EF4-FFF2-40B4-BE49-F238E27FC236}">
                    <a16:creationId xmlns:a16="http://schemas.microsoft.com/office/drawing/2014/main" id="{5AEE7E78-F444-49D9-B087-05CFFF53B8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33">
                <a:extLst>
                  <a:ext uri="{FF2B5EF4-FFF2-40B4-BE49-F238E27FC236}">
                    <a16:creationId xmlns:a16="http://schemas.microsoft.com/office/drawing/2014/main" id="{BAF442FD-14B1-4486-81E4-57E263E574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34">
                <a:extLst>
                  <a:ext uri="{FF2B5EF4-FFF2-40B4-BE49-F238E27FC236}">
                    <a16:creationId xmlns:a16="http://schemas.microsoft.com/office/drawing/2014/main" id="{D110D87E-F920-4322-8070-BF3D97A73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46">
                <a:extLst>
                  <a:ext uri="{FF2B5EF4-FFF2-40B4-BE49-F238E27FC236}">
                    <a16:creationId xmlns:a16="http://schemas.microsoft.com/office/drawing/2014/main" id="{90EAEB88-2207-4076-A7F8-AAF60F32A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47">
                <a:extLst>
                  <a:ext uri="{FF2B5EF4-FFF2-40B4-BE49-F238E27FC236}">
                    <a16:creationId xmlns:a16="http://schemas.microsoft.com/office/drawing/2014/main" id="{ECB3C1B1-AF2C-4B6F-A7C1-D42B932C8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48">
                <a:extLst>
                  <a:ext uri="{FF2B5EF4-FFF2-40B4-BE49-F238E27FC236}">
                    <a16:creationId xmlns:a16="http://schemas.microsoft.com/office/drawing/2014/main" id="{4926D183-0CEE-45E1-8590-F3E12A460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49">
                <a:extLst>
                  <a:ext uri="{FF2B5EF4-FFF2-40B4-BE49-F238E27FC236}">
                    <a16:creationId xmlns:a16="http://schemas.microsoft.com/office/drawing/2014/main" id="{A4BC2FD3-8264-41DB-85F8-03441339F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50">
                <a:extLst>
                  <a:ext uri="{FF2B5EF4-FFF2-40B4-BE49-F238E27FC236}">
                    <a16:creationId xmlns:a16="http://schemas.microsoft.com/office/drawing/2014/main" id="{C419E22C-00A3-41E3-A0E6-43418FD4DA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51">
                <a:extLst>
                  <a:ext uri="{FF2B5EF4-FFF2-40B4-BE49-F238E27FC236}">
                    <a16:creationId xmlns:a16="http://schemas.microsoft.com/office/drawing/2014/main" id="{C66E7FB6-DA85-4013-BB1E-7F3802EAD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52">
                <a:extLst>
                  <a:ext uri="{FF2B5EF4-FFF2-40B4-BE49-F238E27FC236}">
                    <a16:creationId xmlns:a16="http://schemas.microsoft.com/office/drawing/2014/main" id="{3166FBA0-D49C-45CE-B70F-AAE0E1B24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53">
                <a:extLst>
                  <a:ext uri="{FF2B5EF4-FFF2-40B4-BE49-F238E27FC236}">
                    <a16:creationId xmlns:a16="http://schemas.microsoft.com/office/drawing/2014/main" id="{EC81D795-E69B-4E31-BA58-5851AD3F32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54">
                <a:extLst>
                  <a:ext uri="{FF2B5EF4-FFF2-40B4-BE49-F238E27FC236}">
                    <a16:creationId xmlns:a16="http://schemas.microsoft.com/office/drawing/2014/main" id="{B87A562C-45E9-420A-8509-F1D46E7C0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55">
                <a:extLst>
                  <a:ext uri="{FF2B5EF4-FFF2-40B4-BE49-F238E27FC236}">
                    <a16:creationId xmlns:a16="http://schemas.microsoft.com/office/drawing/2014/main" id="{B71C3D96-92CC-448A-B299-2D6121780A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56">
                <a:extLst>
                  <a:ext uri="{FF2B5EF4-FFF2-40B4-BE49-F238E27FC236}">
                    <a16:creationId xmlns:a16="http://schemas.microsoft.com/office/drawing/2014/main" id="{88D67E78-6C2F-46F3-A513-F284A8498B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57">
                <a:extLst>
                  <a:ext uri="{FF2B5EF4-FFF2-40B4-BE49-F238E27FC236}">
                    <a16:creationId xmlns:a16="http://schemas.microsoft.com/office/drawing/2014/main" id="{AC3E6570-EC28-4E18-9B85-0BC47E611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58">
                <a:extLst>
                  <a:ext uri="{FF2B5EF4-FFF2-40B4-BE49-F238E27FC236}">
                    <a16:creationId xmlns:a16="http://schemas.microsoft.com/office/drawing/2014/main" id="{09CAE530-DE8A-422F-8057-29360F374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64" name="文本占位符 65">
            <a:extLst>
              <a:ext uri="{FF2B5EF4-FFF2-40B4-BE49-F238E27FC236}">
                <a16:creationId xmlns:a16="http://schemas.microsoft.com/office/drawing/2014/main" id="{BFBF867F-E39A-412D-B801-2EA744568D29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158624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514964C7-5574-415D-A002-6FE3043AE28B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AFC0506-76EE-4CB2-9699-58F41DDE76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77DAC51-6937-4C07-B330-C5A97FD76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71BCF94-A378-41C7-8AE0-D0EBCB861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15909567-5D2E-442A-AC25-6BFE12C94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C336A134-F537-466E-9346-042A3759F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B77A41A5-FFB1-48A2-A1D1-B1F82EA98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DB975970-006C-4C32-B7F2-99941C102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C0F36612-B6BD-4235-BD7E-2AD76C510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FBA664A5-8292-4140-930D-401503306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3B86134-78B3-4D4D-8EE0-A3155EF9C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B3ED1D86-C435-425F-9F5A-61CBE4EF0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EC7B8766-41F2-424A-8492-CA4E53013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335FCB65-5CBE-452C-AE4D-C48015188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08030888-7CCE-4BFC-95C2-4D7C14C63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6B7C1A-4B20-4267-8B0A-EEF1F780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C02CBA-5674-45EA-A60A-ECD11CBB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9EB718-3188-422E-946C-63D124BC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B4960C-295B-4296-A03C-3E8E5954F69A}"/>
              </a:ext>
            </a:extLst>
          </p:cNvPr>
          <p:cNvSpPr/>
          <p:nvPr userDrawn="1"/>
        </p:nvSpPr>
        <p:spPr>
          <a:xfrm>
            <a:off x="660400" y="1130300"/>
            <a:ext cx="5367020" cy="2435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08FD9B-3C66-482E-BEDD-1CDE4F684F1F}"/>
              </a:ext>
            </a:extLst>
          </p:cNvPr>
          <p:cNvSpPr/>
          <p:nvPr userDrawn="1"/>
        </p:nvSpPr>
        <p:spPr>
          <a:xfrm>
            <a:off x="660400" y="3734122"/>
            <a:ext cx="5367020" cy="2399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1D78F5-CD13-47AA-B036-87B4F33163CF}"/>
              </a:ext>
            </a:extLst>
          </p:cNvPr>
          <p:cNvSpPr/>
          <p:nvPr userDrawn="1"/>
        </p:nvSpPr>
        <p:spPr>
          <a:xfrm>
            <a:off x="6151880" y="1130300"/>
            <a:ext cx="5367020" cy="2435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E03348-A1F2-4840-86A8-C48875F1BCB9}"/>
              </a:ext>
            </a:extLst>
          </p:cNvPr>
          <p:cNvSpPr/>
          <p:nvPr userDrawn="1"/>
        </p:nvSpPr>
        <p:spPr>
          <a:xfrm>
            <a:off x="6151880" y="3734122"/>
            <a:ext cx="5367020" cy="2399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D8E99FCF-341F-4B58-AB03-FB8D84543C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2392" y="1412875"/>
            <a:ext cx="1867008" cy="186624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14">
            <a:extLst>
              <a:ext uri="{FF2B5EF4-FFF2-40B4-BE49-F238E27FC236}">
                <a16:creationId xmlns:a16="http://schemas.microsoft.com/office/drawing/2014/main" id="{DF133E62-8406-47E0-9A97-F613B64A16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22971" y="1412875"/>
            <a:ext cx="1867008" cy="186624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14">
            <a:extLst>
              <a:ext uri="{FF2B5EF4-FFF2-40B4-BE49-F238E27FC236}">
                <a16:creationId xmlns:a16="http://schemas.microsoft.com/office/drawing/2014/main" id="{F9821C6F-0109-4D0A-9372-DB42B96B47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22971" y="4000607"/>
            <a:ext cx="1867008" cy="186624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14">
            <a:extLst>
              <a:ext uri="{FF2B5EF4-FFF2-40B4-BE49-F238E27FC236}">
                <a16:creationId xmlns:a16="http://schemas.microsoft.com/office/drawing/2014/main" id="{354CB8C7-90A5-4AB5-9D22-15D281B7C91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2392" y="4000607"/>
            <a:ext cx="1867008" cy="186624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337286D-E20F-458C-9C81-63E8EF5446E7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8A0CBBCC-2322-4C3E-B4AB-041BE4574202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DF6C2FDA-51DC-4258-9E93-6554AABA5C5B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2A9245DD-9994-4EB2-B1C7-7DCC0685C2E8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1731813B-F9BF-4697-BBD0-BA3C4E0C7F5B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5" name="Freeform 7">
                <a:extLst>
                  <a:ext uri="{FF2B5EF4-FFF2-40B4-BE49-F238E27FC236}">
                    <a16:creationId xmlns:a16="http://schemas.microsoft.com/office/drawing/2014/main" id="{B6463079-F50C-4524-8A0B-A3C5995D1B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9">
                <a:extLst>
                  <a:ext uri="{FF2B5EF4-FFF2-40B4-BE49-F238E27FC236}">
                    <a16:creationId xmlns:a16="http://schemas.microsoft.com/office/drawing/2014/main" id="{DA182ED0-86BB-4CB0-97E8-004FACA012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0">
                <a:extLst>
                  <a:ext uri="{FF2B5EF4-FFF2-40B4-BE49-F238E27FC236}">
                    <a16:creationId xmlns:a16="http://schemas.microsoft.com/office/drawing/2014/main" id="{1AA28316-7B83-4A84-AEC2-B0EFC6F4B9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1">
                <a:extLst>
                  <a:ext uri="{FF2B5EF4-FFF2-40B4-BE49-F238E27FC236}">
                    <a16:creationId xmlns:a16="http://schemas.microsoft.com/office/drawing/2014/main" id="{097CEA97-852B-49D6-A72D-2955952A97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2">
                <a:extLst>
                  <a:ext uri="{FF2B5EF4-FFF2-40B4-BE49-F238E27FC236}">
                    <a16:creationId xmlns:a16="http://schemas.microsoft.com/office/drawing/2014/main" id="{A12EE63D-5E62-498B-A20E-5094C93DBE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3">
                <a:extLst>
                  <a:ext uri="{FF2B5EF4-FFF2-40B4-BE49-F238E27FC236}">
                    <a16:creationId xmlns:a16="http://schemas.microsoft.com/office/drawing/2014/main" id="{84B3ED86-C688-4629-8FF6-2E67E812E7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4">
                <a:extLst>
                  <a:ext uri="{FF2B5EF4-FFF2-40B4-BE49-F238E27FC236}">
                    <a16:creationId xmlns:a16="http://schemas.microsoft.com/office/drawing/2014/main" id="{27540D21-C832-4240-91FA-C2754A94B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5">
                <a:extLst>
                  <a:ext uri="{FF2B5EF4-FFF2-40B4-BE49-F238E27FC236}">
                    <a16:creationId xmlns:a16="http://schemas.microsoft.com/office/drawing/2014/main" id="{63FADD71-6A49-41A7-99EE-83E3C1C05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6">
                <a:extLst>
                  <a:ext uri="{FF2B5EF4-FFF2-40B4-BE49-F238E27FC236}">
                    <a16:creationId xmlns:a16="http://schemas.microsoft.com/office/drawing/2014/main" id="{19E51D98-E96C-457C-B218-37DC1EA642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7">
                <a:extLst>
                  <a:ext uri="{FF2B5EF4-FFF2-40B4-BE49-F238E27FC236}">
                    <a16:creationId xmlns:a16="http://schemas.microsoft.com/office/drawing/2014/main" id="{A4A1E5A0-CC43-43AE-8054-F69EFBB04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8">
                <a:extLst>
                  <a:ext uri="{FF2B5EF4-FFF2-40B4-BE49-F238E27FC236}">
                    <a16:creationId xmlns:a16="http://schemas.microsoft.com/office/drawing/2014/main" id="{527D8DEB-BB07-45A4-8EB1-07AD6D4A5F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9">
                <a:extLst>
                  <a:ext uri="{FF2B5EF4-FFF2-40B4-BE49-F238E27FC236}">
                    <a16:creationId xmlns:a16="http://schemas.microsoft.com/office/drawing/2014/main" id="{0FF96338-D3C3-409A-9335-5CC766B8E8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0">
                <a:extLst>
                  <a:ext uri="{FF2B5EF4-FFF2-40B4-BE49-F238E27FC236}">
                    <a16:creationId xmlns:a16="http://schemas.microsoft.com/office/drawing/2014/main" id="{3858FECB-ED4E-437D-A31A-242D3C8DB9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1">
                <a:extLst>
                  <a:ext uri="{FF2B5EF4-FFF2-40B4-BE49-F238E27FC236}">
                    <a16:creationId xmlns:a16="http://schemas.microsoft.com/office/drawing/2014/main" id="{6EB73065-06D2-4FBA-92F2-4B7FA99E8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2">
                <a:extLst>
                  <a:ext uri="{FF2B5EF4-FFF2-40B4-BE49-F238E27FC236}">
                    <a16:creationId xmlns:a16="http://schemas.microsoft.com/office/drawing/2014/main" id="{5FA9D5D5-8638-4D4E-BAAF-476575E29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3">
                <a:extLst>
                  <a:ext uri="{FF2B5EF4-FFF2-40B4-BE49-F238E27FC236}">
                    <a16:creationId xmlns:a16="http://schemas.microsoft.com/office/drawing/2014/main" id="{1B79173C-2DA3-423C-AB56-7C76D532C6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4">
                <a:extLst>
                  <a:ext uri="{FF2B5EF4-FFF2-40B4-BE49-F238E27FC236}">
                    <a16:creationId xmlns:a16="http://schemas.microsoft.com/office/drawing/2014/main" id="{F99873C3-263D-4E2A-A8BD-4C707C561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5">
                <a:extLst>
                  <a:ext uri="{FF2B5EF4-FFF2-40B4-BE49-F238E27FC236}">
                    <a16:creationId xmlns:a16="http://schemas.microsoft.com/office/drawing/2014/main" id="{BB14CC27-F487-40D8-823A-CB6634BAF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6">
                <a:extLst>
                  <a:ext uri="{FF2B5EF4-FFF2-40B4-BE49-F238E27FC236}">
                    <a16:creationId xmlns:a16="http://schemas.microsoft.com/office/drawing/2014/main" id="{ADF86F09-F667-4655-9B04-BF42BE7BE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7">
                <a:extLst>
                  <a:ext uri="{FF2B5EF4-FFF2-40B4-BE49-F238E27FC236}">
                    <a16:creationId xmlns:a16="http://schemas.microsoft.com/office/drawing/2014/main" id="{A7ED740E-D8F6-4A90-9BAF-2056C8464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8">
                <a:extLst>
                  <a:ext uri="{FF2B5EF4-FFF2-40B4-BE49-F238E27FC236}">
                    <a16:creationId xmlns:a16="http://schemas.microsoft.com/office/drawing/2014/main" id="{8FFE0A99-1D75-4662-A89B-964A0E5FE7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29">
                <a:extLst>
                  <a:ext uri="{FF2B5EF4-FFF2-40B4-BE49-F238E27FC236}">
                    <a16:creationId xmlns:a16="http://schemas.microsoft.com/office/drawing/2014/main" id="{7AFEE6FE-F487-407A-B508-68C0A2A64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30">
                <a:extLst>
                  <a:ext uri="{FF2B5EF4-FFF2-40B4-BE49-F238E27FC236}">
                    <a16:creationId xmlns:a16="http://schemas.microsoft.com/office/drawing/2014/main" id="{0ED0844C-FB2C-48D9-9455-8D600F543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31">
                <a:extLst>
                  <a:ext uri="{FF2B5EF4-FFF2-40B4-BE49-F238E27FC236}">
                    <a16:creationId xmlns:a16="http://schemas.microsoft.com/office/drawing/2014/main" id="{2E672CE2-3B24-412D-A85E-53B9062F1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2">
                <a:extLst>
                  <a:ext uri="{FF2B5EF4-FFF2-40B4-BE49-F238E27FC236}">
                    <a16:creationId xmlns:a16="http://schemas.microsoft.com/office/drawing/2014/main" id="{93F16075-5903-4DB7-8562-F61688DBE7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33">
                <a:extLst>
                  <a:ext uri="{FF2B5EF4-FFF2-40B4-BE49-F238E27FC236}">
                    <a16:creationId xmlns:a16="http://schemas.microsoft.com/office/drawing/2014/main" id="{F3A91FB7-416A-4C7A-90F3-D46F69F8F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34">
                <a:extLst>
                  <a:ext uri="{FF2B5EF4-FFF2-40B4-BE49-F238E27FC236}">
                    <a16:creationId xmlns:a16="http://schemas.microsoft.com/office/drawing/2014/main" id="{588A1FCC-1B87-46CF-9754-43B3622B6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46">
                <a:extLst>
                  <a:ext uri="{FF2B5EF4-FFF2-40B4-BE49-F238E27FC236}">
                    <a16:creationId xmlns:a16="http://schemas.microsoft.com/office/drawing/2014/main" id="{11EE62A9-35AC-4816-9A71-2DDCC7F2EE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47">
                <a:extLst>
                  <a:ext uri="{FF2B5EF4-FFF2-40B4-BE49-F238E27FC236}">
                    <a16:creationId xmlns:a16="http://schemas.microsoft.com/office/drawing/2014/main" id="{72022419-5567-4B8B-98BE-AA0A857BC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48">
                <a:extLst>
                  <a:ext uri="{FF2B5EF4-FFF2-40B4-BE49-F238E27FC236}">
                    <a16:creationId xmlns:a16="http://schemas.microsoft.com/office/drawing/2014/main" id="{121E887C-3A0E-4470-A7A3-889E88D44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49">
                <a:extLst>
                  <a:ext uri="{FF2B5EF4-FFF2-40B4-BE49-F238E27FC236}">
                    <a16:creationId xmlns:a16="http://schemas.microsoft.com/office/drawing/2014/main" id="{01EDFBB4-1BE9-4D63-AF0B-FDEDB6413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50">
                <a:extLst>
                  <a:ext uri="{FF2B5EF4-FFF2-40B4-BE49-F238E27FC236}">
                    <a16:creationId xmlns:a16="http://schemas.microsoft.com/office/drawing/2014/main" id="{726EB6C7-5A3B-42D7-AE4C-094B8AC4DA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51">
                <a:extLst>
                  <a:ext uri="{FF2B5EF4-FFF2-40B4-BE49-F238E27FC236}">
                    <a16:creationId xmlns:a16="http://schemas.microsoft.com/office/drawing/2014/main" id="{46C4C01A-61DC-4B59-B1AB-BBA64DF5A5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52">
                <a:extLst>
                  <a:ext uri="{FF2B5EF4-FFF2-40B4-BE49-F238E27FC236}">
                    <a16:creationId xmlns:a16="http://schemas.microsoft.com/office/drawing/2014/main" id="{9FA371B3-AD8F-4A2A-8E4B-8F6B4C586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53">
                <a:extLst>
                  <a:ext uri="{FF2B5EF4-FFF2-40B4-BE49-F238E27FC236}">
                    <a16:creationId xmlns:a16="http://schemas.microsoft.com/office/drawing/2014/main" id="{3ADEE3F1-646A-4C94-86AC-D98E82E91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4">
                <a:extLst>
                  <a:ext uri="{FF2B5EF4-FFF2-40B4-BE49-F238E27FC236}">
                    <a16:creationId xmlns:a16="http://schemas.microsoft.com/office/drawing/2014/main" id="{E26315F5-B77F-4512-B124-0509E1FD4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5">
                <a:extLst>
                  <a:ext uri="{FF2B5EF4-FFF2-40B4-BE49-F238E27FC236}">
                    <a16:creationId xmlns:a16="http://schemas.microsoft.com/office/drawing/2014/main" id="{C38FFF2B-93B7-4835-B730-A562BE954F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6">
                <a:extLst>
                  <a:ext uri="{FF2B5EF4-FFF2-40B4-BE49-F238E27FC236}">
                    <a16:creationId xmlns:a16="http://schemas.microsoft.com/office/drawing/2014/main" id="{7D0B6862-F7E0-4E8C-B5B7-1932DB2847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57">
                <a:extLst>
                  <a:ext uri="{FF2B5EF4-FFF2-40B4-BE49-F238E27FC236}">
                    <a16:creationId xmlns:a16="http://schemas.microsoft.com/office/drawing/2014/main" id="{637CF132-B016-4737-A832-492C031C5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58">
                <a:extLst>
                  <a:ext uri="{FF2B5EF4-FFF2-40B4-BE49-F238E27FC236}">
                    <a16:creationId xmlns:a16="http://schemas.microsoft.com/office/drawing/2014/main" id="{B0CC830D-381B-4D25-BC48-5712BC72E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5" name="文本占位符 65">
            <a:extLst>
              <a:ext uri="{FF2B5EF4-FFF2-40B4-BE49-F238E27FC236}">
                <a16:creationId xmlns:a16="http://schemas.microsoft.com/office/drawing/2014/main" id="{F6CF79A3-92B2-45EB-9B18-4F5F791EE52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417138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5D42C1-672B-41C4-B4E9-673D9DE3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3232E-A8FC-4C21-B17B-5F11069A0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791A1-3FDB-4E88-B1C9-0671C719E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6C455-D181-459A-8014-67AAEFFCA7C2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31EDBF-36C7-4BBF-BA33-77E817EB3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3F83A4-DB69-4D88-BD0A-68E403AE7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88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4" r:id="rId2"/>
    <p:sldLayoutId id="2147483665" r:id="rId3"/>
    <p:sldLayoutId id="2147483660" r:id="rId4"/>
    <p:sldLayoutId id="2147483655" r:id="rId5"/>
    <p:sldLayoutId id="2147483666" r:id="rId6"/>
    <p:sldLayoutId id="2147483671" r:id="rId7"/>
    <p:sldLayoutId id="2147483672" r:id="rId8"/>
    <p:sldLayoutId id="2147483673" r:id="rId9"/>
    <p:sldLayoutId id="2147483667" r:id="rId10"/>
    <p:sldLayoutId id="2147483668" r:id="rId11"/>
    <p:sldLayoutId id="2147483669" r:id="rId12"/>
    <p:sldLayoutId id="2147483670" r:id="rId13"/>
    <p:sldLayoutId id="2147483662" r:id="rId14"/>
    <p:sldLayoutId id="2147483663" r:id="rId15"/>
    <p:sldLayoutId id="214748367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2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26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5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 hidden="1">
            <a:extLst>
              <a:ext uri="{FF2B5EF4-FFF2-40B4-BE49-F238E27FC236}">
                <a16:creationId xmlns:a16="http://schemas.microsoft.com/office/drawing/2014/main" id="{A8D7D085-4C50-4704-A6BD-D3AA380EC2BB}"/>
              </a:ext>
            </a:extLst>
          </p:cNvPr>
          <p:cNvSpPr txBox="1"/>
          <p:nvPr/>
        </p:nvSpPr>
        <p:spPr>
          <a:xfrm>
            <a:off x="854296" y="1870648"/>
            <a:ext cx="767922" cy="76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锐字云字库大标宋体GBK" panose="02010604000000000000" pitchFamily="2" charset="-122"/>
                <a:ea typeface="锐字云字库大标宋体GBK" panose="02010604000000000000" pitchFamily="2" charset="-122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锐字云字库大标宋体GBK" panose="02010604000000000000" pitchFamily="2" charset="-122"/>
              <a:ea typeface="锐字云字库大标宋体GBK" panose="02010604000000000000" pitchFamily="2" charset="-122"/>
            </a:endParaRPr>
          </a:p>
        </p:txBody>
      </p:sp>
      <p:sp>
        <p:nvSpPr>
          <p:cNvPr id="53" name="文本框 52" hidden="1">
            <a:extLst>
              <a:ext uri="{FF2B5EF4-FFF2-40B4-BE49-F238E27FC236}">
                <a16:creationId xmlns:a16="http://schemas.microsoft.com/office/drawing/2014/main" id="{B2BF0EDA-38C4-4505-90FB-2AF128B0B0C2}"/>
              </a:ext>
            </a:extLst>
          </p:cNvPr>
          <p:cNvSpPr txBox="1"/>
          <p:nvPr/>
        </p:nvSpPr>
        <p:spPr>
          <a:xfrm>
            <a:off x="6435222" y="1859802"/>
            <a:ext cx="767922" cy="76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锐字云字库大标宋体GBK" panose="02010604000000000000" pitchFamily="2" charset="-122"/>
                <a:ea typeface="锐字云字库大标宋体GBK" panose="02010604000000000000" pitchFamily="2" charset="-122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锐字云字库大标宋体GBK" panose="02010604000000000000" pitchFamily="2" charset="-122"/>
              <a:ea typeface="锐字云字库大标宋体GBK" panose="02010604000000000000" pitchFamily="2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2CB856-D54F-4689-9F0F-6CE03B483A7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286746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本次课内容</a:t>
            </a:r>
          </a:p>
        </p:txBody>
      </p:sp>
      <p:sp>
        <p:nvSpPr>
          <p:cNvPr id="6" name="Text Box 107"/>
          <p:cNvSpPr txBox="1">
            <a:spLocks noChangeArrowheads="1"/>
          </p:cNvSpPr>
          <p:nvPr/>
        </p:nvSpPr>
        <p:spPr bwMode="auto">
          <a:xfrm>
            <a:off x="1743433" y="1529730"/>
            <a:ext cx="670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、平面图的概念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 Box 108"/>
          <p:cNvSpPr txBox="1">
            <a:spLocks noChangeArrowheads="1"/>
          </p:cNvSpPr>
          <p:nvPr/>
        </p:nvSpPr>
        <p:spPr bwMode="auto">
          <a:xfrm>
            <a:off x="1743433" y="2291730"/>
            <a:ext cx="670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、平面图的性质</a:t>
            </a:r>
          </a:p>
        </p:txBody>
      </p:sp>
      <p:sp>
        <p:nvSpPr>
          <p:cNvPr id="8" name="Text Box 116"/>
          <p:cNvSpPr txBox="1">
            <a:spLocks noChangeArrowheads="1"/>
          </p:cNvSpPr>
          <p:nvPr/>
        </p:nvSpPr>
        <p:spPr bwMode="auto">
          <a:xfrm>
            <a:off x="1743433" y="3663330"/>
            <a:ext cx="670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四</a:t>
            </a:r>
            <a:r>
              <a:rPr lang="en-US" altLang="zh-CN" sz="3200" b="1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、平面图的对偶图</a:t>
            </a:r>
          </a:p>
        </p:txBody>
      </p:sp>
      <p:sp>
        <p:nvSpPr>
          <p:cNvPr id="9" name="Text Box 117"/>
          <p:cNvSpPr txBox="1">
            <a:spLocks noChangeArrowheads="1"/>
          </p:cNvSpPr>
          <p:nvPr/>
        </p:nvSpPr>
        <p:spPr bwMode="auto">
          <a:xfrm>
            <a:off x="1743433" y="2977530"/>
            <a:ext cx="670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三</a:t>
            </a:r>
            <a:r>
              <a:rPr lang="en-US" altLang="zh-CN" sz="3200" b="1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、平面图的判定</a:t>
            </a:r>
          </a:p>
        </p:txBody>
      </p:sp>
    </p:spTree>
    <p:extLst>
      <p:ext uri="{BB962C8B-B14F-4D97-AF65-F5344CB8AC3E}">
        <p14:creationId xmlns:p14="http://schemas.microsoft.com/office/powerpoint/2010/main" val="395374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3"/>
            <a:ext cx="2286746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平面图性质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314880" y="1207168"/>
            <a:ext cx="8077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(1)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一个平面图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把平面分成若干连通片，这些连通片称为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的区域，或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一个面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的面组成的集合用</a:t>
            </a:r>
            <a:r>
              <a:rPr lang="el-G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Φ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表示。</a:t>
            </a:r>
            <a:endParaRPr lang="zh-CN" altLang="el-GR" sz="2800" b="1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91080" y="4940968"/>
            <a:ext cx="8077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在上图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中，共有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个面。其中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是外部面，其余是内部面。</a:t>
            </a:r>
            <a:r>
              <a:rPr lang="el-G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l-GR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｛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 f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 f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 f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l-GR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｝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l-GR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967557" y="3713174"/>
            <a:ext cx="2454275" cy="1174750"/>
            <a:chOff x="1248" y="1584"/>
            <a:chExt cx="1546" cy="740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1488" y="1584"/>
              <a:ext cx="1296" cy="740"/>
              <a:chOff x="1440" y="1680"/>
              <a:chExt cx="1296" cy="740"/>
            </a:xfrm>
          </p:grpSpPr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 flipH="1">
                <a:off x="1440" y="1680"/>
                <a:ext cx="576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1440" y="2160"/>
                <a:ext cx="11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>
                <a:off x="2016" y="1680"/>
                <a:ext cx="528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" name="Line 10"/>
              <p:cNvSpPr>
                <a:spLocks noChangeShapeType="1"/>
              </p:cNvSpPr>
              <p:nvPr/>
            </p:nvSpPr>
            <p:spPr bwMode="auto">
              <a:xfrm>
                <a:off x="2016" y="1680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5" name="Line 11"/>
              <p:cNvSpPr>
                <a:spLocks noChangeShapeType="1"/>
              </p:cNvSpPr>
              <p:nvPr/>
            </p:nvSpPr>
            <p:spPr bwMode="auto">
              <a:xfrm>
                <a:off x="2016" y="2016"/>
                <a:ext cx="52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>
                <a:off x="2016" y="1680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 flipH="1">
                <a:off x="1824" y="201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Freeform 14"/>
              <p:cNvSpPr>
                <a:spLocks/>
              </p:cNvSpPr>
              <p:nvPr/>
            </p:nvSpPr>
            <p:spPr bwMode="auto">
              <a:xfrm>
                <a:off x="2512" y="1936"/>
                <a:ext cx="224" cy="224"/>
              </a:xfrm>
              <a:custGeom>
                <a:avLst/>
                <a:gdLst>
                  <a:gd name="T0" fmla="*/ 32 w 224"/>
                  <a:gd name="T1" fmla="*/ 224 h 224"/>
                  <a:gd name="T2" fmla="*/ 32 w 224"/>
                  <a:gd name="T3" fmla="*/ 32 h 224"/>
                  <a:gd name="T4" fmla="*/ 224 w 224"/>
                  <a:gd name="T5" fmla="*/ 32 h 224"/>
                  <a:gd name="T6" fmla="*/ 32 w 224"/>
                  <a:gd name="T7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4" h="224">
                    <a:moveTo>
                      <a:pt x="32" y="224"/>
                    </a:moveTo>
                    <a:cubicBezTo>
                      <a:pt x="0" y="224"/>
                      <a:pt x="0" y="64"/>
                      <a:pt x="32" y="32"/>
                    </a:cubicBezTo>
                    <a:cubicBezTo>
                      <a:pt x="64" y="0"/>
                      <a:pt x="224" y="0"/>
                      <a:pt x="224" y="32"/>
                    </a:cubicBezTo>
                    <a:cubicBezTo>
                      <a:pt x="224" y="64"/>
                      <a:pt x="64" y="224"/>
                      <a:pt x="32" y="224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Text Box 15"/>
              <p:cNvSpPr txBox="1">
                <a:spLocks noChangeArrowheads="1"/>
              </p:cNvSpPr>
              <p:nvPr/>
            </p:nvSpPr>
            <p:spPr bwMode="auto">
              <a:xfrm>
                <a:off x="1728" y="2208"/>
                <a:ext cx="82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6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平面图</a:t>
                </a:r>
                <a:r>
                  <a:rPr lang="en-US" altLang="zh-CN" sz="16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G</a:t>
                </a:r>
              </a:p>
            </p:txBody>
          </p:sp>
        </p:grpSp>
        <p:sp>
          <p:nvSpPr>
            <p:cNvPr id="7" name="Text Box 16"/>
            <p:cNvSpPr txBox="1">
              <a:spLocks noChangeArrowheads="1"/>
            </p:cNvSpPr>
            <p:nvPr/>
          </p:nvSpPr>
          <p:spPr bwMode="auto">
            <a:xfrm>
              <a:off x="2544" y="1824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f</a:t>
              </a:r>
              <a:r>
                <a:rPr lang="en-US" altLang="zh-CN" sz="1400" b="1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</a:p>
          </p:txBody>
        </p:sp>
        <p:sp>
          <p:nvSpPr>
            <p:cNvPr id="8" name="Text Box 17"/>
            <p:cNvSpPr txBox="1">
              <a:spLocks noChangeArrowheads="1"/>
            </p:cNvSpPr>
            <p:nvPr/>
          </p:nvSpPr>
          <p:spPr bwMode="auto">
            <a:xfrm>
              <a:off x="1632" y="1872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f</a:t>
              </a:r>
              <a:r>
                <a:rPr lang="en-US" altLang="zh-CN" sz="1400" b="1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2064" y="1728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f</a:t>
              </a:r>
              <a:r>
                <a:rPr lang="en-US" altLang="zh-CN" sz="1400" b="1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</a:p>
          </p:txBody>
        </p: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1248" y="1584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f</a:t>
              </a:r>
              <a:r>
                <a:rPr lang="en-US" altLang="zh-CN" sz="1400" b="1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4</a:t>
              </a:r>
            </a:p>
          </p:txBody>
        </p:sp>
      </p:grp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1314880" y="2502568"/>
            <a:ext cx="8077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(2)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面积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有限的区域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称为平面图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内部面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，否则称为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的外部面。</a:t>
            </a:r>
            <a:endParaRPr lang="zh-CN" altLang="el-GR" sz="2800" b="1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911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76793"/>
            <a:ext cx="460146" cy="560070"/>
          </a:xfrm>
        </p:spPr>
        <p:txBody>
          <a:bodyPr/>
          <a:lstStyle/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167795" y="1065462"/>
            <a:ext cx="894560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(3)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中，顶点和边都与某个给定区域关联的子图，称为该面的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边界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。某面 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f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的边界中含有的边数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割边计算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次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称为该面 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f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记为</a:t>
            </a:r>
            <a:r>
              <a:rPr lang="en-US" altLang="zh-CN" sz="2800" b="1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deg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 f )</a:t>
            </a:r>
            <a:r>
              <a:rPr lang="zh-CN" altLang="en-US" sz="28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l-GR" sz="2800" b="1" i="1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grpSp>
        <p:nvGrpSpPr>
          <p:cNvPr id="24" name="Group 21"/>
          <p:cNvGrpSpPr>
            <a:grpSpLocks/>
          </p:cNvGrpSpPr>
          <p:nvPr/>
        </p:nvGrpSpPr>
        <p:grpSpPr bwMode="auto">
          <a:xfrm>
            <a:off x="2926699" y="2622312"/>
            <a:ext cx="2454275" cy="1174750"/>
            <a:chOff x="1248" y="1584"/>
            <a:chExt cx="1546" cy="740"/>
          </a:xfrm>
        </p:grpSpPr>
        <p:grpSp>
          <p:nvGrpSpPr>
            <p:cNvPr id="25" name="Group 22"/>
            <p:cNvGrpSpPr>
              <a:grpSpLocks/>
            </p:cNvGrpSpPr>
            <p:nvPr/>
          </p:nvGrpSpPr>
          <p:grpSpPr bwMode="auto">
            <a:xfrm>
              <a:off x="1488" y="1584"/>
              <a:ext cx="1296" cy="740"/>
              <a:chOff x="1440" y="1680"/>
              <a:chExt cx="1296" cy="740"/>
            </a:xfrm>
          </p:grpSpPr>
          <p:sp>
            <p:nvSpPr>
              <p:cNvPr id="30" name="Line 23"/>
              <p:cNvSpPr>
                <a:spLocks noChangeShapeType="1"/>
              </p:cNvSpPr>
              <p:nvPr/>
            </p:nvSpPr>
            <p:spPr bwMode="auto">
              <a:xfrm flipH="1">
                <a:off x="1440" y="1680"/>
                <a:ext cx="576" cy="48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1" name="Line 24"/>
              <p:cNvSpPr>
                <a:spLocks noChangeShapeType="1"/>
              </p:cNvSpPr>
              <p:nvPr/>
            </p:nvSpPr>
            <p:spPr bwMode="auto">
              <a:xfrm>
                <a:off x="1440" y="2160"/>
                <a:ext cx="1104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2" name="Line 25"/>
              <p:cNvSpPr>
                <a:spLocks noChangeShapeType="1"/>
              </p:cNvSpPr>
              <p:nvPr/>
            </p:nvSpPr>
            <p:spPr bwMode="auto">
              <a:xfrm>
                <a:off x="2016" y="1680"/>
                <a:ext cx="528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3" name="Line 26"/>
              <p:cNvSpPr>
                <a:spLocks noChangeShapeType="1"/>
              </p:cNvSpPr>
              <p:nvPr/>
            </p:nvSpPr>
            <p:spPr bwMode="auto">
              <a:xfrm>
                <a:off x="2016" y="1680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4" name="Line 27"/>
              <p:cNvSpPr>
                <a:spLocks noChangeShapeType="1"/>
              </p:cNvSpPr>
              <p:nvPr/>
            </p:nvSpPr>
            <p:spPr bwMode="auto">
              <a:xfrm>
                <a:off x="2016" y="2016"/>
                <a:ext cx="528" cy="144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5" name="Line 28"/>
              <p:cNvSpPr>
                <a:spLocks noChangeShapeType="1"/>
              </p:cNvSpPr>
              <p:nvPr/>
            </p:nvSpPr>
            <p:spPr bwMode="auto">
              <a:xfrm>
                <a:off x="2016" y="1680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6" name="Line 29"/>
              <p:cNvSpPr>
                <a:spLocks noChangeShapeType="1"/>
              </p:cNvSpPr>
              <p:nvPr/>
            </p:nvSpPr>
            <p:spPr bwMode="auto">
              <a:xfrm flipH="1">
                <a:off x="1824" y="201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7" name="Freeform 30"/>
              <p:cNvSpPr>
                <a:spLocks/>
              </p:cNvSpPr>
              <p:nvPr/>
            </p:nvSpPr>
            <p:spPr bwMode="auto">
              <a:xfrm>
                <a:off x="2512" y="1936"/>
                <a:ext cx="224" cy="224"/>
              </a:xfrm>
              <a:custGeom>
                <a:avLst/>
                <a:gdLst>
                  <a:gd name="T0" fmla="*/ 32 w 224"/>
                  <a:gd name="T1" fmla="*/ 224 h 224"/>
                  <a:gd name="T2" fmla="*/ 32 w 224"/>
                  <a:gd name="T3" fmla="*/ 32 h 224"/>
                  <a:gd name="T4" fmla="*/ 224 w 224"/>
                  <a:gd name="T5" fmla="*/ 32 h 224"/>
                  <a:gd name="T6" fmla="*/ 32 w 224"/>
                  <a:gd name="T7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4" h="224">
                    <a:moveTo>
                      <a:pt x="32" y="224"/>
                    </a:moveTo>
                    <a:cubicBezTo>
                      <a:pt x="0" y="224"/>
                      <a:pt x="0" y="64"/>
                      <a:pt x="32" y="32"/>
                    </a:cubicBezTo>
                    <a:cubicBezTo>
                      <a:pt x="64" y="0"/>
                      <a:pt x="224" y="0"/>
                      <a:pt x="224" y="32"/>
                    </a:cubicBezTo>
                    <a:cubicBezTo>
                      <a:pt x="224" y="64"/>
                      <a:pt x="64" y="224"/>
                      <a:pt x="32" y="224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8" name="Text Box 31"/>
              <p:cNvSpPr txBox="1">
                <a:spLocks noChangeArrowheads="1"/>
              </p:cNvSpPr>
              <p:nvPr/>
            </p:nvSpPr>
            <p:spPr bwMode="auto">
              <a:xfrm>
                <a:off x="1728" y="2208"/>
                <a:ext cx="82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6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平面图</a:t>
                </a:r>
                <a:r>
                  <a:rPr lang="en-US" altLang="zh-CN" sz="16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G</a:t>
                </a:r>
              </a:p>
            </p:txBody>
          </p:sp>
        </p:grpSp>
        <p:sp>
          <p:nvSpPr>
            <p:cNvPr id="26" name="Text Box 32"/>
            <p:cNvSpPr txBox="1">
              <a:spLocks noChangeArrowheads="1"/>
            </p:cNvSpPr>
            <p:nvPr/>
          </p:nvSpPr>
          <p:spPr bwMode="auto">
            <a:xfrm>
              <a:off x="2544" y="1824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f</a:t>
              </a:r>
              <a:r>
                <a:rPr lang="en-US" altLang="zh-CN" sz="1400" b="1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</a:p>
          </p:txBody>
        </p:sp>
        <p:sp>
          <p:nvSpPr>
            <p:cNvPr id="27" name="Text Box 33"/>
            <p:cNvSpPr txBox="1">
              <a:spLocks noChangeArrowheads="1"/>
            </p:cNvSpPr>
            <p:nvPr/>
          </p:nvSpPr>
          <p:spPr bwMode="auto">
            <a:xfrm>
              <a:off x="1632" y="1872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f</a:t>
              </a:r>
              <a:r>
                <a:rPr lang="en-US" altLang="zh-CN" sz="1400" b="1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</a:p>
          </p:txBody>
        </p:sp>
        <p:sp>
          <p:nvSpPr>
            <p:cNvPr id="28" name="Text Box 34"/>
            <p:cNvSpPr txBox="1">
              <a:spLocks noChangeArrowheads="1"/>
            </p:cNvSpPr>
            <p:nvPr/>
          </p:nvSpPr>
          <p:spPr bwMode="auto">
            <a:xfrm>
              <a:off x="2064" y="1728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f</a:t>
              </a:r>
              <a:r>
                <a:rPr lang="en-US" altLang="zh-CN" sz="1400" b="1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</a:p>
          </p:txBody>
        </p:sp>
        <p:sp>
          <p:nvSpPr>
            <p:cNvPr id="29" name="Text Box 35"/>
            <p:cNvSpPr txBox="1">
              <a:spLocks noChangeArrowheads="1"/>
            </p:cNvSpPr>
            <p:nvPr/>
          </p:nvSpPr>
          <p:spPr bwMode="auto">
            <a:xfrm>
              <a:off x="1248" y="1584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f</a:t>
              </a:r>
              <a:r>
                <a:rPr lang="en-US" altLang="zh-CN" sz="1400" b="1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4</a:t>
              </a:r>
            </a:p>
          </p:txBody>
        </p:sp>
      </p:grp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1167795" y="3873590"/>
            <a:ext cx="85342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在上图中，蓝色边在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中的导出子图为面 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的边界。</a:t>
            </a:r>
            <a:endParaRPr lang="zh-CN" altLang="el-GR" sz="2800" b="1" i="1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921558"/>
              </p:ext>
            </p:extLst>
          </p:nvPr>
        </p:nvGraphicFramePr>
        <p:xfrm>
          <a:off x="1555099" y="4603512"/>
          <a:ext cx="1397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400" imgH="215640" progId="Equation.DSMT4">
                  <p:embed/>
                </p:oleObj>
              </mc:Choice>
              <mc:Fallback>
                <p:oleObj name="Equation" r:id="rId2" imgW="698400" imgH="215640" progId="Equation.DSMT4">
                  <p:embed/>
                  <p:pic>
                    <p:nvPicPr>
                      <p:cNvPr id="78135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099" y="4603512"/>
                        <a:ext cx="1397000" cy="3810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812456"/>
              </p:ext>
            </p:extLst>
          </p:nvPr>
        </p:nvGraphicFramePr>
        <p:xfrm>
          <a:off x="3206099" y="4603512"/>
          <a:ext cx="1447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3600" imgH="215640" progId="Equation.DSMT4">
                  <p:embed/>
                </p:oleObj>
              </mc:Choice>
              <mc:Fallback>
                <p:oleObj name="Equation" r:id="rId4" imgW="723600" imgH="215640" progId="Equation.DSMT4">
                  <p:embed/>
                  <p:pic>
                    <p:nvPicPr>
                      <p:cNvPr id="781352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099" y="4603512"/>
                        <a:ext cx="1447800" cy="3810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236182"/>
              </p:ext>
            </p:extLst>
          </p:nvPr>
        </p:nvGraphicFramePr>
        <p:xfrm>
          <a:off x="5022199" y="4592400"/>
          <a:ext cx="14732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36560" imgH="228600" progId="Equation.DSMT4">
                  <p:embed/>
                </p:oleObj>
              </mc:Choice>
              <mc:Fallback>
                <p:oleObj name="Equation" r:id="rId6" imgW="736560" imgH="228600" progId="Equation.DSMT4">
                  <p:embed/>
                  <p:pic>
                    <p:nvPicPr>
                      <p:cNvPr id="781353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199" y="4592400"/>
                        <a:ext cx="1473200" cy="40322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315599"/>
              </p:ext>
            </p:extLst>
          </p:nvPr>
        </p:nvGraphicFramePr>
        <p:xfrm>
          <a:off x="6812899" y="4614625"/>
          <a:ext cx="1473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36560" imgH="215640" progId="Equation.DSMT4">
                  <p:embed/>
                </p:oleObj>
              </mc:Choice>
              <mc:Fallback>
                <p:oleObj name="Equation" r:id="rId8" imgW="736560" imgH="215640" progId="Equation.DSMT4">
                  <p:embed/>
                  <p:pic>
                    <p:nvPicPr>
                      <p:cNvPr id="781354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2899" y="4614625"/>
                        <a:ext cx="1473200" cy="3810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011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3"/>
            <a:ext cx="3354472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平面图的次数公式</a:t>
            </a:r>
          </a:p>
        </p:txBody>
      </p:sp>
      <p:sp>
        <p:nvSpPr>
          <p:cNvPr id="3" name="Text Box 18"/>
          <p:cNvSpPr txBox="1">
            <a:spLocks noChangeArrowheads="1"/>
          </p:cNvSpPr>
          <p:nvPr/>
        </p:nvSpPr>
        <p:spPr bwMode="auto">
          <a:xfrm>
            <a:off x="1309150" y="1380767"/>
            <a:ext cx="8077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G=(n, m)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是平面图，则：</a:t>
            </a:r>
            <a:endParaRPr lang="zh-CN" altLang="el-GR" sz="2800" b="1" i="1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graphicFrame>
        <p:nvGraphicFramePr>
          <p:cNvPr id="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40451"/>
              </p:ext>
            </p:extLst>
          </p:nvPr>
        </p:nvGraphicFramePr>
        <p:xfrm>
          <a:off x="4002504" y="2090845"/>
          <a:ext cx="20574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520" imgH="355320" progId="Equation.DSMT4">
                  <p:embed/>
                </p:oleObj>
              </mc:Choice>
              <mc:Fallback>
                <p:oleObj name="Equation" r:id="rId2" imgW="1028520" imgH="355320" progId="Equation.DSMT4">
                  <p:embed/>
                  <p:pic>
                    <p:nvPicPr>
                      <p:cNvPr id="78337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504" y="2090845"/>
                        <a:ext cx="2057400" cy="6270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1232949" y="2904767"/>
            <a:ext cx="871544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证明：对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的任意一条边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e,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是某面割边，那么由面的次数定义，该边给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的总次数贡献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次；如果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不是割边，那么，它必然是两个面的公共边，因此，由面的次数定义，它也给总次数贡献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次。于是有：</a:t>
            </a:r>
            <a:endParaRPr lang="zh-CN" altLang="el-GR" sz="2800" b="1" i="1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graphicFrame>
        <p:nvGraphicFramePr>
          <p:cNvPr id="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825211"/>
              </p:ext>
            </p:extLst>
          </p:nvPr>
        </p:nvGraphicFramePr>
        <p:xfrm>
          <a:off x="3938050" y="5049141"/>
          <a:ext cx="20574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28520" imgH="355320" progId="Equation.DSMT4">
                  <p:embed/>
                </p:oleObj>
              </mc:Choice>
              <mc:Fallback>
                <p:oleObj name="Equation" r:id="rId4" imgW="1028520" imgH="355320" progId="Equation.DSMT4">
                  <p:embed/>
                  <p:pic>
                    <p:nvPicPr>
                      <p:cNvPr id="78338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050" y="5049141"/>
                        <a:ext cx="2057400" cy="6270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23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286746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极大平面图</a:t>
            </a:r>
          </a:p>
        </p:txBody>
      </p:sp>
      <p:sp>
        <p:nvSpPr>
          <p:cNvPr id="3" name="Rectangle 8"/>
          <p:cNvSpPr txBox="1">
            <a:spLocks noChangeArrowheads="1"/>
          </p:cNvSpPr>
          <p:nvPr/>
        </p:nvSpPr>
        <p:spPr>
          <a:xfrm>
            <a:off x="1558044" y="1235624"/>
            <a:ext cx="8740987" cy="1871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  </a:t>
            </a:r>
            <a:r>
              <a:rPr lang="en-US" altLang="zh-CN" b="1" i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为简单平面图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若在</a:t>
            </a:r>
            <a:r>
              <a:rPr lang="en-US" altLang="zh-CN" b="1" i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的任意两个不相邻的顶点之间加一条边所得图为非平面图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则称</a:t>
            </a:r>
            <a:r>
              <a:rPr lang="en-US" altLang="zh-CN" b="1" i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zh-CN" altLang="en-US" b="1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极大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平面图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  <a:p>
            <a:pPr marL="0" indent="0">
              <a:lnSpc>
                <a:spcPts val="1800"/>
              </a:lnSpc>
              <a:spcBef>
                <a:spcPct val="60000"/>
              </a:spcBef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例如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,  </a:t>
            </a:r>
            <a:r>
              <a:rPr lang="en-US" altLang="zh-CN" b="1" i="1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en-US" altLang="zh-CN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b="1" i="1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en-US" altLang="zh-CN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33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删去一条边后是极大平面图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ct val="60000"/>
              </a:spcBef>
              <a:buNone/>
            </a:pPr>
            <a:r>
              <a:rPr lang="en-US" altLang="zh-CN" b="1" i="1" dirty="0">
                <a:latin typeface="楷体" panose="02010609060101010101" pitchFamily="49" charset="-122"/>
                <a:ea typeface="楷体" panose="02010609060101010101" pitchFamily="49" charset="-122"/>
              </a:rPr>
              <a:t>       K</a:t>
            </a:r>
            <a:r>
              <a:rPr lang="en-US" altLang="zh-CN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b="1" i="1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en-US" altLang="zh-CN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b="1" i="1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en-US" altLang="zh-CN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b="1" i="1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en-US" altLang="zh-CN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都是极大平面图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654297" y="4252841"/>
            <a:ext cx="82804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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阶简单连通的平面图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,  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为极大平面图当且仅当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的每个面的次数均为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3. </a:t>
            </a:r>
          </a:p>
        </p:txBody>
      </p:sp>
    </p:spTree>
    <p:extLst>
      <p:ext uri="{BB962C8B-B14F-4D97-AF65-F5344CB8AC3E}">
        <p14:creationId xmlns:p14="http://schemas.microsoft.com/office/powerpoint/2010/main" val="435076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1041607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1300127" y="1671363"/>
            <a:ext cx="8208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是否是极大平面图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?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587465" y="4766988"/>
            <a:ext cx="36134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只有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(3)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为极大平面图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658902" y="2319063"/>
            <a:ext cx="7850188" cy="2400300"/>
            <a:chOff x="385" y="1752"/>
            <a:chExt cx="4945" cy="1512"/>
          </a:xfrm>
        </p:grpSpPr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385" y="1752"/>
              <a:ext cx="4945" cy="1114"/>
              <a:chOff x="385" y="1797"/>
              <a:chExt cx="4945" cy="1114"/>
            </a:xfrm>
          </p:grpSpPr>
          <p:pic>
            <p:nvPicPr>
              <p:cNvPr id="8" name="Picture 12" descr="17-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495"/>
              <a:stretch>
                <a:fillRect/>
              </a:stretch>
            </p:blipFill>
            <p:spPr bwMode="auto">
              <a:xfrm>
                <a:off x="3606" y="1842"/>
                <a:ext cx="1724" cy="10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13" descr="17-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5305"/>
              <a:stretch>
                <a:fillRect/>
              </a:stretch>
            </p:blipFill>
            <p:spPr bwMode="auto">
              <a:xfrm>
                <a:off x="385" y="1825"/>
                <a:ext cx="1542" cy="10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14" descr="17-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332" r="42973"/>
              <a:stretch>
                <a:fillRect/>
              </a:stretch>
            </p:blipFill>
            <p:spPr bwMode="auto">
              <a:xfrm>
                <a:off x="1927" y="1797"/>
                <a:ext cx="1633" cy="1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Text Box 16"/>
            <p:cNvSpPr txBox="1">
              <a:spLocks noChangeArrowheads="1"/>
            </p:cNvSpPr>
            <p:nvPr/>
          </p:nvSpPr>
          <p:spPr bwMode="auto">
            <a:xfrm>
              <a:off x="567" y="2976"/>
              <a:ext cx="41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      </a:t>
              </a:r>
              <a:r>
                <a:rPr lang="en-US" altLang="zh-CN" b="1">
                  <a:latin typeface="Times New Roman" panose="02020603050405020304" pitchFamily="18" charset="0"/>
                </a:rPr>
                <a:t>(1)                             (2)                                (3)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297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286746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极小平面图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1247811" y="2006218"/>
            <a:ext cx="835183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若在非平面图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中任意删除一条边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所得图为平面图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则称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为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极小非平面图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.</a:t>
            </a:r>
          </a:p>
          <a:p>
            <a:pPr eaLnBrk="1" hangingPunct="1"/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5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3,3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都是极小非平面图</a:t>
            </a:r>
          </a:p>
          <a:p>
            <a:pPr eaLnBrk="1" hangingPunct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极小非平面图必为简单图</a:t>
            </a:r>
          </a:p>
        </p:txBody>
      </p:sp>
    </p:spTree>
    <p:extLst>
      <p:ext uri="{BB962C8B-B14F-4D97-AF65-F5344CB8AC3E}">
        <p14:creationId xmlns:p14="http://schemas.microsoft.com/office/powerpoint/2010/main" val="1470940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3"/>
            <a:ext cx="3354472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平面图的欧拉公式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364151" y="1009507"/>
            <a:ext cx="910675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3(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欧拉公式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G=(n, m)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是连通平面图，</a:t>
            </a:r>
            <a:r>
              <a:rPr lang="ru-RU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ф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的面数，则：</a:t>
            </a:r>
            <a:endParaRPr lang="zh-CN" altLang="ru-RU" sz="2800" b="1" i="1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24813"/>
              </p:ext>
            </p:extLst>
          </p:nvPr>
        </p:nvGraphicFramePr>
        <p:xfrm>
          <a:off x="4452371" y="1973794"/>
          <a:ext cx="220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203040" progId="Equation.DSMT4">
                  <p:embed/>
                </p:oleObj>
              </mc:Choice>
              <mc:Fallback>
                <p:oleObj name="Equation" r:id="rId2" imgW="812520" imgH="203040" progId="Equation.DSMT4">
                  <p:embed/>
                  <p:pic>
                    <p:nvPicPr>
                      <p:cNvPr id="784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371" y="1973794"/>
                        <a:ext cx="2209800" cy="4572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87952" y="2732073"/>
            <a:ext cx="8077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证明：</a:t>
            </a:r>
            <a:r>
              <a:rPr lang="zh-CN" altLang="en-US" sz="28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情形</a:t>
            </a:r>
            <a:r>
              <a:rPr lang="en-US" altLang="zh-CN" sz="28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en-US" altLang="zh-CN" sz="28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是树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，那么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m=n-1, </a:t>
            </a:r>
            <a:r>
              <a:rPr lang="ru-RU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。在这种情况下，容易验证，定理中的恒等式是成立的。</a:t>
            </a:r>
            <a:endParaRPr lang="zh-CN" altLang="el-GR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87951" y="3686687"/>
            <a:ext cx="8077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情形</a:t>
            </a:r>
            <a:r>
              <a:rPr lang="en-US" altLang="zh-CN" sz="28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不是树的连通平面图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l-GR" altLang="zh-CN" sz="2800" b="1" i="1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287951" y="4209907"/>
            <a:ext cx="936859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假设在这种情形下，欧拉恒等式不成立。则存在一个含有最少边数的连通平面图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G,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使得它不满足欧拉恒等式。设这个最少边数连通平面图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G=(n, m),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面数为</a:t>
            </a:r>
            <a:r>
              <a:rPr lang="ru-RU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ф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，则：</a:t>
            </a:r>
            <a:endParaRPr lang="zh-CN" altLang="el-GR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860306"/>
              </p:ext>
            </p:extLst>
          </p:nvPr>
        </p:nvGraphicFramePr>
        <p:xfrm>
          <a:off x="4592624" y="5660922"/>
          <a:ext cx="220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2520" imgH="203040" progId="Equation.DSMT4">
                  <p:embed/>
                </p:oleObj>
              </mc:Choice>
              <mc:Fallback>
                <p:oleObj name="Equation" r:id="rId4" imgW="812520" imgH="203040" progId="Equation.DSMT4">
                  <p:embed/>
                  <p:pic>
                    <p:nvPicPr>
                      <p:cNvPr id="7843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624" y="5660922"/>
                        <a:ext cx="2209800" cy="4572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21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76793"/>
            <a:ext cx="460146" cy="560070"/>
          </a:xfrm>
        </p:spPr>
        <p:txBody>
          <a:bodyPr/>
          <a:lstStyle/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174099" y="1306286"/>
            <a:ext cx="8077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因为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不是树，所以存在非割边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。显然，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G-e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是连通平面图，边数为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m-1,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顶点数为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n,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面数为</a:t>
            </a:r>
            <a:r>
              <a:rPr lang="ru-RU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l-GR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250299" y="2296886"/>
            <a:ext cx="8077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由最少性假设，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G-e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满足欧拉等式：</a:t>
            </a:r>
            <a:endParaRPr lang="zh-CN" altLang="el-GR" sz="2800" b="1" i="1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250299" y="3450066"/>
            <a:ext cx="8077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化简得：</a:t>
            </a:r>
            <a:endParaRPr lang="zh-CN" altLang="el-GR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607131"/>
              </p:ext>
            </p:extLst>
          </p:nvPr>
        </p:nvGraphicFramePr>
        <p:xfrm>
          <a:off x="2012299" y="2830286"/>
          <a:ext cx="37639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200" imgH="203040" progId="Equation.DSMT4">
                  <p:embed/>
                </p:oleObj>
              </mc:Choice>
              <mc:Fallback>
                <p:oleObj name="Equation" r:id="rId2" imgW="1384200" imgH="203040" progId="Equation.DSMT4">
                  <p:embed/>
                  <p:pic>
                    <p:nvPicPr>
                      <p:cNvPr id="7854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299" y="2830286"/>
                        <a:ext cx="3763963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367844"/>
              </p:ext>
            </p:extLst>
          </p:nvPr>
        </p:nvGraphicFramePr>
        <p:xfrm>
          <a:off x="2850499" y="3516086"/>
          <a:ext cx="220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2520" imgH="203040" progId="Equation.DSMT4">
                  <p:embed/>
                </p:oleObj>
              </mc:Choice>
              <mc:Fallback>
                <p:oleObj name="Equation" r:id="rId4" imgW="812520" imgH="203040" progId="Equation.DSMT4">
                  <p:embed/>
                  <p:pic>
                    <p:nvPicPr>
                      <p:cNvPr id="7854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0499" y="3516086"/>
                        <a:ext cx="220980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174099" y="4175573"/>
            <a:ext cx="8077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这是一个矛盾。</a:t>
            </a:r>
            <a:endParaRPr lang="zh-CN" altLang="el-GR" sz="2800" b="1" i="1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097899" y="4735286"/>
            <a:ext cx="8077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注：该定理可以采用对面数</a:t>
            </a:r>
            <a:r>
              <a:rPr lang="ru-RU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ф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作</a:t>
            </a:r>
            <a:r>
              <a:rPr lang="zh-CN" altLang="en-US" sz="28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数学归纳证明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l-GR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76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4442416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欧拉公式的几个有趣推论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336078" y="1005936"/>
            <a:ext cx="8077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推论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是具有</a:t>
            </a:r>
            <a:r>
              <a:rPr lang="ru-RU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ф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个面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个连通分支的平面图，则：</a:t>
            </a:r>
            <a:endParaRPr lang="zh-CN" altLang="ru-RU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996695"/>
              </p:ext>
            </p:extLst>
          </p:nvPr>
        </p:nvGraphicFramePr>
        <p:xfrm>
          <a:off x="3088678" y="1681556"/>
          <a:ext cx="2727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2960" imgH="203040" progId="Equation.DSMT4">
                  <p:embed/>
                </p:oleObj>
              </mc:Choice>
              <mc:Fallback>
                <p:oleObj name="Equation" r:id="rId2" imgW="1002960" imgH="203040" progId="Equation.DSMT4">
                  <p:embed/>
                  <p:pic>
                    <p:nvPicPr>
                      <p:cNvPr id="7864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8678" y="1681556"/>
                        <a:ext cx="2727325" cy="4572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1412278" y="2443556"/>
            <a:ext cx="8077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证明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：对第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(1≦i≦k)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个分支来说，设顶点数为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，边数为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，面数为</a:t>
            </a:r>
            <a:r>
              <a:rPr lang="ru-RU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ф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由欧拉公式：</a:t>
            </a:r>
            <a:endParaRPr lang="zh-CN" altLang="ru-RU" sz="2800" b="1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556491"/>
              </p:ext>
            </p:extLst>
          </p:nvPr>
        </p:nvGraphicFramePr>
        <p:xfrm>
          <a:off x="3241078" y="3434156"/>
          <a:ext cx="24860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228600" progId="Equation.DSMT4">
                  <p:embed/>
                </p:oleObj>
              </mc:Choice>
              <mc:Fallback>
                <p:oleObj name="Equation" r:id="rId4" imgW="914400" imgH="228600" progId="Equation.DSMT4">
                  <p:embed/>
                  <p:pic>
                    <p:nvPicPr>
                      <p:cNvPr id="7864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078" y="3434156"/>
                        <a:ext cx="2486025" cy="51435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336078" y="4272356"/>
            <a:ext cx="8077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所以，</a:t>
            </a:r>
            <a:endParaRPr lang="zh-CN" altLang="ru-RU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536184"/>
              </p:ext>
            </p:extLst>
          </p:nvPr>
        </p:nvGraphicFramePr>
        <p:xfrm>
          <a:off x="3191805" y="4177249"/>
          <a:ext cx="2895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95280" imgH="431640" progId="Equation.DSMT4">
                  <p:embed/>
                </p:oleObj>
              </mc:Choice>
              <mc:Fallback>
                <p:oleObj name="Equation" r:id="rId6" imgW="1295280" imgH="431640" progId="Equation.DSMT4">
                  <p:embed/>
                  <p:pic>
                    <p:nvPicPr>
                      <p:cNvPr id="7864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1805" y="4177249"/>
                        <a:ext cx="2895600" cy="8382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813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76793"/>
            <a:ext cx="460146" cy="560070"/>
          </a:xfrm>
        </p:spPr>
        <p:txBody>
          <a:bodyPr/>
          <a:lstStyle/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474728" y="2647387"/>
            <a:ext cx="8077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而：</a:t>
            </a:r>
            <a:endParaRPr lang="zh-CN" altLang="ru-RU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729634"/>
              </p:ext>
            </p:extLst>
          </p:nvPr>
        </p:nvGraphicFramePr>
        <p:xfrm>
          <a:off x="2312928" y="1709630"/>
          <a:ext cx="34639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080" imgH="431640" progId="Equation.DSMT4">
                  <p:embed/>
                </p:oleObj>
              </mc:Choice>
              <mc:Fallback>
                <p:oleObj name="Equation" r:id="rId2" imgW="1549080" imgH="431640" progId="Equation.DSMT4">
                  <p:embed/>
                  <p:pic>
                    <p:nvPicPr>
                      <p:cNvPr id="7874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28" y="1709630"/>
                        <a:ext cx="3463925" cy="8382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397471"/>
              </p:ext>
            </p:extLst>
          </p:nvPr>
        </p:nvGraphicFramePr>
        <p:xfrm>
          <a:off x="2465328" y="3157430"/>
          <a:ext cx="12779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1320" imgH="431640" progId="Equation.DSMT4">
                  <p:embed/>
                </p:oleObj>
              </mc:Choice>
              <mc:Fallback>
                <p:oleObj name="Equation" r:id="rId4" imgW="571320" imgH="431640" progId="Equation.DSMT4">
                  <p:embed/>
                  <p:pic>
                    <p:nvPicPr>
                      <p:cNvPr id="7874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328" y="3157430"/>
                        <a:ext cx="1277938" cy="8382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999548"/>
              </p:ext>
            </p:extLst>
          </p:nvPr>
        </p:nvGraphicFramePr>
        <p:xfrm>
          <a:off x="4065528" y="3157430"/>
          <a:ext cx="1447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7640" imgH="431640" progId="Equation.DSMT4">
                  <p:embed/>
                </p:oleObj>
              </mc:Choice>
              <mc:Fallback>
                <p:oleObj name="Equation" r:id="rId6" imgW="647640" imgH="431640" progId="Equation.DSMT4">
                  <p:embed/>
                  <p:pic>
                    <p:nvPicPr>
                      <p:cNvPr id="7874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5528" y="3157430"/>
                        <a:ext cx="1447800" cy="8382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362345"/>
              </p:ext>
            </p:extLst>
          </p:nvPr>
        </p:nvGraphicFramePr>
        <p:xfrm>
          <a:off x="5818128" y="3157430"/>
          <a:ext cx="2157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65160" imgH="431640" progId="Equation.DSMT4">
                  <p:embed/>
                </p:oleObj>
              </mc:Choice>
              <mc:Fallback>
                <p:oleObj name="Equation" r:id="rId8" imgW="965160" imgH="431640" progId="Equation.DSMT4">
                  <p:embed/>
                  <p:pic>
                    <p:nvPicPr>
                      <p:cNvPr id="7874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8128" y="3157430"/>
                        <a:ext cx="2157413" cy="8382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398528" y="4300430"/>
            <a:ext cx="8077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所以得：</a:t>
            </a:r>
            <a:endParaRPr lang="zh-CN" altLang="ru-RU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590031"/>
              </p:ext>
            </p:extLst>
          </p:nvPr>
        </p:nvGraphicFramePr>
        <p:xfrm>
          <a:off x="4149665" y="5125453"/>
          <a:ext cx="2727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4.0 Equation" r:id="rId10" imgW="1002960" imgH="203040" progId="Equation.DSMT4">
                  <p:embed/>
                </p:oleObj>
              </mc:Choice>
              <mc:Fallback>
                <p:oleObj name="MathType 4.0 Equation" r:id="rId10" imgW="1002960" imgH="203040" progId="Equation.DSMT4">
                  <p:embed/>
                  <p:pic>
                    <p:nvPicPr>
                      <p:cNvPr id="7874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665" y="5125453"/>
                        <a:ext cx="2727325" cy="4572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03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286746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平面图引例</a:t>
            </a:r>
          </a:p>
        </p:txBody>
      </p:sp>
      <p:sp>
        <p:nvSpPr>
          <p:cNvPr id="3" name="Text Box 110"/>
          <p:cNvSpPr txBox="1">
            <a:spLocks noChangeArrowheads="1"/>
          </p:cNvSpPr>
          <p:nvPr/>
        </p:nvSpPr>
        <p:spPr bwMode="auto">
          <a:xfrm>
            <a:off x="1383632" y="1452956"/>
            <a:ext cx="8153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图的平面性问题是图论典型问题之一。生活中许多问题都与该问题有关。</a:t>
            </a:r>
          </a:p>
        </p:txBody>
      </p:sp>
      <p:sp>
        <p:nvSpPr>
          <p:cNvPr id="4" name="Text Box 173"/>
          <p:cNvSpPr txBox="1">
            <a:spLocks noChangeArrowheads="1"/>
          </p:cNvSpPr>
          <p:nvPr/>
        </p:nvSpPr>
        <p:spPr bwMode="auto">
          <a:xfrm>
            <a:off x="1383632" y="2443556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例子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电路板设计问题</a:t>
            </a:r>
          </a:p>
        </p:txBody>
      </p:sp>
      <p:sp>
        <p:nvSpPr>
          <p:cNvPr id="5" name="Text Box 174"/>
          <p:cNvSpPr txBox="1">
            <a:spLocks noChangeArrowheads="1"/>
          </p:cNvSpPr>
          <p:nvPr/>
        </p:nvSpPr>
        <p:spPr bwMode="auto">
          <a:xfrm>
            <a:off x="1383632" y="2976956"/>
            <a:ext cx="8077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在电路板设计时，需要考虑的问题之一是连接电路元件间的导线间不能交叉。否则，当绝缘层破损时，会出现短路故障。</a:t>
            </a:r>
          </a:p>
        </p:txBody>
      </p:sp>
      <p:sp>
        <p:nvSpPr>
          <p:cNvPr id="6" name="Text Box 175"/>
          <p:cNvSpPr txBox="1">
            <a:spLocks noChangeArrowheads="1"/>
          </p:cNvSpPr>
          <p:nvPr/>
        </p:nvSpPr>
        <p:spPr bwMode="auto">
          <a:xfrm>
            <a:off x="1383632" y="4358158"/>
            <a:ext cx="8153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显然，电路板可以模型为一个图，“要求电路元件间连接导线互不交叉”，对应于“要求图中的边不能相互交叉”。</a:t>
            </a:r>
          </a:p>
        </p:txBody>
      </p:sp>
    </p:spTree>
    <p:extLst>
      <p:ext uri="{BB962C8B-B14F-4D97-AF65-F5344CB8AC3E}">
        <p14:creationId xmlns:p14="http://schemas.microsoft.com/office/powerpoint/2010/main" val="89519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76793"/>
            <a:ext cx="460146" cy="560070"/>
          </a:xfrm>
        </p:spPr>
        <p:txBody>
          <a:bodyPr/>
          <a:lstStyle/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1327972" y="1275347"/>
            <a:ext cx="883232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推论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是具有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个点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条边</a:t>
            </a:r>
            <a:r>
              <a:rPr lang="ru-RU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ф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个面的连通平面图，如果对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的每个面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f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有：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deg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(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 ≥ 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l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≥3,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则：</a:t>
            </a:r>
          </a:p>
        </p:txBody>
      </p:sp>
      <p:graphicFrame>
        <p:nvGraphicFramePr>
          <p:cNvPr id="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565108"/>
              </p:ext>
            </p:extLst>
          </p:nvPr>
        </p:nvGraphicFramePr>
        <p:xfrm>
          <a:off x="3962399" y="2520329"/>
          <a:ext cx="27273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2960" imgH="393480" progId="Equation.DSMT4">
                  <p:embed/>
                </p:oleObj>
              </mc:Choice>
              <mc:Fallback>
                <p:oleObj name="Equation" r:id="rId2" imgW="1002960" imgH="393480" progId="Equation.DSMT4">
                  <p:embed/>
                  <p:pic>
                    <p:nvPicPr>
                      <p:cNvPr id="78747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399" y="2520329"/>
                        <a:ext cx="2727325" cy="88582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496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76793"/>
            <a:ext cx="460146" cy="560070"/>
          </a:xfrm>
        </p:spPr>
        <p:txBody>
          <a:bodyPr/>
          <a:lstStyle/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1646034" y="996330"/>
            <a:ext cx="777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证明：一方面，由次数公式得：</a:t>
            </a:r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490458"/>
              </p:ext>
            </p:extLst>
          </p:nvPr>
        </p:nvGraphicFramePr>
        <p:xfrm>
          <a:off x="2255634" y="1605930"/>
          <a:ext cx="3937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68480" imgH="431640" progId="Equation.DSMT4">
                  <p:embed/>
                </p:oleObj>
              </mc:Choice>
              <mc:Fallback>
                <p:oleObj name="Equation" r:id="rId2" imgW="1968480" imgH="431640" progId="Equation.DSMT4">
                  <p:embed/>
                  <p:pic>
                    <p:nvPicPr>
                      <p:cNvPr id="78849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634" y="1605930"/>
                        <a:ext cx="3937000" cy="7620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1646034" y="2596530"/>
            <a:ext cx="777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另一方面，由欧拉公式得：</a:t>
            </a:r>
          </a:p>
        </p:txBody>
      </p:sp>
      <p:graphicFrame>
        <p:nvGraphicFramePr>
          <p:cNvPr id="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94541"/>
              </p:ext>
            </p:extLst>
          </p:nvPr>
        </p:nvGraphicFramePr>
        <p:xfrm>
          <a:off x="6049592" y="2682910"/>
          <a:ext cx="16256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4.0 Equation" r:id="rId4" imgW="812520" imgH="203040" progId="Equation.DSMT4">
                  <p:embed/>
                </p:oleObj>
              </mc:Choice>
              <mc:Fallback>
                <p:oleObj name="MathType 4.0 Equation" r:id="rId4" imgW="812520" imgH="203040" progId="Equation.DSMT4">
                  <p:embed/>
                  <p:pic>
                    <p:nvPicPr>
                      <p:cNvPr id="78849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9592" y="2682910"/>
                        <a:ext cx="1625600" cy="35877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1646034" y="3510930"/>
            <a:ext cx="777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所以有：</a:t>
            </a:r>
          </a:p>
        </p:txBody>
      </p:sp>
      <p:graphicFrame>
        <p:nvGraphicFramePr>
          <p:cNvPr id="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60477"/>
              </p:ext>
            </p:extLst>
          </p:nvPr>
        </p:nvGraphicFramePr>
        <p:xfrm>
          <a:off x="3322434" y="3358530"/>
          <a:ext cx="23622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80800" imgH="393480" progId="Equation.DSMT4">
                  <p:embed/>
                </p:oleObj>
              </mc:Choice>
              <mc:Fallback>
                <p:oleObj name="Equation" r:id="rId6" imgW="1180800" imgH="393480" progId="Equation.DSMT4">
                  <p:embed/>
                  <p:pic>
                    <p:nvPicPr>
                      <p:cNvPr id="78849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434" y="3358530"/>
                        <a:ext cx="2362200" cy="69532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1646034" y="4349130"/>
            <a:ext cx="777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整理得：</a:t>
            </a:r>
          </a:p>
        </p:txBody>
      </p:sp>
      <p:graphicFrame>
        <p:nvGraphicFramePr>
          <p:cNvPr id="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01954"/>
              </p:ext>
            </p:extLst>
          </p:nvPr>
        </p:nvGraphicFramePr>
        <p:xfrm>
          <a:off x="3398634" y="4730130"/>
          <a:ext cx="27273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02960" imgH="393480" progId="Equation.DSMT4">
                  <p:embed/>
                </p:oleObj>
              </mc:Choice>
              <mc:Fallback>
                <p:oleObj name="Equation" r:id="rId8" imgW="1002960" imgH="393480" progId="Equation.DSMT4">
                  <p:embed/>
                  <p:pic>
                    <p:nvPicPr>
                      <p:cNvPr id="78849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634" y="4730130"/>
                        <a:ext cx="2727325" cy="88582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802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76793"/>
            <a:ext cx="460146" cy="560070"/>
          </a:xfrm>
        </p:spPr>
        <p:txBody>
          <a:bodyPr/>
          <a:lstStyle/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558045" y="1422591"/>
            <a:ext cx="777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:  (1)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上面推论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也可以叙述为：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481845" y="2032191"/>
            <a:ext cx="777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G=(n, m)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是连通图，如果：</a:t>
            </a:r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405308"/>
              </p:ext>
            </p:extLst>
          </p:nvPr>
        </p:nvGraphicFramePr>
        <p:xfrm>
          <a:off x="2853445" y="2565591"/>
          <a:ext cx="27273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2960" imgH="393480" progId="Equation.DSMT4">
                  <p:embed/>
                </p:oleObj>
              </mc:Choice>
              <mc:Fallback>
                <p:oleObj name="Equation" r:id="rId2" imgW="1002960" imgH="393480" progId="Equation.DSMT4">
                  <p:embed/>
                  <p:pic>
                    <p:nvPicPr>
                      <p:cNvPr id="7895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3445" y="2565591"/>
                        <a:ext cx="2727325" cy="88582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481845" y="3708591"/>
            <a:ext cx="777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     则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是非可平面图。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405645" y="4241991"/>
            <a:ext cx="8229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(2)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推论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的条件是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是平面图的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必要条件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不是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充分条件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4441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1041607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1458686" y="967109"/>
            <a:ext cx="777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求证：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3,3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是非可平面图。</a:t>
            </a: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1458686" y="1576709"/>
            <a:ext cx="7772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证明：注意到，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3,3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是偶图，不存在奇圈，所以，每个面的次数至少是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4,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即 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=4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239825" y="2749503"/>
            <a:ext cx="822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所以，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239825" y="3740103"/>
            <a:ext cx="777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m=9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，这样有：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163625" y="5416503"/>
            <a:ext cx="777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所以，由推论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3,3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是非平面图。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842655"/>
              </p:ext>
            </p:extLst>
          </p:nvPr>
        </p:nvGraphicFramePr>
        <p:xfrm>
          <a:off x="2535225" y="2597103"/>
          <a:ext cx="43846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800" imgH="393480" progId="Equation.DSMT4">
                  <p:embed/>
                </p:oleObj>
              </mc:Choice>
              <mc:Fallback>
                <p:oleObj name="Equation" r:id="rId2" imgW="1612800" imgH="393480" progId="Equation.DSMT4">
                  <p:embed/>
                  <p:pic>
                    <p:nvPicPr>
                      <p:cNvPr id="7905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25" y="2597103"/>
                        <a:ext cx="4384675" cy="88582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641953"/>
              </p:ext>
            </p:extLst>
          </p:nvPr>
        </p:nvGraphicFramePr>
        <p:xfrm>
          <a:off x="2727730" y="4299189"/>
          <a:ext cx="27273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02960" imgH="393480" progId="Equation.DSMT4">
                  <p:embed/>
                </p:oleObj>
              </mc:Choice>
              <mc:Fallback>
                <p:oleObj name="Equation" r:id="rId4" imgW="1002960" imgH="393480" progId="Equation.DSMT4">
                  <p:embed/>
                  <p:pic>
                    <p:nvPicPr>
                      <p:cNvPr id="7905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730" y="4299189"/>
                        <a:ext cx="2727325" cy="88582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298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76793"/>
            <a:ext cx="460146" cy="560070"/>
          </a:xfrm>
        </p:spPr>
        <p:txBody>
          <a:bodyPr/>
          <a:lstStyle/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1892967" y="1600200"/>
            <a:ext cx="789729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推论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是具有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个点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条边</a:t>
            </a:r>
            <a:r>
              <a:rPr lang="ru-RU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ф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个面的简单平面图，则：</a:t>
            </a:r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223437"/>
              </p:ext>
            </p:extLst>
          </p:nvPr>
        </p:nvGraphicFramePr>
        <p:xfrm>
          <a:off x="4578302" y="3125919"/>
          <a:ext cx="2209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240" imgH="177480" progId="Equation.DSMT4">
                  <p:embed/>
                </p:oleObj>
              </mc:Choice>
              <mc:Fallback>
                <p:oleObj name="Equation" r:id="rId2" imgW="660240" imgH="177480" progId="Equation.DSMT4">
                  <p:embed/>
                  <p:pic>
                    <p:nvPicPr>
                      <p:cNvPr id="79054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302" y="3125919"/>
                        <a:ext cx="2209800" cy="5334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309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76793"/>
            <a:ext cx="460146" cy="560070"/>
          </a:xfrm>
        </p:spPr>
        <p:txBody>
          <a:bodyPr/>
          <a:lstStyle/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097899" y="906952"/>
            <a:ext cx="822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证明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情形</a:t>
            </a:r>
            <a:r>
              <a:rPr lang="en-US" altLang="zh-CN" sz="28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连通。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21699" y="1516552"/>
            <a:ext cx="7772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因为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是简单图，所以每个面的次数至少为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，即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。于是，由推论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得：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021699" y="3116752"/>
            <a:ext cx="7391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情形</a:t>
            </a:r>
            <a:r>
              <a:rPr lang="en-US" altLang="zh-CN" sz="28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不连通。设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,…,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是连通分支。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419914"/>
              </p:ext>
            </p:extLst>
          </p:nvPr>
        </p:nvGraphicFramePr>
        <p:xfrm>
          <a:off x="3678386" y="2536679"/>
          <a:ext cx="190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240" imgH="177480" progId="Equation.DSMT4">
                  <p:embed/>
                </p:oleObj>
              </mc:Choice>
              <mc:Fallback>
                <p:oleObj name="Equation" r:id="rId2" imgW="660240" imgH="177480" progId="Equation.DSMT4">
                  <p:embed/>
                  <p:pic>
                    <p:nvPicPr>
                      <p:cNvPr id="7915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386" y="2536679"/>
                        <a:ext cx="1905000" cy="4572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021699" y="3726352"/>
            <a:ext cx="7391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一方面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由推论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498494"/>
              </p:ext>
            </p:extLst>
          </p:nvPr>
        </p:nvGraphicFramePr>
        <p:xfrm>
          <a:off x="3764899" y="3726352"/>
          <a:ext cx="2727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02960" imgH="203040" progId="Equation.DSMT4">
                  <p:embed/>
                </p:oleObj>
              </mc:Choice>
              <mc:Fallback>
                <p:oleObj name="Equation" r:id="rId4" imgW="1002960" imgH="203040" progId="Equation.DSMT4">
                  <p:embed/>
                  <p:pic>
                    <p:nvPicPr>
                      <p:cNvPr id="79156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4899" y="3726352"/>
                        <a:ext cx="2727325" cy="4572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021699" y="4335952"/>
            <a:ext cx="7391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另一方面，由次数公式得：</a:t>
            </a:r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619878"/>
              </p:ext>
            </p:extLst>
          </p:nvPr>
        </p:nvGraphicFramePr>
        <p:xfrm>
          <a:off x="5212699" y="4249572"/>
          <a:ext cx="14287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95000" imgH="393480" progId="Equation.DSMT4">
                  <p:embed/>
                </p:oleObj>
              </mc:Choice>
              <mc:Fallback>
                <p:oleObj name="Equation" r:id="rId6" imgW="495000" imgH="393480" progId="Equation.DSMT4">
                  <p:embed/>
                  <p:pic>
                    <p:nvPicPr>
                      <p:cNvPr id="79156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2699" y="4249572"/>
                        <a:ext cx="1428750" cy="7620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021699" y="5326552"/>
            <a:ext cx="7391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所以得：</a:t>
            </a:r>
          </a:p>
        </p:txBody>
      </p:sp>
      <p:graphicFrame>
        <p:nvGraphicFramePr>
          <p:cNvPr id="1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677501"/>
              </p:ext>
            </p:extLst>
          </p:nvPr>
        </p:nvGraphicFramePr>
        <p:xfrm>
          <a:off x="2774299" y="5326552"/>
          <a:ext cx="44323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36480" imgH="203040" progId="Equation.DSMT4">
                  <p:embed/>
                </p:oleObj>
              </mc:Choice>
              <mc:Fallback>
                <p:oleObj name="Equation" r:id="rId8" imgW="1536480" imgH="203040" progId="Equation.DSMT4">
                  <p:embed/>
                  <p:pic>
                    <p:nvPicPr>
                      <p:cNvPr id="79156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299" y="5326552"/>
                        <a:ext cx="4432300" cy="52228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592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9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76793"/>
            <a:ext cx="460146" cy="560070"/>
          </a:xfrm>
        </p:spPr>
        <p:txBody>
          <a:bodyPr/>
          <a:lstStyle/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17265" y="1195710"/>
            <a:ext cx="822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，证明：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是非可平面图。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841065" y="1729110"/>
            <a:ext cx="7391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证明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是简单图，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m=10, n=5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3n-6=9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917265" y="2272690"/>
            <a:ext cx="77116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得，             ，所以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是非可平面图。</a:t>
            </a:r>
          </a:p>
        </p:txBody>
      </p:sp>
      <p:graphicFrame>
        <p:nvGraphicFramePr>
          <p:cNvPr id="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84528"/>
              </p:ext>
            </p:extLst>
          </p:nvPr>
        </p:nvGraphicFramePr>
        <p:xfrm>
          <a:off x="1984065" y="2338710"/>
          <a:ext cx="190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240" imgH="177480" progId="Equation.DSMT4">
                  <p:embed/>
                </p:oleObj>
              </mc:Choice>
              <mc:Fallback>
                <p:oleObj name="Equation" r:id="rId2" imgW="660240" imgH="177480" progId="Equation.DSMT4">
                  <p:embed/>
                  <p:pic>
                    <p:nvPicPr>
                      <p:cNvPr id="79258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065" y="2338710"/>
                        <a:ext cx="1905000" cy="4572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917265" y="3016847"/>
            <a:ext cx="7391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推论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是具有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个点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条边的连通平面图，若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的每个圈均由长度是 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l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的圈围成，则：</a:t>
            </a:r>
          </a:p>
        </p:txBody>
      </p:sp>
      <p:graphicFrame>
        <p:nvGraphicFramePr>
          <p:cNvPr id="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343283"/>
              </p:ext>
            </p:extLst>
          </p:nvPr>
        </p:nvGraphicFramePr>
        <p:xfrm>
          <a:off x="2924658" y="4314145"/>
          <a:ext cx="322421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17440" imgH="203040" progId="Equation.DSMT4">
                  <p:embed/>
                </p:oleObj>
              </mc:Choice>
              <mc:Fallback>
                <p:oleObj name="Equation" r:id="rId4" imgW="1117440" imgH="203040" progId="Equation.DSMT4">
                  <p:embed/>
                  <p:pic>
                    <p:nvPicPr>
                      <p:cNvPr id="79259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658" y="4314145"/>
                        <a:ext cx="3224213" cy="52228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84081" y="5179624"/>
            <a:ext cx="7391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证明：由次数公式，欧拉公式容易得证。</a:t>
            </a:r>
          </a:p>
        </p:txBody>
      </p:sp>
    </p:spTree>
    <p:extLst>
      <p:ext uri="{BB962C8B-B14F-4D97-AF65-F5344CB8AC3E}">
        <p14:creationId xmlns:p14="http://schemas.microsoft.com/office/powerpoint/2010/main" val="370708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76793"/>
            <a:ext cx="460146" cy="560070"/>
          </a:xfrm>
        </p:spPr>
        <p:txBody>
          <a:bodyPr/>
          <a:lstStyle/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632283" y="1195137"/>
            <a:ext cx="76423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推论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是具有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个点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条边的简单平面图，则：</a:t>
            </a: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675091"/>
              </p:ext>
            </p:extLst>
          </p:nvPr>
        </p:nvGraphicFramePr>
        <p:xfrm>
          <a:off x="4299284" y="1728537"/>
          <a:ext cx="10255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320" imgH="177480" progId="Equation.DSMT4">
                  <p:embed/>
                </p:oleObj>
              </mc:Choice>
              <mc:Fallback>
                <p:oleObj name="Equation" r:id="rId2" imgW="355320" imgH="177480" progId="Equation.DSMT4">
                  <p:embed/>
                  <p:pic>
                    <p:nvPicPr>
                      <p:cNvPr id="7936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9284" y="1728537"/>
                        <a:ext cx="1025525" cy="4572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632284" y="2338137"/>
            <a:ext cx="7391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证明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：若不然，设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632284" y="2947737"/>
            <a:ext cx="7391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由握手定理：</a:t>
            </a:r>
          </a:p>
        </p:txBody>
      </p:sp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366298"/>
              </p:ext>
            </p:extLst>
          </p:nvPr>
        </p:nvGraphicFramePr>
        <p:xfrm>
          <a:off x="2266490" y="3557337"/>
          <a:ext cx="61166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20760" imgH="355320" progId="Equation.DSMT4">
                  <p:embed/>
                </p:oleObj>
              </mc:Choice>
              <mc:Fallback>
                <p:oleObj name="Equation" r:id="rId4" imgW="2120760" imgH="355320" progId="Equation.DSMT4">
                  <p:embed/>
                  <p:pic>
                    <p:nvPicPr>
                      <p:cNvPr id="7936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490" y="3557337"/>
                        <a:ext cx="6116638" cy="9144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632284" y="4624137"/>
            <a:ext cx="7391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这与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是简单平面图矛盾。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632284" y="5309937"/>
            <a:ext cx="7391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    注：该结论是证明“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色定理”的出发点。</a:t>
            </a:r>
          </a:p>
        </p:txBody>
      </p:sp>
    </p:spTree>
    <p:extLst>
      <p:ext uri="{BB962C8B-B14F-4D97-AF65-F5344CB8AC3E}">
        <p14:creationId xmlns:p14="http://schemas.microsoft.com/office/powerpoint/2010/main" val="260630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649600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平面图的判定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350975" y="1405976"/>
            <a:ext cx="7772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uv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是简单图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的一条边。去掉该边，重合其端点，再删去由此产生的环和平行边。这一过程称为图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初等收缩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或图的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边收缩运算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48684" y="2850582"/>
            <a:ext cx="7772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称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可收缩到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是指对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通过一系列边收缩后可得到图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2417775" y="4301576"/>
            <a:ext cx="914400" cy="893763"/>
            <a:chOff x="960" y="2083"/>
            <a:chExt cx="576" cy="563"/>
          </a:xfrm>
        </p:grpSpPr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960" y="208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1248" y="208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960" y="2083"/>
              <a:ext cx="0" cy="5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36" y="2083"/>
              <a:ext cx="0" cy="5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1104" y="233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960" y="264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H="1">
              <a:off x="1104" y="2083"/>
              <a:ext cx="144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 flipV="1">
              <a:off x="1248" y="2083"/>
              <a:ext cx="144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 flipH="1">
              <a:off x="960" y="2333"/>
              <a:ext cx="144" cy="3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1392" y="2333"/>
              <a:ext cx="144" cy="3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4246575" y="4225376"/>
            <a:ext cx="914400" cy="893763"/>
            <a:chOff x="2040" y="2107"/>
            <a:chExt cx="576" cy="563"/>
          </a:xfrm>
        </p:grpSpPr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2040" y="210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2328" y="210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2040" y="2107"/>
              <a:ext cx="0" cy="5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2616" y="2107"/>
              <a:ext cx="0" cy="5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V="1">
              <a:off x="2328" y="2107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2040" y="267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>
              <a:off x="2040" y="2357"/>
              <a:ext cx="288" cy="3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2328" y="2357"/>
              <a:ext cx="288" cy="3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5" name="Group 27"/>
          <p:cNvGrpSpPr>
            <a:grpSpLocks/>
          </p:cNvGrpSpPr>
          <p:nvPr/>
        </p:nvGrpSpPr>
        <p:grpSpPr bwMode="auto">
          <a:xfrm>
            <a:off x="5846775" y="4149176"/>
            <a:ext cx="914400" cy="893763"/>
            <a:chOff x="3120" y="2093"/>
            <a:chExt cx="576" cy="563"/>
          </a:xfrm>
        </p:grpSpPr>
        <p:sp>
          <p:nvSpPr>
            <p:cNvPr id="26" name="Line 28"/>
            <p:cNvSpPr>
              <a:spLocks noChangeShapeType="1"/>
            </p:cNvSpPr>
            <p:nvPr/>
          </p:nvSpPr>
          <p:spPr bwMode="auto">
            <a:xfrm flipH="1">
              <a:off x="3120" y="2093"/>
              <a:ext cx="288" cy="5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3408" y="2093"/>
              <a:ext cx="288" cy="5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 flipV="1">
              <a:off x="3408" y="2093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>
              <a:off x="3120" y="265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 flipH="1">
              <a:off x="3120" y="2343"/>
              <a:ext cx="288" cy="3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3408" y="2343"/>
              <a:ext cx="288" cy="3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49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3005509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库拉托斯基定理</a:t>
            </a:r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1460404" y="2440692"/>
            <a:ext cx="8001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 (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库拉托斯基定理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：简单图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是可平面图当且仅当它不含有可收缩到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3,3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的子图。</a:t>
            </a:r>
          </a:p>
        </p:txBody>
      </p:sp>
    </p:spTree>
    <p:extLst>
      <p:ext uri="{BB962C8B-B14F-4D97-AF65-F5344CB8AC3E}">
        <p14:creationId xmlns:p14="http://schemas.microsoft.com/office/powerpoint/2010/main" val="291693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76793"/>
            <a:ext cx="460146" cy="560070"/>
          </a:xfrm>
        </p:spPr>
        <p:txBody>
          <a:bodyPr/>
          <a:lstStyle/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03661" y="953933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例子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：空调管道的设计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503661" y="1563533"/>
            <a:ext cx="8077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某娱乐中心有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个景点，位置分布如下图。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3446761" y="2255062"/>
            <a:ext cx="1997075" cy="2057400"/>
            <a:chOff x="1488" y="1200"/>
            <a:chExt cx="1258" cy="1296"/>
          </a:xfrm>
        </p:grpSpPr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1920" y="1200"/>
              <a:ext cx="298" cy="240"/>
              <a:chOff x="1920" y="1200"/>
              <a:chExt cx="298" cy="240"/>
            </a:xfrm>
          </p:grpSpPr>
          <p:sp>
            <p:nvSpPr>
              <p:cNvPr id="22" name="Oval 7"/>
              <p:cNvSpPr>
                <a:spLocks noChangeArrowheads="1"/>
              </p:cNvSpPr>
              <p:nvPr/>
            </p:nvSpPr>
            <p:spPr bwMode="auto">
              <a:xfrm>
                <a:off x="1920" y="1200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Text Box 8"/>
              <p:cNvSpPr txBox="1">
                <a:spLocks noChangeArrowheads="1"/>
              </p:cNvSpPr>
              <p:nvPr/>
            </p:nvSpPr>
            <p:spPr bwMode="auto">
              <a:xfrm>
                <a:off x="1920" y="1200"/>
                <a:ext cx="29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40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1600" baseline="-2500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</a:p>
            </p:txBody>
          </p:sp>
        </p:grpSp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1968" y="2256"/>
              <a:ext cx="298" cy="240"/>
              <a:chOff x="1920" y="1200"/>
              <a:chExt cx="298" cy="240"/>
            </a:xfrm>
          </p:grpSpPr>
          <p:sp>
            <p:nvSpPr>
              <p:cNvPr id="20" name="Oval 11"/>
              <p:cNvSpPr>
                <a:spLocks noChangeArrowheads="1"/>
              </p:cNvSpPr>
              <p:nvPr/>
            </p:nvSpPr>
            <p:spPr bwMode="auto">
              <a:xfrm>
                <a:off x="1920" y="1200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Text Box 12"/>
              <p:cNvSpPr txBox="1">
                <a:spLocks noChangeArrowheads="1"/>
              </p:cNvSpPr>
              <p:nvPr/>
            </p:nvSpPr>
            <p:spPr bwMode="auto">
              <a:xfrm>
                <a:off x="1920" y="1200"/>
                <a:ext cx="29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40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1600" baseline="-25000"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</a:p>
            </p:txBody>
          </p:sp>
        </p:grpSp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1488" y="1968"/>
              <a:ext cx="298" cy="240"/>
              <a:chOff x="1920" y="1200"/>
              <a:chExt cx="298" cy="240"/>
            </a:xfrm>
          </p:grpSpPr>
          <p:sp>
            <p:nvSpPr>
              <p:cNvPr id="18" name="Oval 14"/>
              <p:cNvSpPr>
                <a:spLocks noChangeArrowheads="1"/>
              </p:cNvSpPr>
              <p:nvPr/>
            </p:nvSpPr>
            <p:spPr bwMode="auto">
              <a:xfrm>
                <a:off x="1920" y="1200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Text Box 15"/>
              <p:cNvSpPr txBox="1">
                <a:spLocks noChangeArrowheads="1"/>
              </p:cNvSpPr>
              <p:nvPr/>
            </p:nvSpPr>
            <p:spPr bwMode="auto">
              <a:xfrm>
                <a:off x="1920" y="1200"/>
                <a:ext cx="29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40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1600" baseline="-25000">
                    <a:latin typeface="楷体" panose="02010609060101010101" pitchFamily="49" charset="-122"/>
                    <a:ea typeface="楷体" panose="02010609060101010101" pitchFamily="49" charset="-122"/>
                  </a:rPr>
                  <a:t>5</a:t>
                </a:r>
              </a:p>
            </p:txBody>
          </p:sp>
        </p:grpSp>
        <p:grpSp>
          <p:nvGrpSpPr>
            <p:cNvPr id="9" name="Group 16"/>
            <p:cNvGrpSpPr>
              <a:grpSpLocks/>
            </p:cNvGrpSpPr>
            <p:nvPr/>
          </p:nvGrpSpPr>
          <p:grpSpPr bwMode="auto">
            <a:xfrm>
              <a:off x="2448" y="1968"/>
              <a:ext cx="298" cy="240"/>
              <a:chOff x="1920" y="1200"/>
              <a:chExt cx="298" cy="240"/>
            </a:xfrm>
          </p:grpSpPr>
          <p:sp>
            <p:nvSpPr>
              <p:cNvPr id="16" name="Oval 17"/>
              <p:cNvSpPr>
                <a:spLocks noChangeArrowheads="1"/>
              </p:cNvSpPr>
              <p:nvPr/>
            </p:nvSpPr>
            <p:spPr bwMode="auto">
              <a:xfrm>
                <a:off x="1920" y="1200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Text Box 18"/>
              <p:cNvSpPr txBox="1">
                <a:spLocks noChangeArrowheads="1"/>
              </p:cNvSpPr>
              <p:nvPr/>
            </p:nvSpPr>
            <p:spPr bwMode="auto">
              <a:xfrm>
                <a:off x="1920" y="1200"/>
                <a:ext cx="29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40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1600" baseline="-25000"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</a:p>
            </p:txBody>
          </p:sp>
        </p:grp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2400" y="1488"/>
              <a:ext cx="298" cy="240"/>
              <a:chOff x="1920" y="1200"/>
              <a:chExt cx="298" cy="240"/>
            </a:xfrm>
          </p:grpSpPr>
          <p:sp>
            <p:nvSpPr>
              <p:cNvPr id="14" name="Oval 20"/>
              <p:cNvSpPr>
                <a:spLocks noChangeArrowheads="1"/>
              </p:cNvSpPr>
              <p:nvPr/>
            </p:nvSpPr>
            <p:spPr bwMode="auto">
              <a:xfrm>
                <a:off x="1920" y="1200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5" name="Text Box 21"/>
              <p:cNvSpPr txBox="1">
                <a:spLocks noChangeArrowheads="1"/>
              </p:cNvSpPr>
              <p:nvPr/>
            </p:nvSpPr>
            <p:spPr bwMode="auto">
              <a:xfrm>
                <a:off x="1920" y="1200"/>
                <a:ext cx="29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40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1600" baseline="-2500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</a:p>
            </p:txBody>
          </p: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1488" y="1536"/>
              <a:ext cx="298" cy="240"/>
              <a:chOff x="1920" y="1200"/>
              <a:chExt cx="298" cy="240"/>
            </a:xfrm>
          </p:grpSpPr>
          <p:sp>
            <p:nvSpPr>
              <p:cNvPr id="12" name="Oval 23"/>
              <p:cNvSpPr>
                <a:spLocks noChangeArrowheads="1"/>
              </p:cNvSpPr>
              <p:nvPr/>
            </p:nvSpPr>
            <p:spPr bwMode="auto">
              <a:xfrm>
                <a:off x="1920" y="1200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Text Box 24"/>
              <p:cNvSpPr txBox="1">
                <a:spLocks noChangeArrowheads="1"/>
              </p:cNvSpPr>
              <p:nvPr/>
            </p:nvSpPr>
            <p:spPr bwMode="auto">
              <a:xfrm>
                <a:off x="1920" y="1200"/>
                <a:ext cx="29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40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1600" baseline="-25000">
                    <a:latin typeface="楷体" panose="02010609060101010101" pitchFamily="49" charset="-122"/>
                    <a:ea typeface="楷体" panose="02010609060101010101" pitchFamily="49" charset="-122"/>
                  </a:rPr>
                  <a:t>6</a:t>
                </a:r>
              </a:p>
            </p:txBody>
          </p:sp>
        </p:grpSp>
      </p:grp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1503660" y="4306733"/>
            <a:ext cx="884048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分析者认为：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(1) 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 (2) 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 (3) 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间人流较少，其它景点之间人流量大，必须投资铺设空调管道，但要求空调管道间不能交叉。如何设计？</a:t>
            </a:r>
            <a:endParaRPr lang="zh-CN" altLang="en-US" sz="2800" b="1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086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1041607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411706" y="1718224"/>
            <a:ext cx="777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求证彼得森图是非可平面图。</a:t>
            </a: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3697706" y="2251624"/>
            <a:ext cx="1725613" cy="1824038"/>
            <a:chOff x="1007" y="948"/>
            <a:chExt cx="1087" cy="1149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 rot="1686053">
              <a:off x="1936" y="1391"/>
              <a:ext cx="14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 rot="1686053" flipV="1">
              <a:off x="1225" y="948"/>
              <a:ext cx="226" cy="5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 rot="1686053">
              <a:off x="1520" y="1169"/>
              <a:ext cx="574" cy="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rot="1686053">
              <a:off x="1344" y="1824"/>
              <a:ext cx="5" cy="1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rot="1686053" flipV="1">
              <a:off x="1148" y="1384"/>
              <a:ext cx="150" cy="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rot="1686053" flipH="1">
              <a:off x="1496" y="1344"/>
              <a:ext cx="303" cy="5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rot="1686053" flipH="1">
              <a:off x="1369" y="1297"/>
              <a:ext cx="504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rot="1686053">
              <a:off x="1478" y="1324"/>
              <a:ext cx="453" cy="3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rot="1686053">
              <a:off x="1282" y="1587"/>
              <a:ext cx="575" cy="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 flipH="1">
              <a:off x="1583" y="1066"/>
              <a:ext cx="0" cy="1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H="1">
              <a:off x="1362" y="1253"/>
              <a:ext cx="221" cy="6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rot="1686053">
              <a:off x="1007" y="1462"/>
              <a:ext cx="435" cy="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rot="1686053" flipV="1">
              <a:off x="1358" y="1785"/>
              <a:ext cx="576" cy="3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 flipH="1">
              <a:off x="1920" y="1392"/>
              <a:ext cx="144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1824" y="1776"/>
              <a:ext cx="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1335506" y="4232824"/>
            <a:ext cx="7772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证明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：很明显，彼得森图通过一些列边收缩运算后得到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。由库拉托斯基定理得证。</a:t>
            </a:r>
          </a:p>
        </p:txBody>
      </p:sp>
    </p:spTree>
    <p:extLst>
      <p:ext uri="{BB962C8B-B14F-4D97-AF65-F5344CB8AC3E}">
        <p14:creationId xmlns:p14="http://schemas.microsoft.com/office/powerpoint/2010/main" val="242924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649600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平面图的着色</a:t>
            </a: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1399064" y="2125125"/>
            <a:ext cx="894809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6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设无向图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无环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的每个顶点涂一种颜色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使相邻的顶点涂不同的颜色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称为图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的一种</a:t>
            </a: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点着色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简称</a:t>
            </a: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着色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若能用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种颜色给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的顶点着色，则称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可着色的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．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图的着色问题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要用尽可能少的颜色给图着色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en-US" altLang="zh-CN" sz="28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667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1041607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1412816" y="4172058"/>
            <a:ext cx="82819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偶圈用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种颜色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奇圈用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奇阶轮图用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偶阶轮图用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53"/>
          <p:cNvGrpSpPr>
            <a:grpSpLocks/>
          </p:cNvGrpSpPr>
          <p:nvPr/>
        </p:nvGrpSpPr>
        <p:grpSpPr bwMode="auto">
          <a:xfrm>
            <a:off x="1372161" y="1235728"/>
            <a:ext cx="8538543" cy="2975956"/>
            <a:chOff x="354886" y="2334586"/>
            <a:chExt cx="8537594" cy="2977711"/>
          </a:xfrm>
        </p:grpSpPr>
        <p:grpSp>
          <p:nvGrpSpPr>
            <p:cNvPr id="5" name="组合 52"/>
            <p:cNvGrpSpPr>
              <a:grpSpLocks/>
            </p:cNvGrpSpPr>
            <p:nvPr/>
          </p:nvGrpSpPr>
          <p:grpSpPr bwMode="auto">
            <a:xfrm>
              <a:off x="1115185" y="3140968"/>
              <a:ext cx="7777295" cy="2171329"/>
              <a:chOff x="1115185" y="3255388"/>
              <a:chExt cx="7777295" cy="2171329"/>
            </a:xfrm>
          </p:grpSpPr>
          <p:pic>
            <p:nvPicPr>
              <p:cNvPr id="7" name="Picture 6" descr="17-1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447" r="23273" b="5408"/>
              <a:stretch>
                <a:fillRect/>
              </a:stretch>
            </p:blipFill>
            <p:spPr bwMode="auto">
              <a:xfrm>
                <a:off x="4859874" y="3636719"/>
                <a:ext cx="4032606" cy="1512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8" name="组合 17"/>
              <p:cNvGrpSpPr>
                <a:grpSpLocks/>
              </p:cNvGrpSpPr>
              <p:nvPr/>
            </p:nvGrpSpPr>
            <p:grpSpPr bwMode="auto">
              <a:xfrm>
                <a:off x="1403179" y="3708724"/>
                <a:ext cx="1151975" cy="1152075"/>
                <a:chOff x="1979712" y="2204864"/>
                <a:chExt cx="1282320" cy="1264512"/>
              </a:xfrm>
            </p:grpSpPr>
            <p:sp>
              <p:nvSpPr>
                <p:cNvPr id="42" name="Oval 5"/>
                <p:cNvSpPr>
                  <a:spLocks noChangeArrowheads="1"/>
                </p:cNvSpPr>
                <p:nvPr/>
              </p:nvSpPr>
              <p:spPr bwMode="auto">
                <a:xfrm>
                  <a:off x="1979712" y="2204864"/>
                  <a:ext cx="84614" cy="106083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800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43" name="Oval 6"/>
                <p:cNvSpPr>
                  <a:spLocks noChangeArrowheads="1"/>
                </p:cNvSpPr>
                <p:nvPr/>
              </p:nvSpPr>
              <p:spPr bwMode="auto">
                <a:xfrm>
                  <a:off x="3166692" y="2213351"/>
                  <a:ext cx="84614" cy="106083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800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cxnSp>
              <p:nvCxnSpPr>
                <p:cNvPr id="44" name="AutoShape 7"/>
                <p:cNvCxnSpPr>
                  <a:cxnSpLocks noChangeShapeType="1"/>
                </p:cNvCxnSpPr>
                <p:nvPr/>
              </p:nvCxnSpPr>
              <p:spPr bwMode="auto">
                <a:xfrm>
                  <a:off x="2050025" y="2268514"/>
                  <a:ext cx="1113091" cy="1414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5" name="Oval 8"/>
                <p:cNvSpPr>
                  <a:spLocks noChangeArrowheads="1"/>
                </p:cNvSpPr>
                <p:nvPr/>
              </p:nvSpPr>
              <p:spPr bwMode="auto">
                <a:xfrm>
                  <a:off x="1990438" y="3363293"/>
                  <a:ext cx="84614" cy="106083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800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46" name="Oval 10"/>
                <p:cNvSpPr>
                  <a:spLocks noChangeArrowheads="1"/>
                </p:cNvSpPr>
                <p:nvPr/>
              </p:nvSpPr>
              <p:spPr bwMode="auto">
                <a:xfrm>
                  <a:off x="3177418" y="3350563"/>
                  <a:ext cx="84614" cy="106083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800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cxnSp>
              <p:nvCxnSpPr>
                <p:cNvPr id="47" name="AutoShape 11"/>
                <p:cNvCxnSpPr>
                  <a:cxnSpLocks noChangeShapeType="1"/>
                </p:cNvCxnSpPr>
                <p:nvPr/>
              </p:nvCxnSpPr>
              <p:spPr bwMode="auto">
                <a:xfrm>
                  <a:off x="3202444" y="2306704"/>
                  <a:ext cx="3575" cy="1026886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AutoShape 21"/>
                <p:cNvCxnSpPr>
                  <a:cxnSpLocks noChangeShapeType="1"/>
                </p:cNvCxnSpPr>
                <p:nvPr/>
              </p:nvCxnSpPr>
              <p:spPr bwMode="auto">
                <a:xfrm>
                  <a:off x="2089353" y="3409969"/>
                  <a:ext cx="1113091" cy="1414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" name="AutoShape 22"/>
                <p:cNvCxnSpPr>
                  <a:cxnSpLocks noChangeShapeType="1"/>
                </p:cNvCxnSpPr>
                <p:nvPr/>
              </p:nvCxnSpPr>
              <p:spPr bwMode="auto">
                <a:xfrm>
                  <a:off x="2019040" y="2315191"/>
                  <a:ext cx="3575" cy="1048102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9" name="组合 26"/>
              <p:cNvGrpSpPr>
                <a:grpSpLocks/>
              </p:cNvGrpSpPr>
              <p:nvPr/>
            </p:nvGrpSpPr>
            <p:grpSpPr bwMode="auto">
              <a:xfrm>
                <a:off x="3059662" y="3664107"/>
                <a:ext cx="1466237" cy="1268697"/>
                <a:chOff x="4689744" y="2209107"/>
                <a:chExt cx="1271594" cy="1268755"/>
              </a:xfrm>
            </p:grpSpPr>
            <p:sp>
              <p:nvSpPr>
                <p:cNvPr id="32" name="Oval 26"/>
                <p:cNvSpPr>
                  <a:spLocks noChangeArrowheads="1"/>
                </p:cNvSpPr>
                <p:nvPr/>
              </p:nvSpPr>
              <p:spPr bwMode="auto">
                <a:xfrm>
                  <a:off x="4689744" y="2646170"/>
                  <a:ext cx="84614" cy="106083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800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33" name="Oval 27"/>
                <p:cNvSpPr>
                  <a:spLocks noChangeArrowheads="1"/>
                </p:cNvSpPr>
                <p:nvPr/>
              </p:nvSpPr>
              <p:spPr bwMode="auto">
                <a:xfrm>
                  <a:off x="5876724" y="2654657"/>
                  <a:ext cx="84614" cy="106083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800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cxnSp>
              <p:nvCxnSpPr>
                <p:cNvPr id="34" name="AutoShape 28"/>
                <p:cNvCxnSpPr>
                  <a:cxnSpLocks noChangeShapeType="1"/>
                </p:cNvCxnSpPr>
                <p:nvPr/>
              </p:nvCxnSpPr>
              <p:spPr bwMode="auto">
                <a:xfrm>
                  <a:off x="5367848" y="2306704"/>
                  <a:ext cx="512451" cy="356440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5" name="Oval 29"/>
                <p:cNvSpPr>
                  <a:spLocks noChangeArrowheads="1"/>
                </p:cNvSpPr>
                <p:nvPr/>
              </p:nvSpPr>
              <p:spPr bwMode="auto">
                <a:xfrm>
                  <a:off x="4936436" y="3371779"/>
                  <a:ext cx="84614" cy="106083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800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36" name="Oval 31"/>
                <p:cNvSpPr>
                  <a:spLocks noChangeArrowheads="1"/>
                </p:cNvSpPr>
                <p:nvPr/>
              </p:nvSpPr>
              <p:spPr bwMode="auto">
                <a:xfrm>
                  <a:off x="5630032" y="3359049"/>
                  <a:ext cx="84614" cy="106083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800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cxnSp>
              <p:nvCxnSpPr>
                <p:cNvPr id="37" name="AutoShape 32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06304" y="2743767"/>
                  <a:ext cx="183529" cy="619526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" name="AutoShape 42"/>
                <p:cNvCxnSpPr>
                  <a:cxnSpLocks noChangeShapeType="1"/>
                </p:cNvCxnSpPr>
                <p:nvPr/>
              </p:nvCxnSpPr>
              <p:spPr bwMode="auto">
                <a:xfrm>
                  <a:off x="5013899" y="3418456"/>
                  <a:ext cx="610174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" name="AutoShape 43"/>
                <p:cNvCxnSpPr>
                  <a:cxnSpLocks noChangeShapeType="1"/>
                </p:cNvCxnSpPr>
                <p:nvPr/>
              </p:nvCxnSpPr>
              <p:spPr bwMode="auto">
                <a:xfrm>
                  <a:off x="4746948" y="2743767"/>
                  <a:ext cx="189488" cy="640743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0" name="Oval 46"/>
                <p:cNvSpPr>
                  <a:spLocks noChangeArrowheads="1"/>
                </p:cNvSpPr>
                <p:nvPr/>
              </p:nvSpPr>
              <p:spPr bwMode="auto">
                <a:xfrm>
                  <a:off x="5297535" y="2209107"/>
                  <a:ext cx="84614" cy="106083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800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cxnSp>
              <p:nvCxnSpPr>
                <p:cNvPr id="41" name="AutoShape 48"/>
                <p:cNvCxnSpPr>
                  <a:cxnSpLocks noChangeShapeType="1"/>
                </p:cNvCxnSpPr>
                <p:nvPr/>
              </p:nvCxnSpPr>
              <p:spPr bwMode="auto">
                <a:xfrm flipH="1">
                  <a:off x="4746948" y="2293974"/>
                  <a:ext cx="560121" cy="369170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0" name="Rectangle 12"/>
              <p:cNvSpPr>
                <a:spLocks noChangeArrowheads="1"/>
              </p:cNvSpPr>
              <p:nvPr/>
            </p:nvSpPr>
            <p:spPr bwMode="auto">
              <a:xfrm>
                <a:off x="1115185" y="3348700"/>
                <a:ext cx="351609" cy="5235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2"/>
              <p:cNvSpPr>
                <a:spLocks noChangeArrowheads="1"/>
              </p:cNvSpPr>
              <p:nvPr/>
            </p:nvSpPr>
            <p:spPr bwMode="auto">
              <a:xfrm>
                <a:off x="2419539" y="3348700"/>
                <a:ext cx="351609" cy="5235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2419539" y="4759179"/>
                <a:ext cx="351609" cy="5235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1115185" y="4716790"/>
                <a:ext cx="351609" cy="5235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3635649" y="3276696"/>
                <a:ext cx="351609" cy="5235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4292018" y="3708724"/>
                <a:ext cx="351609" cy="5235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3932277" y="4860799"/>
                <a:ext cx="351609" cy="5235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2987915" y="4860799"/>
                <a:ext cx="351609" cy="5235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12"/>
              <p:cNvSpPr>
                <a:spLocks noChangeArrowheads="1"/>
              </p:cNvSpPr>
              <p:nvPr/>
            </p:nvSpPr>
            <p:spPr bwMode="auto">
              <a:xfrm>
                <a:off x="2924048" y="3751113"/>
                <a:ext cx="351609" cy="5235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12"/>
              <p:cNvSpPr>
                <a:spLocks noChangeArrowheads="1"/>
              </p:cNvSpPr>
              <p:nvPr/>
            </p:nvSpPr>
            <p:spPr bwMode="auto">
              <a:xfrm>
                <a:off x="6164607" y="3399404"/>
                <a:ext cx="351609" cy="5235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 12"/>
              <p:cNvSpPr>
                <a:spLocks noChangeArrowheads="1"/>
              </p:cNvSpPr>
              <p:nvPr/>
            </p:nvSpPr>
            <p:spPr bwMode="auto">
              <a:xfrm>
                <a:off x="5876235" y="3967127"/>
                <a:ext cx="351609" cy="5235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 12"/>
              <p:cNvSpPr>
                <a:spLocks noChangeArrowheads="1"/>
              </p:cNvSpPr>
              <p:nvPr/>
            </p:nvSpPr>
            <p:spPr bwMode="auto">
              <a:xfrm>
                <a:off x="6236227" y="4903188"/>
                <a:ext cx="351609" cy="5235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ectangle 12"/>
              <p:cNvSpPr>
                <a:spLocks noChangeArrowheads="1"/>
              </p:cNvSpPr>
              <p:nvPr/>
            </p:nvSpPr>
            <p:spPr bwMode="auto">
              <a:xfrm>
                <a:off x="5084252" y="3348700"/>
                <a:ext cx="351609" cy="5235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12"/>
              <p:cNvSpPr>
                <a:spLocks noChangeArrowheads="1"/>
              </p:cNvSpPr>
              <p:nvPr/>
            </p:nvSpPr>
            <p:spPr bwMode="auto">
              <a:xfrm>
                <a:off x="6524220" y="3924738"/>
                <a:ext cx="351609" cy="5235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12"/>
              <p:cNvSpPr>
                <a:spLocks noChangeArrowheads="1"/>
              </p:cNvSpPr>
              <p:nvPr/>
            </p:nvSpPr>
            <p:spPr bwMode="auto">
              <a:xfrm>
                <a:off x="4715877" y="4183141"/>
                <a:ext cx="351609" cy="5235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12"/>
              <p:cNvSpPr>
                <a:spLocks noChangeArrowheads="1"/>
              </p:cNvSpPr>
              <p:nvPr/>
            </p:nvSpPr>
            <p:spPr bwMode="auto">
              <a:xfrm>
                <a:off x="5156251" y="4869183"/>
                <a:ext cx="351609" cy="5235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12"/>
              <p:cNvSpPr>
                <a:spLocks noChangeArrowheads="1"/>
              </p:cNvSpPr>
              <p:nvPr/>
            </p:nvSpPr>
            <p:spPr bwMode="auto">
              <a:xfrm>
                <a:off x="7964426" y="3924738"/>
                <a:ext cx="351609" cy="5235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7820791" y="3255388"/>
                <a:ext cx="351609" cy="5235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 12"/>
              <p:cNvSpPr>
                <a:spLocks noChangeArrowheads="1"/>
              </p:cNvSpPr>
              <p:nvPr/>
            </p:nvSpPr>
            <p:spPr bwMode="auto">
              <a:xfrm>
                <a:off x="8459840" y="3708724"/>
                <a:ext cx="351609" cy="5235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12"/>
              <p:cNvSpPr>
                <a:spLocks noChangeArrowheads="1"/>
              </p:cNvSpPr>
              <p:nvPr/>
            </p:nvSpPr>
            <p:spPr bwMode="auto">
              <a:xfrm>
                <a:off x="8468482" y="4860799"/>
                <a:ext cx="351609" cy="5235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7028703" y="3751113"/>
                <a:ext cx="351609" cy="5235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12"/>
              <p:cNvSpPr>
                <a:spLocks noChangeArrowheads="1"/>
              </p:cNvSpPr>
              <p:nvPr/>
            </p:nvSpPr>
            <p:spPr bwMode="auto">
              <a:xfrm>
                <a:off x="7244727" y="4869160"/>
                <a:ext cx="351609" cy="5235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354886" y="2334586"/>
              <a:ext cx="4904340" cy="523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为下列图着色至少几种颜色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0681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76793"/>
            <a:ext cx="460146" cy="560070"/>
          </a:xfrm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1266094" y="1045720"/>
            <a:ext cx="9369821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地图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连通无桥平面图的平面嵌入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每一个面是一个国家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或省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市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区等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).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若两个国家有公共的边界，则称这两个国家是相邻的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对地图的每个国家涂上一种颜色，使相邻的国家涂不同的颜色，称为对地图的面着色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简称</a:t>
            </a: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地图着色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zh-CN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地图着色问题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用尽可能少的颜色给地图着色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327972" y="3932233"/>
            <a:ext cx="9679205" cy="198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四色猜想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(19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世纪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50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年代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德摩根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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五色定理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(1890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年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希伍德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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四色定理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(1976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年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阿佩尔与黑肯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5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任何平面图都是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4-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可着色的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37841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3005509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平面图的对偶图</a:t>
            </a:r>
          </a:p>
        </p:txBody>
      </p:sp>
      <p:sp>
        <p:nvSpPr>
          <p:cNvPr id="3" name="Text Box 22"/>
          <p:cNvSpPr txBox="1">
            <a:spLocks noChangeArrowheads="1"/>
          </p:cNvSpPr>
          <p:nvPr/>
        </p:nvSpPr>
        <p:spPr bwMode="auto">
          <a:xfrm>
            <a:off x="1383632" y="1670097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给定平面图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的对偶图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G*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如下构造：</a:t>
            </a:r>
            <a:endParaRPr lang="zh-CN" altLang="en-US" sz="2800" b="1" baseline="-25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1383631" y="2355897"/>
            <a:ext cx="83791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(1)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的每个面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800" b="1" i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内取一个点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="1" i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作为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G*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的一个顶点；</a:t>
            </a:r>
            <a:endParaRPr lang="zh-CN" altLang="en-US" sz="2800" b="1" baseline="-25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1459832" y="3226405"/>
            <a:ext cx="88667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(2)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的一条边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e,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是面 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800" b="1" i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与 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800" b="1" i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j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的公共边，则连接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800" b="1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，且连线穿过边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e;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是面 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800" b="1" i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中的割边，则以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="1" i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为顶点作环，且让它与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相交。</a:t>
            </a:r>
            <a:endParaRPr lang="zh-CN" altLang="en-US" sz="2800" b="1" baseline="-25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sz="2800" b="1" baseline="-25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03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76793"/>
            <a:ext cx="460146" cy="560070"/>
          </a:xfrm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157323" y="1360141"/>
            <a:ext cx="800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例如，作出平面图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的对偶图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endParaRPr lang="en-US" altLang="zh-CN" sz="2800" b="1" baseline="30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614523" y="2426941"/>
            <a:ext cx="1981200" cy="2352676"/>
            <a:chOff x="768" y="1296"/>
            <a:chExt cx="1248" cy="1482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768" y="1296"/>
              <a:ext cx="1248" cy="1128"/>
              <a:chOff x="960" y="1272"/>
              <a:chExt cx="1248" cy="1128"/>
            </a:xfrm>
          </p:grpSpPr>
          <p:sp>
            <p:nvSpPr>
              <p:cNvPr id="7" name="Line 5"/>
              <p:cNvSpPr>
                <a:spLocks noChangeShapeType="1"/>
              </p:cNvSpPr>
              <p:nvPr/>
            </p:nvSpPr>
            <p:spPr bwMode="auto">
              <a:xfrm flipH="1">
                <a:off x="960" y="1488"/>
                <a:ext cx="432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>
                <a:off x="960" y="2112"/>
                <a:ext cx="1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1392" y="1488"/>
                <a:ext cx="768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>
                <a:off x="960" y="2112"/>
                <a:ext cx="384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 flipV="1">
                <a:off x="2160" y="1632"/>
                <a:ext cx="48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1392" y="1488"/>
                <a:ext cx="816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1032" y="1272"/>
                <a:ext cx="384" cy="288"/>
              </a:xfrm>
              <a:custGeom>
                <a:avLst/>
                <a:gdLst>
                  <a:gd name="T0" fmla="*/ 360 w 384"/>
                  <a:gd name="T1" fmla="*/ 216 h 288"/>
                  <a:gd name="T2" fmla="*/ 216 w 384"/>
                  <a:gd name="T3" fmla="*/ 24 h 288"/>
                  <a:gd name="T4" fmla="*/ 24 w 384"/>
                  <a:gd name="T5" fmla="*/ 72 h 288"/>
                  <a:gd name="T6" fmla="*/ 72 w 384"/>
                  <a:gd name="T7" fmla="*/ 264 h 288"/>
                  <a:gd name="T8" fmla="*/ 360 w 384"/>
                  <a:gd name="T9" fmla="*/ 21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4" h="288">
                    <a:moveTo>
                      <a:pt x="360" y="216"/>
                    </a:moveTo>
                    <a:cubicBezTo>
                      <a:pt x="384" y="176"/>
                      <a:pt x="272" y="48"/>
                      <a:pt x="216" y="24"/>
                    </a:cubicBezTo>
                    <a:cubicBezTo>
                      <a:pt x="160" y="0"/>
                      <a:pt x="48" y="32"/>
                      <a:pt x="24" y="72"/>
                    </a:cubicBezTo>
                    <a:cubicBezTo>
                      <a:pt x="0" y="112"/>
                      <a:pt x="16" y="240"/>
                      <a:pt x="72" y="264"/>
                    </a:cubicBezTo>
                    <a:cubicBezTo>
                      <a:pt x="128" y="288"/>
                      <a:pt x="336" y="256"/>
                      <a:pt x="360" y="21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1296" y="2448"/>
              <a:ext cx="44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G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052923" y="1741141"/>
            <a:ext cx="4419600" cy="3924300"/>
            <a:chOff x="2384" y="856"/>
            <a:chExt cx="2784" cy="2472"/>
          </a:xfrm>
        </p:grpSpPr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2640" y="1344"/>
              <a:ext cx="1248" cy="1128"/>
              <a:chOff x="960" y="1272"/>
              <a:chExt cx="1248" cy="1128"/>
            </a:xfrm>
          </p:grpSpPr>
          <p:sp>
            <p:nvSpPr>
              <p:cNvPr id="23" name="Line 15"/>
              <p:cNvSpPr>
                <a:spLocks noChangeShapeType="1"/>
              </p:cNvSpPr>
              <p:nvPr/>
            </p:nvSpPr>
            <p:spPr bwMode="auto">
              <a:xfrm flipH="1">
                <a:off x="960" y="1488"/>
                <a:ext cx="432" cy="624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4" name="Line 16"/>
              <p:cNvSpPr>
                <a:spLocks noChangeShapeType="1"/>
              </p:cNvSpPr>
              <p:nvPr/>
            </p:nvSpPr>
            <p:spPr bwMode="auto">
              <a:xfrm>
                <a:off x="960" y="2112"/>
                <a:ext cx="1200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5" name="Line 17"/>
              <p:cNvSpPr>
                <a:spLocks noChangeShapeType="1"/>
              </p:cNvSpPr>
              <p:nvPr/>
            </p:nvSpPr>
            <p:spPr bwMode="auto">
              <a:xfrm>
                <a:off x="1392" y="1488"/>
                <a:ext cx="768" cy="624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6" name="Line 18"/>
              <p:cNvSpPr>
                <a:spLocks noChangeShapeType="1"/>
              </p:cNvSpPr>
              <p:nvPr/>
            </p:nvSpPr>
            <p:spPr bwMode="auto">
              <a:xfrm>
                <a:off x="960" y="2112"/>
                <a:ext cx="384" cy="288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7" name="Line 19"/>
              <p:cNvSpPr>
                <a:spLocks noChangeShapeType="1"/>
              </p:cNvSpPr>
              <p:nvPr/>
            </p:nvSpPr>
            <p:spPr bwMode="auto">
              <a:xfrm flipV="1">
                <a:off x="2160" y="1632"/>
                <a:ext cx="48" cy="48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8" name="Line 20"/>
              <p:cNvSpPr>
                <a:spLocks noChangeShapeType="1"/>
              </p:cNvSpPr>
              <p:nvPr/>
            </p:nvSpPr>
            <p:spPr bwMode="auto">
              <a:xfrm>
                <a:off x="1392" y="1488"/>
                <a:ext cx="816" cy="144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9" name="Freeform 21"/>
              <p:cNvSpPr>
                <a:spLocks/>
              </p:cNvSpPr>
              <p:nvPr/>
            </p:nvSpPr>
            <p:spPr bwMode="auto">
              <a:xfrm>
                <a:off x="1032" y="1272"/>
                <a:ext cx="384" cy="288"/>
              </a:xfrm>
              <a:custGeom>
                <a:avLst/>
                <a:gdLst>
                  <a:gd name="T0" fmla="*/ 360 w 384"/>
                  <a:gd name="T1" fmla="*/ 216 h 288"/>
                  <a:gd name="T2" fmla="*/ 216 w 384"/>
                  <a:gd name="T3" fmla="*/ 24 h 288"/>
                  <a:gd name="T4" fmla="*/ 24 w 384"/>
                  <a:gd name="T5" fmla="*/ 72 h 288"/>
                  <a:gd name="T6" fmla="*/ 72 w 384"/>
                  <a:gd name="T7" fmla="*/ 264 h 288"/>
                  <a:gd name="T8" fmla="*/ 360 w 384"/>
                  <a:gd name="T9" fmla="*/ 21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4" h="288">
                    <a:moveTo>
                      <a:pt x="360" y="216"/>
                    </a:moveTo>
                    <a:cubicBezTo>
                      <a:pt x="384" y="176"/>
                      <a:pt x="272" y="48"/>
                      <a:pt x="216" y="24"/>
                    </a:cubicBezTo>
                    <a:cubicBezTo>
                      <a:pt x="160" y="0"/>
                      <a:pt x="48" y="32"/>
                      <a:pt x="24" y="72"/>
                    </a:cubicBezTo>
                    <a:cubicBezTo>
                      <a:pt x="0" y="112"/>
                      <a:pt x="16" y="240"/>
                      <a:pt x="72" y="264"/>
                    </a:cubicBezTo>
                    <a:cubicBezTo>
                      <a:pt x="128" y="288"/>
                      <a:pt x="336" y="256"/>
                      <a:pt x="360" y="21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>
              <a:off x="3168" y="1776"/>
              <a:ext cx="48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 flipV="1">
              <a:off x="3648" y="1248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 flipV="1">
              <a:off x="2880" y="1248"/>
              <a:ext cx="76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Freeform 25"/>
            <p:cNvSpPr>
              <a:spLocks/>
            </p:cNvSpPr>
            <p:nvPr/>
          </p:nvSpPr>
          <p:spPr bwMode="auto">
            <a:xfrm>
              <a:off x="3648" y="1248"/>
              <a:ext cx="632" cy="784"/>
            </a:xfrm>
            <a:custGeom>
              <a:avLst/>
              <a:gdLst>
                <a:gd name="T0" fmla="*/ 0 w 632"/>
                <a:gd name="T1" fmla="*/ 528 h 784"/>
                <a:gd name="T2" fmla="*/ 480 w 632"/>
                <a:gd name="T3" fmla="*/ 768 h 784"/>
                <a:gd name="T4" fmla="*/ 624 w 632"/>
                <a:gd name="T5" fmla="*/ 624 h 784"/>
                <a:gd name="T6" fmla="*/ 528 w 632"/>
                <a:gd name="T7" fmla="*/ 288 h 784"/>
                <a:gd name="T8" fmla="*/ 0 w 632"/>
                <a:gd name="T9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784">
                  <a:moveTo>
                    <a:pt x="0" y="528"/>
                  </a:moveTo>
                  <a:cubicBezTo>
                    <a:pt x="188" y="640"/>
                    <a:pt x="376" y="752"/>
                    <a:pt x="480" y="768"/>
                  </a:cubicBezTo>
                  <a:cubicBezTo>
                    <a:pt x="584" y="784"/>
                    <a:pt x="616" y="704"/>
                    <a:pt x="624" y="624"/>
                  </a:cubicBezTo>
                  <a:cubicBezTo>
                    <a:pt x="632" y="544"/>
                    <a:pt x="632" y="392"/>
                    <a:pt x="528" y="288"/>
                  </a:cubicBezTo>
                  <a:cubicBezTo>
                    <a:pt x="424" y="184"/>
                    <a:pt x="88" y="48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auto">
            <a:xfrm>
              <a:off x="3072" y="1192"/>
              <a:ext cx="1568" cy="1328"/>
            </a:xfrm>
            <a:custGeom>
              <a:avLst/>
              <a:gdLst>
                <a:gd name="T0" fmla="*/ 96 w 1568"/>
                <a:gd name="T1" fmla="*/ 776 h 1328"/>
                <a:gd name="T2" fmla="*/ 96 w 1568"/>
                <a:gd name="T3" fmla="*/ 1160 h 1328"/>
                <a:gd name="T4" fmla="*/ 672 w 1568"/>
                <a:gd name="T5" fmla="*/ 1304 h 1328"/>
                <a:gd name="T6" fmla="*/ 1440 w 1568"/>
                <a:gd name="T7" fmla="*/ 1016 h 1328"/>
                <a:gd name="T8" fmla="*/ 1440 w 1568"/>
                <a:gd name="T9" fmla="*/ 392 h 1328"/>
                <a:gd name="T10" fmla="*/ 912 w 1568"/>
                <a:gd name="T11" fmla="*/ 56 h 1328"/>
                <a:gd name="T12" fmla="*/ 576 w 1568"/>
                <a:gd name="T13" fmla="*/ 56 h 1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8" h="1328">
                  <a:moveTo>
                    <a:pt x="96" y="776"/>
                  </a:moveTo>
                  <a:cubicBezTo>
                    <a:pt x="48" y="924"/>
                    <a:pt x="0" y="1072"/>
                    <a:pt x="96" y="1160"/>
                  </a:cubicBezTo>
                  <a:cubicBezTo>
                    <a:pt x="192" y="1248"/>
                    <a:pt x="448" y="1328"/>
                    <a:pt x="672" y="1304"/>
                  </a:cubicBezTo>
                  <a:cubicBezTo>
                    <a:pt x="896" y="1280"/>
                    <a:pt x="1312" y="1168"/>
                    <a:pt x="1440" y="1016"/>
                  </a:cubicBezTo>
                  <a:cubicBezTo>
                    <a:pt x="1568" y="864"/>
                    <a:pt x="1528" y="552"/>
                    <a:pt x="1440" y="392"/>
                  </a:cubicBezTo>
                  <a:cubicBezTo>
                    <a:pt x="1352" y="232"/>
                    <a:pt x="1056" y="112"/>
                    <a:pt x="912" y="56"/>
                  </a:cubicBezTo>
                  <a:cubicBezTo>
                    <a:pt x="768" y="0"/>
                    <a:pt x="632" y="56"/>
                    <a:pt x="576" y="5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2384" y="1224"/>
              <a:ext cx="1264" cy="744"/>
            </a:xfrm>
            <a:custGeom>
              <a:avLst/>
              <a:gdLst>
                <a:gd name="T0" fmla="*/ 784 w 1264"/>
                <a:gd name="T1" fmla="*/ 744 h 744"/>
                <a:gd name="T2" fmla="*/ 160 w 1264"/>
                <a:gd name="T3" fmla="*/ 504 h 744"/>
                <a:gd name="T4" fmla="*/ 64 w 1264"/>
                <a:gd name="T5" fmla="*/ 168 h 744"/>
                <a:gd name="T6" fmla="*/ 544 w 1264"/>
                <a:gd name="T7" fmla="*/ 24 h 744"/>
                <a:gd name="T8" fmla="*/ 1264 w 1264"/>
                <a:gd name="T9" fmla="*/ 2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4" h="744">
                  <a:moveTo>
                    <a:pt x="784" y="744"/>
                  </a:moveTo>
                  <a:cubicBezTo>
                    <a:pt x="532" y="672"/>
                    <a:pt x="280" y="600"/>
                    <a:pt x="160" y="504"/>
                  </a:cubicBezTo>
                  <a:cubicBezTo>
                    <a:pt x="40" y="408"/>
                    <a:pt x="0" y="248"/>
                    <a:pt x="64" y="168"/>
                  </a:cubicBezTo>
                  <a:cubicBezTo>
                    <a:pt x="128" y="88"/>
                    <a:pt x="344" y="48"/>
                    <a:pt x="544" y="24"/>
                  </a:cubicBezTo>
                  <a:cubicBezTo>
                    <a:pt x="744" y="0"/>
                    <a:pt x="1144" y="24"/>
                    <a:pt x="1264" y="2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2440" y="856"/>
              <a:ext cx="2728" cy="2472"/>
            </a:xfrm>
            <a:custGeom>
              <a:avLst/>
              <a:gdLst>
                <a:gd name="T0" fmla="*/ 1208 w 2728"/>
                <a:gd name="T1" fmla="*/ 392 h 2472"/>
                <a:gd name="T2" fmla="*/ 1592 w 2728"/>
                <a:gd name="T3" fmla="*/ 8 h 2472"/>
                <a:gd name="T4" fmla="*/ 2408 w 2728"/>
                <a:gd name="T5" fmla="*/ 440 h 2472"/>
                <a:gd name="T6" fmla="*/ 2552 w 2728"/>
                <a:gd name="T7" fmla="*/ 1400 h 2472"/>
                <a:gd name="T8" fmla="*/ 1352 w 2728"/>
                <a:gd name="T9" fmla="*/ 2408 h 2472"/>
                <a:gd name="T10" fmla="*/ 152 w 2728"/>
                <a:gd name="T11" fmla="*/ 1784 h 2472"/>
                <a:gd name="T12" fmla="*/ 440 w 2728"/>
                <a:gd name="T13" fmla="*/ 1400 h 2472"/>
                <a:gd name="T14" fmla="*/ 1112 w 2728"/>
                <a:gd name="T15" fmla="*/ 1880 h 2472"/>
                <a:gd name="T16" fmla="*/ 2120 w 2728"/>
                <a:gd name="T17" fmla="*/ 1736 h 2472"/>
                <a:gd name="T18" fmla="*/ 2408 w 2728"/>
                <a:gd name="T19" fmla="*/ 1064 h 2472"/>
                <a:gd name="T20" fmla="*/ 2120 w 2728"/>
                <a:gd name="T21" fmla="*/ 344 h 2472"/>
                <a:gd name="T22" fmla="*/ 1640 w 2728"/>
                <a:gd name="T23" fmla="*/ 152 h 2472"/>
                <a:gd name="T24" fmla="*/ 1208 w 2728"/>
                <a:gd name="T25" fmla="*/ 392 h 2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28" h="2472">
                  <a:moveTo>
                    <a:pt x="1208" y="392"/>
                  </a:moveTo>
                  <a:cubicBezTo>
                    <a:pt x="1200" y="368"/>
                    <a:pt x="1392" y="0"/>
                    <a:pt x="1592" y="8"/>
                  </a:cubicBezTo>
                  <a:cubicBezTo>
                    <a:pt x="1792" y="16"/>
                    <a:pt x="2248" y="208"/>
                    <a:pt x="2408" y="440"/>
                  </a:cubicBezTo>
                  <a:cubicBezTo>
                    <a:pt x="2568" y="672"/>
                    <a:pt x="2728" y="1072"/>
                    <a:pt x="2552" y="1400"/>
                  </a:cubicBezTo>
                  <a:cubicBezTo>
                    <a:pt x="2376" y="1728"/>
                    <a:pt x="1752" y="2344"/>
                    <a:pt x="1352" y="2408"/>
                  </a:cubicBezTo>
                  <a:cubicBezTo>
                    <a:pt x="952" y="2472"/>
                    <a:pt x="304" y="1952"/>
                    <a:pt x="152" y="1784"/>
                  </a:cubicBezTo>
                  <a:cubicBezTo>
                    <a:pt x="0" y="1616"/>
                    <a:pt x="280" y="1384"/>
                    <a:pt x="440" y="1400"/>
                  </a:cubicBezTo>
                  <a:cubicBezTo>
                    <a:pt x="600" y="1416"/>
                    <a:pt x="832" y="1824"/>
                    <a:pt x="1112" y="1880"/>
                  </a:cubicBezTo>
                  <a:cubicBezTo>
                    <a:pt x="1392" y="1936"/>
                    <a:pt x="1904" y="1872"/>
                    <a:pt x="2120" y="1736"/>
                  </a:cubicBezTo>
                  <a:cubicBezTo>
                    <a:pt x="2336" y="1600"/>
                    <a:pt x="2408" y="1296"/>
                    <a:pt x="2408" y="1064"/>
                  </a:cubicBezTo>
                  <a:cubicBezTo>
                    <a:pt x="2408" y="832"/>
                    <a:pt x="2248" y="496"/>
                    <a:pt x="2120" y="344"/>
                  </a:cubicBezTo>
                  <a:cubicBezTo>
                    <a:pt x="1992" y="192"/>
                    <a:pt x="1792" y="144"/>
                    <a:pt x="1640" y="152"/>
                  </a:cubicBezTo>
                  <a:cubicBezTo>
                    <a:pt x="1488" y="160"/>
                    <a:pt x="1216" y="416"/>
                    <a:pt x="1208" y="392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27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76793"/>
            <a:ext cx="460146" cy="560070"/>
          </a:xfrm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980967" y="2444129"/>
            <a:ext cx="4800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000" b="0">
                <a:solidFill>
                  <a:srgbClr val="FF0000"/>
                </a:solidFill>
              </a:rPr>
              <a:t>Thank      You !</a:t>
            </a:r>
          </a:p>
        </p:txBody>
      </p:sp>
    </p:spTree>
    <p:extLst>
      <p:ext uri="{BB962C8B-B14F-4D97-AF65-F5344CB8AC3E}">
        <p14:creationId xmlns:p14="http://schemas.microsoft.com/office/powerpoint/2010/main" val="408775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76793"/>
            <a:ext cx="460146" cy="560070"/>
          </a:xfrm>
        </p:spPr>
        <p:txBody>
          <a:bodyPr/>
          <a:lstStyle/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1295400" y="1201439"/>
            <a:ext cx="8077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如果把每个景点分别模型为一个点，景点间连线，当且仅当两景点间要铺设空调管道。那么，上面问题直接对应的图为：</a:t>
            </a:r>
            <a:endParaRPr lang="zh-CN" altLang="en-US" sz="2800" b="1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3276600" y="2420639"/>
            <a:ext cx="2225675" cy="2133600"/>
            <a:chOff x="1488" y="1104"/>
            <a:chExt cx="1402" cy="1344"/>
          </a:xfrm>
        </p:grpSpPr>
        <p:sp>
          <p:nvSpPr>
            <p:cNvPr id="5" name="Line 32"/>
            <p:cNvSpPr>
              <a:spLocks noChangeShapeType="1"/>
            </p:cNvSpPr>
            <p:nvPr/>
          </p:nvSpPr>
          <p:spPr bwMode="auto">
            <a:xfrm>
              <a:off x="1824" y="2064"/>
              <a:ext cx="72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6" name="Group 43"/>
            <p:cNvGrpSpPr>
              <a:grpSpLocks/>
            </p:cNvGrpSpPr>
            <p:nvPr/>
          </p:nvGrpSpPr>
          <p:grpSpPr bwMode="auto">
            <a:xfrm>
              <a:off x="1488" y="1104"/>
              <a:ext cx="1402" cy="1344"/>
              <a:chOff x="1488" y="1104"/>
              <a:chExt cx="1402" cy="1344"/>
            </a:xfrm>
          </p:grpSpPr>
          <p:sp>
            <p:nvSpPr>
              <p:cNvPr id="7" name="Line 34"/>
              <p:cNvSpPr>
                <a:spLocks noChangeShapeType="1"/>
              </p:cNvSpPr>
              <p:nvPr/>
            </p:nvSpPr>
            <p:spPr bwMode="auto">
              <a:xfrm>
                <a:off x="1824" y="1680"/>
                <a:ext cx="288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grpSp>
            <p:nvGrpSpPr>
              <p:cNvPr id="8" name="Group 42"/>
              <p:cNvGrpSpPr>
                <a:grpSpLocks/>
              </p:cNvGrpSpPr>
              <p:nvPr/>
            </p:nvGrpSpPr>
            <p:grpSpPr bwMode="auto">
              <a:xfrm>
                <a:off x="1488" y="1104"/>
                <a:ext cx="1402" cy="1344"/>
                <a:chOff x="1488" y="1104"/>
                <a:chExt cx="1402" cy="1344"/>
              </a:xfrm>
            </p:grpSpPr>
            <p:sp>
              <p:nvSpPr>
                <p:cNvPr id="9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1824" y="1344"/>
                  <a:ext cx="384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0" name="Line 25"/>
                <p:cNvSpPr>
                  <a:spLocks noChangeShapeType="1"/>
                </p:cNvSpPr>
                <p:nvPr/>
              </p:nvSpPr>
              <p:spPr bwMode="auto">
                <a:xfrm>
                  <a:off x="1824" y="1680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1" name="Line 26"/>
                <p:cNvSpPr>
                  <a:spLocks noChangeShapeType="1"/>
                </p:cNvSpPr>
                <p:nvPr/>
              </p:nvSpPr>
              <p:spPr bwMode="auto">
                <a:xfrm>
                  <a:off x="2208" y="1344"/>
                  <a:ext cx="336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2" name="Line 27"/>
                <p:cNvSpPr>
                  <a:spLocks noChangeShapeType="1"/>
                </p:cNvSpPr>
                <p:nvPr/>
              </p:nvSpPr>
              <p:spPr bwMode="auto">
                <a:xfrm>
                  <a:off x="2544" y="1680"/>
                  <a:ext cx="0" cy="4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3" name="Line 28"/>
                <p:cNvSpPr>
                  <a:spLocks noChangeShapeType="1"/>
                </p:cNvSpPr>
                <p:nvPr/>
              </p:nvSpPr>
              <p:spPr bwMode="auto">
                <a:xfrm>
                  <a:off x="1824" y="2064"/>
                  <a:ext cx="288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4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2112" y="2112"/>
                  <a:ext cx="43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5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1824" y="1344"/>
                  <a:ext cx="384" cy="7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6" name="Line 31"/>
                <p:cNvSpPr>
                  <a:spLocks noChangeShapeType="1"/>
                </p:cNvSpPr>
                <p:nvPr/>
              </p:nvSpPr>
              <p:spPr bwMode="auto">
                <a:xfrm>
                  <a:off x="1824" y="1680"/>
                  <a:ext cx="72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7" name="Line 33"/>
                <p:cNvSpPr>
                  <a:spLocks noChangeShapeType="1"/>
                </p:cNvSpPr>
                <p:nvPr/>
              </p:nvSpPr>
              <p:spPr bwMode="auto">
                <a:xfrm>
                  <a:off x="2208" y="1344"/>
                  <a:ext cx="336" cy="76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8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2112" y="1680"/>
                  <a:ext cx="432" cy="5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9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536" y="1536"/>
                  <a:ext cx="34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1400" b="1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r>
                    <a:rPr lang="en-US" altLang="zh-CN" sz="1400" b="1" baseline="-2500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6</a:t>
                  </a:r>
                </a:p>
              </p:txBody>
            </p:sp>
            <p:sp>
              <p:nvSpPr>
                <p:cNvPr id="20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488" y="1968"/>
                  <a:ext cx="34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1400" b="1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r>
                    <a:rPr lang="en-US" altLang="zh-CN" sz="1400" b="1" baseline="-2500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5</a:t>
                  </a:r>
                </a:p>
              </p:txBody>
            </p:sp>
            <p:sp>
              <p:nvSpPr>
                <p:cNvPr id="21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920" y="2256"/>
                  <a:ext cx="34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1400" b="1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r>
                    <a:rPr lang="en-US" altLang="zh-CN" sz="1400" b="1" baseline="-2500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4</a:t>
                  </a:r>
                </a:p>
              </p:txBody>
            </p:sp>
            <p:sp>
              <p:nvSpPr>
                <p:cNvPr id="22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544" y="2112"/>
                  <a:ext cx="34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1400" b="1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r>
                    <a:rPr lang="en-US" altLang="zh-CN" sz="1400" b="1" baseline="-2500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3</a:t>
                  </a:r>
                </a:p>
              </p:txBody>
            </p:sp>
            <p:sp>
              <p:nvSpPr>
                <p:cNvPr id="23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544" y="1536"/>
                  <a:ext cx="34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1400" b="1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r>
                    <a:rPr lang="en-US" altLang="zh-CN" sz="1400" b="1" baseline="-2500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2</a:t>
                  </a:r>
                </a:p>
              </p:txBody>
            </p:sp>
            <p:sp>
              <p:nvSpPr>
                <p:cNvPr id="2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064" y="1104"/>
                  <a:ext cx="34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1400" b="1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r>
                    <a:rPr lang="en-US" altLang="zh-CN" sz="1400" b="1" baseline="-2500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1</a:t>
                  </a:r>
                </a:p>
              </p:txBody>
            </p:sp>
          </p:grpSp>
        </p:grpSp>
      </p:grpSp>
      <p:sp>
        <p:nvSpPr>
          <p:cNvPr id="25" name="Text Box 45"/>
          <p:cNvSpPr txBox="1">
            <a:spLocks noChangeArrowheads="1"/>
          </p:cNvSpPr>
          <p:nvPr/>
        </p:nvSpPr>
        <p:spPr bwMode="auto">
          <a:xfrm>
            <a:off x="1219200" y="4706639"/>
            <a:ext cx="8077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于是，问题转化为：</a:t>
            </a: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能否把上图画在平面上，使得边不会相互交叉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endParaRPr lang="en-US" altLang="zh-CN" sz="2800" b="1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806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76793"/>
            <a:ext cx="460146" cy="560070"/>
          </a:xfrm>
        </p:spPr>
        <p:txBody>
          <a:bodyPr/>
          <a:lstStyle/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295400" y="836863"/>
            <a:ext cx="8077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     通过尝试，可以把上图画为：</a:t>
            </a:r>
            <a:endParaRPr lang="zh-CN" altLang="en-US" sz="2800" b="1" baseline="-25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1219200" y="3961063"/>
            <a:ext cx="8077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于是，铺设方案为：</a:t>
            </a:r>
            <a:endParaRPr lang="en-US" altLang="zh-CN" sz="2800" b="1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124200" y="1370263"/>
            <a:ext cx="2387600" cy="2489200"/>
            <a:chOff x="1216" y="768"/>
            <a:chExt cx="1504" cy="1568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584" y="1344"/>
              <a:ext cx="288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H="1">
              <a:off x="1584" y="1008"/>
              <a:ext cx="38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1584" y="134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1968" y="1008"/>
              <a:ext cx="336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2304" y="1344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584" y="1728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H="1">
              <a:off x="1872" y="1776"/>
              <a:ext cx="43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1584" y="1344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 flipH="1">
              <a:off x="1872" y="1344"/>
              <a:ext cx="432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1296" y="1200"/>
              <a:ext cx="3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en-US" altLang="zh-CN" sz="1400" b="1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6</a:t>
              </a: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1248" y="1632"/>
              <a:ext cx="3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en-US" altLang="zh-CN" sz="1400" b="1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5</a:t>
              </a: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1680" y="1920"/>
              <a:ext cx="3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en-US" altLang="zh-CN" sz="1400" b="1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4</a:t>
              </a: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2304" y="1776"/>
              <a:ext cx="3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en-US" altLang="zh-CN" sz="1400" b="1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2304" y="1200"/>
              <a:ext cx="3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en-US" altLang="zh-CN" sz="1400" b="1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1824" y="768"/>
              <a:ext cx="3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en-US" altLang="zh-CN" sz="1400" b="1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auto">
            <a:xfrm>
              <a:off x="1216" y="936"/>
              <a:ext cx="752" cy="792"/>
            </a:xfrm>
            <a:custGeom>
              <a:avLst/>
              <a:gdLst>
                <a:gd name="T0" fmla="*/ 752 w 752"/>
                <a:gd name="T1" fmla="*/ 72 h 792"/>
                <a:gd name="T2" fmla="*/ 176 w 752"/>
                <a:gd name="T3" fmla="*/ 72 h 792"/>
                <a:gd name="T4" fmla="*/ 32 w 752"/>
                <a:gd name="T5" fmla="*/ 504 h 792"/>
                <a:gd name="T6" fmla="*/ 368 w 752"/>
                <a:gd name="T7" fmla="*/ 792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2" h="792">
                  <a:moveTo>
                    <a:pt x="752" y="72"/>
                  </a:moveTo>
                  <a:cubicBezTo>
                    <a:pt x="524" y="36"/>
                    <a:pt x="296" y="0"/>
                    <a:pt x="176" y="72"/>
                  </a:cubicBezTo>
                  <a:cubicBezTo>
                    <a:pt x="56" y="144"/>
                    <a:pt x="0" y="384"/>
                    <a:pt x="32" y="504"/>
                  </a:cubicBezTo>
                  <a:cubicBezTo>
                    <a:pt x="64" y="624"/>
                    <a:pt x="312" y="744"/>
                    <a:pt x="368" y="792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auto">
            <a:xfrm>
              <a:off x="1968" y="840"/>
              <a:ext cx="752" cy="936"/>
            </a:xfrm>
            <a:custGeom>
              <a:avLst/>
              <a:gdLst>
                <a:gd name="T0" fmla="*/ 0 w 752"/>
                <a:gd name="T1" fmla="*/ 168 h 936"/>
                <a:gd name="T2" fmla="*/ 432 w 752"/>
                <a:gd name="T3" fmla="*/ 24 h 936"/>
                <a:gd name="T4" fmla="*/ 720 w 752"/>
                <a:gd name="T5" fmla="*/ 312 h 936"/>
                <a:gd name="T6" fmla="*/ 624 w 752"/>
                <a:gd name="T7" fmla="*/ 744 h 936"/>
                <a:gd name="T8" fmla="*/ 336 w 752"/>
                <a:gd name="T9" fmla="*/ 936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936">
                  <a:moveTo>
                    <a:pt x="0" y="168"/>
                  </a:moveTo>
                  <a:cubicBezTo>
                    <a:pt x="156" y="84"/>
                    <a:pt x="312" y="0"/>
                    <a:pt x="432" y="24"/>
                  </a:cubicBezTo>
                  <a:cubicBezTo>
                    <a:pt x="552" y="48"/>
                    <a:pt x="688" y="192"/>
                    <a:pt x="720" y="312"/>
                  </a:cubicBezTo>
                  <a:cubicBezTo>
                    <a:pt x="752" y="432"/>
                    <a:pt x="688" y="640"/>
                    <a:pt x="624" y="744"/>
                  </a:cubicBezTo>
                  <a:cubicBezTo>
                    <a:pt x="560" y="848"/>
                    <a:pt x="384" y="904"/>
                    <a:pt x="336" y="93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auto">
            <a:xfrm>
              <a:off x="1496" y="1728"/>
              <a:ext cx="808" cy="608"/>
            </a:xfrm>
            <a:custGeom>
              <a:avLst/>
              <a:gdLst>
                <a:gd name="T0" fmla="*/ 88 w 808"/>
                <a:gd name="T1" fmla="*/ 0 h 608"/>
                <a:gd name="T2" fmla="*/ 40 w 808"/>
                <a:gd name="T3" fmla="*/ 288 h 608"/>
                <a:gd name="T4" fmla="*/ 328 w 808"/>
                <a:gd name="T5" fmla="*/ 528 h 608"/>
                <a:gd name="T6" fmla="*/ 712 w 808"/>
                <a:gd name="T7" fmla="*/ 528 h 608"/>
                <a:gd name="T8" fmla="*/ 808 w 808"/>
                <a:gd name="T9" fmla="*/ 48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608">
                  <a:moveTo>
                    <a:pt x="88" y="0"/>
                  </a:moveTo>
                  <a:cubicBezTo>
                    <a:pt x="44" y="100"/>
                    <a:pt x="0" y="200"/>
                    <a:pt x="40" y="288"/>
                  </a:cubicBezTo>
                  <a:cubicBezTo>
                    <a:pt x="80" y="376"/>
                    <a:pt x="216" y="488"/>
                    <a:pt x="328" y="528"/>
                  </a:cubicBezTo>
                  <a:cubicBezTo>
                    <a:pt x="440" y="568"/>
                    <a:pt x="632" y="608"/>
                    <a:pt x="712" y="528"/>
                  </a:cubicBezTo>
                  <a:cubicBezTo>
                    <a:pt x="792" y="448"/>
                    <a:pt x="792" y="128"/>
                    <a:pt x="808" y="4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4" name="Group 60"/>
          <p:cNvGrpSpPr>
            <a:grpSpLocks/>
          </p:cNvGrpSpPr>
          <p:nvPr/>
        </p:nvGrpSpPr>
        <p:grpSpPr bwMode="auto">
          <a:xfrm>
            <a:off x="4876800" y="3884863"/>
            <a:ext cx="2590800" cy="2387600"/>
            <a:chOff x="2904" y="2064"/>
            <a:chExt cx="1632" cy="1504"/>
          </a:xfrm>
        </p:grpSpPr>
        <p:grpSp>
          <p:nvGrpSpPr>
            <p:cNvPr id="25" name="Group 29"/>
            <p:cNvGrpSpPr>
              <a:grpSpLocks/>
            </p:cNvGrpSpPr>
            <p:nvPr/>
          </p:nvGrpSpPr>
          <p:grpSpPr bwMode="auto">
            <a:xfrm>
              <a:off x="3072" y="2064"/>
              <a:ext cx="1258" cy="1296"/>
              <a:chOff x="1488" y="1200"/>
              <a:chExt cx="1258" cy="1296"/>
            </a:xfrm>
          </p:grpSpPr>
          <p:grpSp>
            <p:nvGrpSpPr>
              <p:cNvPr id="38" name="Group 30"/>
              <p:cNvGrpSpPr>
                <a:grpSpLocks/>
              </p:cNvGrpSpPr>
              <p:nvPr/>
            </p:nvGrpSpPr>
            <p:grpSpPr bwMode="auto">
              <a:xfrm>
                <a:off x="1920" y="1200"/>
                <a:ext cx="298" cy="240"/>
                <a:chOff x="1920" y="1200"/>
                <a:chExt cx="298" cy="240"/>
              </a:xfrm>
            </p:grpSpPr>
            <p:sp>
              <p:nvSpPr>
                <p:cNvPr id="54" name="Oval 31"/>
                <p:cNvSpPr>
                  <a:spLocks noChangeArrowheads="1"/>
                </p:cNvSpPr>
                <p:nvPr/>
              </p:nvSpPr>
              <p:spPr bwMode="auto">
                <a:xfrm>
                  <a:off x="1920" y="1200"/>
                  <a:ext cx="240" cy="24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55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920" y="1200"/>
                  <a:ext cx="29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1400" b="1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r>
                    <a:rPr lang="en-US" altLang="zh-CN" sz="1600" b="1" baseline="-2500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1</a:t>
                  </a:r>
                </a:p>
              </p:txBody>
            </p:sp>
          </p:grpSp>
          <p:grpSp>
            <p:nvGrpSpPr>
              <p:cNvPr id="39" name="Group 33"/>
              <p:cNvGrpSpPr>
                <a:grpSpLocks/>
              </p:cNvGrpSpPr>
              <p:nvPr/>
            </p:nvGrpSpPr>
            <p:grpSpPr bwMode="auto">
              <a:xfrm>
                <a:off x="1968" y="2256"/>
                <a:ext cx="298" cy="240"/>
                <a:chOff x="1920" y="1200"/>
                <a:chExt cx="298" cy="240"/>
              </a:xfrm>
            </p:grpSpPr>
            <p:sp>
              <p:nvSpPr>
                <p:cNvPr id="52" name="Oval 34"/>
                <p:cNvSpPr>
                  <a:spLocks noChangeArrowheads="1"/>
                </p:cNvSpPr>
                <p:nvPr/>
              </p:nvSpPr>
              <p:spPr bwMode="auto">
                <a:xfrm>
                  <a:off x="1920" y="1200"/>
                  <a:ext cx="240" cy="24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5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920" y="1200"/>
                  <a:ext cx="29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1400" b="1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r>
                    <a:rPr lang="en-US" altLang="zh-CN" sz="1600" b="1" baseline="-2500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4</a:t>
                  </a:r>
                </a:p>
              </p:txBody>
            </p:sp>
          </p:grpSp>
          <p:grpSp>
            <p:nvGrpSpPr>
              <p:cNvPr id="40" name="Group 36"/>
              <p:cNvGrpSpPr>
                <a:grpSpLocks/>
              </p:cNvGrpSpPr>
              <p:nvPr/>
            </p:nvGrpSpPr>
            <p:grpSpPr bwMode="auto">
              <a:xfrm>
                <a:off x="1488" y="1968"/>
                <a:ext cx="298" cy="240"/>
                <a:chOff x="1920" y="1200"/>
                <a:chExt cx="298" cy="240"/>
              </a:xfrm>
            </p:grpSpPr>
            <p:sp>
              <p:nvSpPr>
                <p:cNvPr id="50" name="Oval 37"/>
                <p:cNvSpPr>
                  <a:spLocks noChangeArrowheads="1"/>
                </p:cNvSpPr>
                <p:nvPr/>
              </p:nvSpPr>
              <p:spPr bwMode="auto">
                <a:xfrm>
                  <a:off x="1920" y="1200"/>
                  <a:ext cx="240" cy="24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51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920" y="1200"/>
                  <a:ext cx="29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1400" b="1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r>
                    <a:rPr lang="en-US" altLang="zh-CN" sz="1600" b="1" baseline="-2500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5</a:t>
                  </a:r>
                </a:p>
              </p:txBody>
            </p:sp>
          </p:grpSp>
          <p:grpSp>
            <p:nvGrpSpPr>
              <p:cNvPr id="41" name="Group 39"/>
              <p:cNvGrpSpPr>
                <a:grpSpLocks/>
              </p:cNvGrpSpPr>
              <p:nvPr/>
            </p:nvGrpSpPr>
            <p:grpSpPr bwMode="auto">
              <a:xfrm>
                <a:off x="2448" y="1968"/>
                <a:ext cx="298" cy="240"/>
                <a:chOff x="1920" y="1200"/>
                <a:chExt cx="298" cy="240"/>
              </a:xfrm>
            </p:grpSpPr>
            <p:sp>
              <p:nvSpPr>
                <p:cNvPr id="48" name="Oval 40"/>
                <p:cNvSpPr>
                  <a:spLocks noChangeArrowheads="1"/>
                </p:cNvSpPr>
                <p:nvPr/>
              </p:nvSpPr>
              <p:spPr bwMode="auto">
                <a:xfrm>
                  <a:off x="1920" y="1200"/>
                  <a:ext cx="240" cy="24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4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920" y="1200"/>
                  <a:ext cx="29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1400" b="1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r>
                    <a:rPr lang="en-US" altLang="zh-CN" sz="1600" b="1" baseline="-2500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3</a:t>
                  </a:r>
                </a:p>
              </p:txBody>
            </p:sp>
          </p:grpSp>
          <p:grpSp>
            <p:nvGrpSpPr>
              <p:cNvPr id="42" name="Group 42"/>
              <p:cNvGrpSpPr>
                <a:grpSpLocks/>
              </p:cNvGrpSpPr>
              <p:nvPr/>
            </p:nvGrpSpPr>
            <p:grpSpPr bwMode="auto">
              <a:xfrm>
                <a:off x="2400" y="1488"/>
                <a:ext cx="298" cy="240"/>
                <a:chOff x="1920" y="1200"/>
                <a:chExt cx="298" cy="240"/>
              </a:xfrm>
            </p:grpSpPr>
            <p:sp>
              <p:nvSpPr>
                <p:cNvPr id="46" name="Oval 43"/>
                <p:cNvSpPr>
                  <a:spLocks noChangeArrowheads="1"/>
                </p:cNvSpPr>
                <p:nvPr/>
              </p:nvSpPr>
              <p:spPr bwMode="auto">
                <a:xfrm>
                  <a:off x="1920" y="1200"/>
                  <a:ext cx="240" cy="24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47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920" y="1200"/>
                  <a:ext cx="29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1400" b="1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r>
                    <a:rPr lang="en-US" altLang="zh-CN" sz="1600" b="1" baseline="-2500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2</a:t>
                  </a:r>
                </a:p>
              </p:txBody>
            </p:sp>
          </p:grpSp>
          <p:grpSp>
            <p:nvGrpSpPr>
              <p:cNvPr id="43" name="Group 45"/>
              <p:cNvGrpSpPr>
                <a:grpSpLocks/>
              </p:cNvGrpSpPr>
              <p:nvPr/>
            </p:nvGrpSpPr>
            <p:grpSpPr bwMode="auto">
              <a:xfrm>
                <a:off x="1488" y="1536"/>
                <a:ext cx="298" cy="240"/>
                <a:chOff x="1920" y="1200"/>
                <a:chExt cx="298" cy="240"/>
              </a:xfrm>
            </p:grpSpPr>
            <p:sp>
              <p:nvSpPr>
                <p:cNvPr id="44" name="Oval 46"/>
                <p:cNvSpPr>
                  <a:spLocks noChangeArrowheads="1"/>
                </p:cNvSpPr>
                <p:nvPr/>
              </p:nvSpPr>
              <p:spPr bwMode="auto">
                <a:xfrm>
                  <a:off x="1920" y="1200"/>
                  <a:ext cx="240" cy="24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45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920" y="1200"/>
                  <a:ext cx="29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1400" b="1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r>
                    <a:rPr lang="en-US" altLang="zh-CN" sz="1600" b="1" baseline="-2500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6</a:t>
                  </a:r>
                </a:p>
              </p:txBody>
            </p:sp>
          </p:grpSp>
        </p:grpSp>
        <p:sp>
          <p:nvSpPr>
            <p:cNvPr id="26" name="Line 48"/>
            <p:cNvSpPr>
              <a:spLocks noChangeShapeType="1"/>
            </p:cNvSpPr>
            <p:nvPr/>
          </p:nvSpPr>
          <p:spPr bwMode="auto">
            <a:xfrm>
              <a:off x="3744" y="2256"/>
              <a:ext cx="24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Line 49"/>
            <p:cNvSpPr>
              <a:spLocks noChangeShapeType="1"/>
            </p:cNvSpPr>
            <p:nvPr/>
          </p:nvSpPr>
          <p:spPr bwMode="auto">
            <a:xfrm flipH="1">
              <a:off x="3264" y="2256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" name="Line 50"/>
            <p:cNvSpPr>
              <a:spLocks noChangeShapeType="1"/>
            </p:cNvSpPr>
            <p:nvPr/>
          </p:nvSpPr>
          <p:spPr bwMode="auto">
            <a:xfrm>
              <a:off x="3312" y="2544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" name="Line 51"/>
            <p:cNvSpPr>
              <a:spLocks noChangeShapeType="1"/>
            </p:cNvSpPr>
            <p:nvPr/>
          </p:nvSpPr>
          <p:spPr bwMode="auto">
            <a:xfrm>
              <a:off x="3264" y="2640"/>
              <a:ext cx="336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0" name="Line 52"/>
            <p:cNvSpPr>
              <a:spLocks noChangeShapeType="1"/>
            </p:cNvSpPr>
            <p:nvPr/>
          </p:nvSpPr>
          <p:spPr bwMode="auto">
            <a:xfrm flipH="1">
              <a:off x="3744" y="2592"/>
              <a:ext cx="33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1" name="Line 53"/>
            <p:cNvSpPr>
              <a:spLocks noChangeShapeType="1"/>
            </p:cNvSpPr>
            <p:nvPr/>
          </p:nvSpPr>
          <p:spPr bwMode="auto">
            <a:xfrm>
              <a:off x="4176" y="25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" name="Line 54"/>
            <p:cNvSpPr>
              <a:spLocks noChangeShapeType="1"/>
            </p:cNvSpPr>
            <p:nvPr/>
          </p:nvSpPr>
          <p:spPr bwMode="auto">
            <a:xfrm flipV="1">
              <a:off x="3792" y="3024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3" name="Line 55"/>
            <p:cNvSpPr>
              <a:spLocks noChangeShapeType="1"/>
            </p:cNvSpPr>
            <p:nvPr/>
          </p:nvSpPr>
          <p:spPr bwMode="auto">
            <a:xfrm>
              <a:off x="3264" y="3024"/>
              <a:ext cx="33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4" name="Line 56"/>
            <p:cNvSpPr>
              <a:spLocks noChangeShapeType="1"/>
            </p:cNvSpPr>
            <p:nvPr/>
          </p:nvSpPr>
          <p:spPr bwMode="auto">
            <a:xfrm>
              <a:off x="3168" y="26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5" name="Freeform 57"/>
            <p:cNvSpPr>
              <a:spLocks/>
            </p:cNvSpPr>
            <p:nvPr/>
          </p:nvSpPr>
          <p:spPr bwMode="auto">
            <a:xfrm>
              <a:off x="2904" y="2120"/>
              <a:ext cx="600" cy="808"/>
            </a:xfrm>
            <a:custGeom>
              <a:avLst/>
              <a:gdLst>
                <a:gd name="T0" fmla="*/ 600 w 600"/>
                <a:gd name="T1" fmla="*/ 40 h 808"/>
                <a:gd name="T2" fmla="*/ 216 w 600"/>
                <a:gd name="T3" fmla="*/ 40 h 808"/>
                <a:gd name="T4" fmla="*/ 24 w 600"/>
                <a:gd name="T5" fmla="*/ 280 h 808"/>
                <a:gd name="T6" fmla="*/ 72 w 600"/>
                <a:gd name="T7" fmla="*/ 712 h 808"/>
                <a:gd name="T8" fmla="*/ 168 w 600"/>
                <a:gd name="T9" fmla="*/ 808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808">
                  <a:moveTo>
                    <a:pt x="600" y="40"/>
                  </a:moveTo>
                  <a:cubicBezTo>
                    <a:pt x="456" y="20"/>
                    <a:pt x="312" y="0"/>
                    <a:pt x="216" y="40"/>
                  </a:cubicBezTo>
                  <a:cubicBezTo>
                    <a:pt x="120" y="80"/>
                    <a:pt x="48" y="168"/>
                    <a:pt x="24" y="280"/>
                  </a:cubicBezTo>
                  <a:cubicBezTo>
                    <a:pt x="0" y="392"/>
                    <a:pt x="48" y="624"/>
                    <a:pt x="72" y="712"/>
                  </a:cubicBezTo>
                  <a:cubicBezTo>
                    <a:pt x="96" y="800"/>
                    <a:pt x="152" y="792"/>
                    <a:pt x="168" y="80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6" name="Freeform 58"/>
            <p:cNvSpPr>
              <a:spLocks/>
            </p:cNvSpPr>
            <p:nvPr/>
          </p:nvSpPr>
          <p:spPr bwMode="auto">
            <a:xfrm>
              <a:off x="3744" y="2112"/>
              <a:ext cx="792" cy="768"/>
            </a:xfrm>
            <a:custGeom>
              <a:avLst/>
              <a:gdLst>
                <a:gd name="T0" fmla="*/ 0 w 792"/>
                <a:gd name="T1" fmla="*/ 48 h 768"/>
                <a:gd name="T2" fmla="*/ 240 w 792"/>
                <a:gd name="T3" fmla="*/ 0 h 768"/>
                <a:gd name="T4" fmla="*/ 576 w 792"/>
                <a:gd name="T5" fmla="*/ 48 h 768"/>
                <a:gd name="T6" fmla="*/ 768 w 792"/>
                <a:gd name="T7" fmla="*/ 240 h 768"/>
                <a:gd name="T8" fmla="*/ 720 w 792"/>
                <a:gd name="T9" fmla="*/ 432 h 768"/>
                <a:gd name="T10" fmla="*/ 528 w 792"/>
                <a:gd name="T11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2" h="768">
                  <a:moveTo>
                    <a:pt x="0" y="48"/>
                  </a:moveTo>
                  <a:cubicBezTo>
                    <a:pt x="72" y="24"/>
                    <a:pt x="144" y="0"/>
                    <a:pt x="240" y="0"/>
                  </a:cubicBezTo>
                  <a:cubicBezTo>
                    <a:pt x="336" y="0"/>
                    <a:pt x="488" y="8"/>
                    <a:pt x="576" y="48"/>
                  </a:cubicBezTo>
                  <a:cubicBezTo>
                    <a:pt x="664" y="88"/>
                    <a:pt x="744" y="176"/>
                    <a:pt x="768" y="240"/>
                  </a:cubicBezTo>
                  <a:cubicBezTo>
                    <a:pt x="792" y="304"/>
                    <a:pt x="760" y="344"/>
                    <a:pt x="720" y="432"/>
                  </a:cubicBezTo>
                  <a:cubicBezTo>
                    <a:pt x="680" y="520"/>
                    <a:pt x="560" y="712"/>
                    <a:pt x="528" y="76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7" name="Freeform 59"/>
            <p:cNvSpPr>
              <a:spLocks/>
            </p:cNvSpPr>
            <p:nvPr/>
          </p:nvSpPr>
          <p:spPr bwMode="auto">
            <a:xfrm>
              <a:off x="3168" y="3072"/>
              <a:ext cx="1008" cy="496"/>
            </a:xfrm>
            <a:custGeom>
              <a:avLst/>
              <a:gdLst>
                <a:gd name="T0" fmla="*/ 0 w 1008"/>
                <a:gd name="T1" fmla="*/ 0 h 496"/>
                <a:gd name="T2" fmla="*/ 144 w 1008"/>
                <a:gd name="T3" fmla="*/ 288 h 496"/>
                <a:gd name="T4" fmla="*/ 480 w 1008"/>
                <a:gd name="T5" fmla="*/ 480 h 496"/>
                <a:gd name="T6" fmla="*/ 912 w 1008"/>
                <a:gd name="T7" fmla="*/ 384 h 496"/>
                <a:gd name="T8" fmla="*/ 1008 w 1008"/>
                <a:gd name="T9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8" h="496">
                  <a:moveTo>
                    <a:pt x="0" y="0"/>
                  </a:moveTo>
                  <a:cubicBezTo>
                    <a:pt x="32" y="104"/>
                    <a:pt x="64" y="208"/>
                    <a:pt x="144" y="288"/>
                  </a:cubicBezTo>
                  <a:cubicBezTo>
                    <a:pt x="224" y="368"/>
                    <a:pt x="352" y="464"/>
                    <a:pt x="480" y="480"/>
                  </a:cubicBezTo>
                  <a:cubicBezTo>
                    <a:pt x="608" y="496"/>
                    <a:pt x="824" y="464"/>
                    <a:pt x="912" y="384"/>
                  </a:cubicBezTo>
                  <a:cubicBezTo>
                    <a:pt x="1000" y="304"/>
                    <a:pt x="992" y="64"/>
                    <a:pt x="1008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84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76793"/>
            <a:ext cx="460146" cy="560070"/>
          </a:xfrm>
        </p:spPr>
        <p:txBody>
          <a:bodyPr/>
          <a:lstStyle/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287952" y="1466706"/>
            <a:ext cx="80772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问题：要求把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种公用设施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煤气，水和电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分别用煤气管道、水管和电线连接到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间房子里，要求任何一根线或管道不与另外的线或管道相交，能否办到？</a:t>
            </a:r>
            <a:endParaRPr lang="zh-CN" altLang="en-US" sz="2800" b="1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 Box 55"/>
          <p:cNvSpPr txBox="1">
            <a:spLocks noChangeArrowheads="1"/>
          </p:cNvSpPr>
          <p:nvPr/>
        </p:nvSpPr>
        <p:spPr bwMode="auto">
          <a:xfrm>
            <a:off x="1287952" y="933306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例子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间房子和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种设施问题</a:t>
            </a:r>
          </a:p>
        </p:txBody>
      </p:sp>
      <p:sp>
        <p:nvSpPr>
          <p:cNvPr id="5" name="Text Box 56"/>
          <p:cNvSpPr txBox="1">
            <a:spLocks noChangeArrowheads="1"/>
          </p:cNvSpPr>
          <p:nvPr/>
        </p:nvSpPr>
        <p:spPr bwMode="auto">
          <a:xfrm>
            <a:off x="1211752" y="2762106"/>
            <a:ext cx="8077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    上面问题可以模型为如下偶图：</a:t>
            </a:r>
            <a:endParaRPr lang="zh-CN" altLang="en-US" sz="2800" b="1" baseline="-25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3345352" y="3447906"/>
            <a:ext cx="2225675" cy="1600200"/>
            <a:chOff x="1056" y="1920"/>
            <a:chExt cx="1402" cy="1008"/>
          </a:xfrm>
        </p:grpSpPr>
        <p:sp>
          <p:nvSpPr>
            <p:cNvPr id="7" name="Line 57"/>
            <p:cNvSpPr>
              <a:spLocks noChangeShapeType="1"/>
            </p:cNvSpPr>
            <p:nvPr/>
          </p:nvSpPr>
          <p:spPr bwMode="auto">
            <a:xfrm>
              <a:off x="1248" y="2160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Line 58"/>
            <p:cNvSpPr>
              <a:spLocks noChangeShapeType="1"/>
            </p:cNvSpPr>
            <p:nvPr/>
          </p:nvSpPr>
          <p:spPr bwMode="auto">
            <a:xfrm>
              <a:off x="1728" y="2160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" name="Line 59"/>
            <p:cNvSpPr>
              <a:spLocks noChangeShapeType="1"/>
            </p:cNvSpPr>
            <p:nvPr/>
          </p:nvSpPr>
          <p:spPr bwMode="auto">
            <a:xfrm>
              <a:off x="2256" y="2160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" name="Line 60"/>
            <p:cNvSpPr>
              <a:spLocks noChangeShapeType="1"/>
            </p:cNvSpPr>
            <p:nvPr/>
          </p:nvSpPr>
          <p:spPr bwMode="auto">
            <a:xfrm>
              <a:off x="1248" y="2160"/>
              <a:ext cx="48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" name="Line 61"/>
            <p:cNvSpPr>
              <a:spLocks noChangeShapeType="1"/>
            </p:cNvSpPr>
            <p:nvPr/>
          </p:nvSpPr>
          <p:spPr bwMode="auto">
            <a:xfrm>
              <a:off x="1248" y="2160"/>
              <a:ext cx="100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" name="Line 62"/>
            <p:cNvSpPr>
              <a:spLocks noChangeShapeType="1"/>
            </p:cNvSpPr>
            <p:nvPr/>
          </p:nvSpPr>
          <p:spPr bwMode="auto">
            <a:xfrm flipH="1">
              <a:off x="1248" y="2160"/>
              <a:ext cx="48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Line 63"/>
            <p:cNvSpPr>
              <a:spLocks noChangeShapeType="1"/>
            </p:cNvSpPr>
            <p:nvPr/>
          </p:nvSpPr>
          <p:spPr bwMode="auto">
            <a:xfrm>
              <a:off x="1728" y="2160"/>
              <a:ext cx="52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Line 64"/>
            <p:cNvSpPr>
              <a:spLocks noChangeShapeType="1"/>
            </p:cNvSpPr>
            <p:nvPr/>
          </p:nvSpPr>
          <p:spPr bwMode="auto">
            <a:xfrm flipH="1">
              <a:off x="1248" y="2160"/>
              <a:ext cx="100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Line 65"/>
            <p:cNvSpPr>
              <a:spLocks noChangeShapeType="1"/>
            </p:cNvSpPr>
            <p:nvPr/>
          </p:nvSpPr>
          <p:spPr bwMode="auto">
            <a:xfrm flipH="1">
              <a:off x="1728" y="2160"/>
              <a:ext cx="52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" name="Text Box 66"/>
            <p:cNvSpPr txBox="1">
              <a:spLocks noChangeArrowheads="1"/>
            </p:cNvSpPr>
            <p:nvPr/>
          </p:nvSpPr>
          <p:spPr bwMode="auto">
            <a:xfrm>
              <a:off x="2112" y="2736"/>
              <a:ext cx="3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H3</a:t>
              </a:r>
            </a:p>
          </p:txBody>
        </p:sp>
        <p:sp>
          <p:nvSpPr>
            <p:cNvPr id="17" name="Text Box 67"/>
            <p:cNvSpPr txBox="1">
              <a:spLocks noChangeArrowheads="1"/>
            </p:cNvSpPr>
            <p:nvPr/>
          </p:nvSpPr>
          <p:spPr bwMode="auto">
            <a:xfrm>
              <a:off x="1632" y="2736"/>
              <a:ext cx="3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H2</a:t>
              </a:r>
            </a:p>
          </p:txBody>
        </p:sp>
        <p:sp>
          <p:nvSpPr>
            <p:cNvPr id="18" name="Text Box 68"/>
            <p:cNvSpPr txBox="1">
              <a:spLocks noChangeArrowheads="1"/>
            </p:cNvSpPr>
            <p:nvPr/>
          </p:nvSpPr>
          <p:spPr bwMode="auto">
            <a:xfrm>
              <a:off x="1104" y="2736"/>
              <a:ext cx="3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H1</a:t>
              </a:r>
            </a:p>
          </p:txBody>
        </p:sp>
        <p:sp>
          <p:nvSpPr>
            <p:cNvPr id="19" name="Text Box 69"/>
            <p:cNvSpPr txBox="1">
              <a:spLocks noChangeArrowheads="1"/>
            </p:cNvSpPr>
            <p:nvPr/>
          </p:nvSpPr>
          <p:spPr bwMode="auto">
            <a:xfrm>
              <a:off x="2112" y="1920"/>
              <a:ext cx="3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E</a:t>
              </a:r>
            </a:p>
          </p:txBody>
        </p:sp>
        <p:sp>
          <p:nvSpPr>
            <p:cNvPr id="20" name="Text Box 70"/>
            <p:cNvSpPr txBox="1">
              <a:spLocks noChangeArrowheads="1"/>
            </p:cNvSpPr>
            <p:nvPr/>
          </p:nvSpPr>
          <p:spPr bwMode="auto">
            <a:xfrm>
              <a:off x="1584" y="1920"/>
              <a:ext cx="3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W</a:t>
              </a:r>
            </a:p>
          </p:txBody>
        </p:sp>
        <p:sp>
          <p:nvSpPr>
            <p:cNvPr id="21" name="Text Box 71"/>
            <p:cNvSpPr txBox="1">
              <a:spLocks noChangeArrowheads="1"/>
            </p:cNvSpPr>
            <p:nvPr/>
          </p:nvSpPr>
          <p:spPr bwMode="auto">
            <a:xfrm>
              <a:off x="1056" y="1920"/>
              <a:ext cx="3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G</a:t>
              </a:r>
            </a:p>
          </p:txBody>
        </p:sp>
      </p:grpSp>
      <p:sp>
        <p:nvSpPr>
          <p:cNvPr id="22" name="Text Box 73"/>
          <p:cNvSpPr txBox="1">
            <a:spLocks noChangeArrowheads="1"/>
          </p:cNvSpPr>
          <p:nvPr/>
        </p:nvSpPr>
        <p:spPr bwMode="auto">
          <a:xfrm>
            <a:off x="1211752" y="5200506"/>
            <a:ext cx="8077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问题转化为，</a:t>
            </a: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能否把上面偶图画在平面上，使得边与边之间不会交叉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endParaRPr lang="en-US" altLang="zh-CN" sz="2800" b="1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366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286746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平面图定义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47117" y="836863"/>
            <a:ext cx="998105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上面的例子都涉及同一个图论问题：</a:t>
            </a: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能否把一个图画在平面上，使得边与边之间没有交叉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endParaRPr lang="zh-CN" altLang="en-US" sz="2800" b="1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947117" y="1751263"/>
            <a:ext cx="99810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针对这一问题，我们引入如下概念</a:t>
            </a:r>
            <a:endParaRPr lang="zh-CN" altLang="en-US" sz="2800" b="1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865722" y="2343432"/>
            <a:ext cx="998105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如果能把图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画在平面上，使得除顶点外，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边与边之间没有交叉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可以嵌入平面，或称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可平面图，简称平面图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。可平面图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的边不交叉的一种画法，称为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的一种平面嵌入，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的平面嵌入表示的图称为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平面图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b="1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" name="Group 63"/>
          <p:cNvGrpSpPr>
            <a:grpSpLocks/>
          </p:cNvGrpSpPr>
          <p:nvPr/>
        </p:nvGrpSpPr>
        <p:grpSpPr bwMode="auto">
          <a:xfrm>
            <a:off x="1959429" y="4306159"/>
            <a:ext cx="1981200" cy="1936750"/>
            <a:chOff x="576" y="2496"/>
            <a:chExt cx="1248" cy="1220"/>
          </a:xfrm>
        </p:grpSpPr>
        <p:grpSp>
          <p:nvGrpSpPr>
            <p:cNvPr id="7" name="Group 40"/>
            <p:cNvGrpSpPr>
              <a:grpSpLocks/>
            </p:cNvGrpSpPr>
            <p:nvPr/>
          </p:nvGrpSpPr>
          <p:grpSpPr bwMode="auto">
            <a:xfrm>
              <a:off x="576" y="2496"/>
              <a:ext cx="1248" cy="932"/>
              <a:chOff x="384" y="2448"/>
              <a:chExt cx="1402" cy="1030"/>
            </a:xfrm>
          </p:grpSpPr>
          <p:sp>
            <p:nvSpPr>
              <p:cNvPr id="9" name="Line 25"/>
              <p:cNvSpPr>
                <a:spLocks noChangeShapeType="1"/>
              </p:cNvSpPr>
              <p:nvPr/>
            </p:nvSpPr>
            <p:spPr bwMode="auto">
              <a:xfrm>
                <a:off x="576" y="2688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Line 26"/>
              <p:cNvSpPr>
                <a:spLocks noChangeShapeType="1"/>
              </p:cNvSpPr>
              <p:nvPr/>
            </p:nvSpPr>
            <p:spPr bwMode="auto">
              <a:xfrm>
                <a:off x="1056" y="2688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Line 27"/>
              <p:cNvSpPr>
                <a:spLocks noChangeShapeType="1"/>
              </p:cNvSpPr>
              <p:nvPr/>
            </p:nvSpPr>
            <p:spPr bwMode="auto">
              <a:xfrm>
                <a:off x="1584" y="2688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Line 28"/>
              <p:cNvSpPr>
                <a:spLocks noChangeShapeType="1"/>
              </p:cNvSpPr>
              <p:nvPr/>
            </p:nvSpPr>
            <p:spPr bwMode="auto">
              <a:xfrm>
                <a:off x="576" y="2688"/>
                <a:ext cx="48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Line 29"/>
              <p:cNvSpPr>
                <a:spLocks noChangeShapeType="1"/>
              </p:cNvSpPr>
              <p:nvPr/>
            </p:nvSpPr>
            <p:spPr bwMode="auto">
              <a:xfrm>
                <a:off x="576" y="2688"/>
                <a:ext cx="1008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" name="Line 30"/>
              <p:cNvSpPr>
                <a:spLocks noChangeShapeType="1"/>
              </p:cNvSpPr>
              <p:nvPr/>
            </p:nvSpPr>
            <p:spPr bwMode="auto">
              <a:xfrm flipH="1">
                <a:off x="576" y="2688"/>
                <a:ext cx="48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5" name="Line 31"/>
              <p:cNvSpPr>
                <a:spLocks noChangeShapeType="1"/>
              </p:cNvSpPr>
              <p:nvPr/>
            </p:nvSpPr>
            <p:spPr bwMode="auto">
              <a:xfrm>
                <a:off x="1056" y="2688"/>
                <a:ext cx="528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6" name="Line 33"/>
              <p:cNvSpPr>
                <a:spLocks noChangeShapeType="1"/>
              </p:cNvSpPr>
              <p:nvPr/>
            </p:nvSpPr>
            <p:spPr bwMode="auto">
              <a:xfrm flipH="1">
                <a:off x="1056" y="2688"/>
                <a:ext cx="528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Text Box 34"/>
              <p:cNvSpPr txBox="1">
                <a:spLocks noChangeArrowheads="1"/>
              </p:cNvSpPr>
              <p:nvPr/>
            </p:nvSpPr>
            <p:spPr bwMode="auto">
              <a:xfrm>
                <a:off x="1440" y="3264"/>
                <a:ext cx="346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4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H3</a:t>
                </a:r>
              </a:p>
            </p:txBody>
          </p:sp>
          <p:sp>
            <p:nvSpPr>
              <p:cNvPr id="18" name="Text Box 35"/>
              <p:cNvSpPr txBox="1">
                <a:spLocks noChangeArrowheads="1"/>
              </p:cNvSpPr>
              <p:nvPr/>
            </p:nvSpPr>
            <p:spPr bwMode="auto">
              <a:xfrm>
                <a:off x="960" y="3264"/>
                <a:ext cx="346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4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H2</a:t>
                </a:r>
              </a:p>
            </p:txBody>
          </p:sp>
          <p:sp>
            <p:nvSpPr>
              <p:cNvPr id="19" name="Text Box 36"/>
              <p:cNvSpPr txBox="1">
                <a:spLocks noChangeArrowheads="1"/>
              </p:cNvSpPr>
              <p:nvPr/>
            </p:nvSpPr>
            <p:spPr bwMode="auto">
              <a:xfrm>
                <a:off x="432" y="3264"/>
                <a:ext cx="346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4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H1</a:t>
                </a:r>
              </a:p>
            </p:txBody>
          </p:sp>
          <p:sp>
            <p:nvSpPr>
              <p:cNvPr id="20" name="Text Box 37"/>
              <p:cNvSpPr txBox="1">
                <a:spLocks noChangeArrowheads="1"/>
              </p:cNvSpPr>
              <p:nvPr/>
            </p:nvSpPr>
            <p:spPr bwMode="auto">
              <a:xfrm>
                <a:off x="1440" y="2448"/>
                <a:ext cx="346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4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E</a:t>
                </a:r>
              </a:p>
            </p:txBody>
          </p:sp>
          <p:sp>
            <p:nvSpPr>
              <p:cNvPr id="21" name="Text Box 38"/>
              <p:cNvSpPr txBox="1">
                <a:spLocks noChangeArrowheads="1"/>
              </p:cNvSpPr>
              <p:nvPr/>
            </p:nvSpPr>
            <p:spPr bwMode="auto">
              <a:xfrm>
                <a:off x="912" y="2448"/>
                <a:ext cx="346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4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W</a:t>
                </a:r>
              </a:p>
            </p:txBody>
          </p:sp>
          <p:sp>
            <p:nvSpPr>
              <p:cNvPr id="22" name="Text Box 39"/>
              <p:cNvSpPr txBox="1">
                <a:spLocks noChangeArrowheads="1"/>
              </p:cNvSpPr>
              <p:nvPr/>
            </p:nvSpPr>
            <p:spPr bwMode="auto">
              <a:xfrm>
                <a:off x="384" y="2448"/>
                <a:ext cx="346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4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G</a:t>
                </a:r>
              </a:p>
            </p:txBody>
          </p:sp>
        </p:grpSp>
        <p:sp>
          <p:nvSpPr>
            <p:cNvPr id="8" name="Text Box 61"/>
            <p:cNvSpPr txBox="1">
              <a:spLocks noChangeArrowheads="1"/>
            </p:cNvSpPr>
            <p:nvPr/>
          </p:nvSpPr>
          <p:spPr bwMode="auto">
            <a:xfrm>
              <a:off x="912" y="3504"/>
              <a:ext cx="6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图</a:t>
              </a:r>
              <a:r>
                <a:rPr lang="en-US" altLang="zh-CN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G</a:t>
              </a:r>
            </a:p>
          </p:txBody>
        </p:sp>
      </p:grpSp>
      <p:grpSp>
        <p:nvGrpSpPr>
          <p:cNvPr id="23" name="Group 64"/>
          <p:cNvGrpSpPr>
            <a:grpSpLocks/>
          </p:cNvGrpSpPr>
          <p:nvPr/>
        </p:nvGrpSpPr>
        <p:grpSpPr bwMode="auto">
          <a:xfrm>
            <a:off x="4626429" y="4001359"/>
            <a:ext cx="2895600" cy="2317750"/>
            <a:chOff x="2256" y="2304"/>
            <a:chExt cx="1824" cy="1460"/>
          </a:xfrm>
        </p:grpSpPr>
        <p:grpSp>
          <p:nvGrpSpPr>
            <p:cNvPr id="24" name="Group 60"/>
            <p:cNvGrpSpPr>
              <a:grpSpLocks/>
            </p:cNvGrpSpPr>
            <p:nvPr/>
          </p:nvGrpSpPr>
          <p:grpSpPr bwMode="auto">
            <a:xfrm>
              <a:off x="2256" y="2304"/>
              <a:ext cx="1824" cy="1200"/>
              <a:chOff x="2160" y="2176"/>
              <a:chExt cx="2120" cy="1320"/>
            </a:xfrm>
          </p:grpSpPr>
          <p:sp>
            <p:nvSpPr>
              <p:cNvPr id="26" name="Line 42"/>
              <p:cNvSpPr>
                <a:spLocks noChangeShapeType="1"/>
              </p:cNvSpPr>
              <p:nvPr/>
            </p:nvSpPr>
            <p:spPr bwMode="auto">
              <a:xfrm>
                <a:off x="2736" y="2640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7" name="Line 44"/>
              <p:cNvSpPr>
                <a:spLocks noChangeShapeType="1"/>
              </p:cNvSpPr>
              <p:nvPr/>
            </p:nvSpPr>
            <p:spPr bwMode="auto">
              <a:xfrm>
                <a:off x="3744" y="2640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8" name="Line 45"/>
              <p:cNvSpPr>
                <a:spLocks noChangeShapeType="1"/>
              </p:cNvSpPr>
              <p:nvPr/>
            </p:nvSpPr>
            <p:spPr bwMode="auto">
              <a:xfrm>
                <a:off x="2736" y="2640"/>
                <a:ext cx="48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9" name="Line 46"/>
              <p:cNvSpPr>
                <a:spLocks noChangeShapeType="1"/>
              </p:cNvSpPr>
              <p:nvPr/>
            </p:nvSpPr>
            <p:spPr bwMode="auto">
              <a:xfrm>
                <a:off x="2736" y="2640"/>
                <a:ext cx="1008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0" name="Line 48"/>
              <p:cNvSpPr>
                <a:spLocks noChangeShapeType="1"/>
              </p:cNvSpPr>
              <p:nvPr/>
            </p:nvSpPr>
            <p:spPr bwMode="auto">
              <a:xfrm>
                <a:off x="3216" y="2640"/>
                <a:ext cx="528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1" name="Text Box 50"/>
              <p:cNvSpPr txBox="1">
                <a:spLocks noChangeArrowheads="1"/>
              </p:cNvSpPr>
              <p:nvPr/>
            </p:nvSpPr>
            <p:spPr bwMode="auto">
              <a:xfrm>
                <a:off x="3696" y="3168"/>
                <a:ext cx="346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4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H3</a:t>
                </a:r>
              </a:p>
            </p:txBody>
          </p:sp>
          <p:sp>
            <p:nvSpPr>
              <p:cNvPr id="32" name="Text Box 51"/>
              <p:cNvSpPr txBox="1">
                <a:spLocks noChangeArrowheads="1"/>
              </p:cNvSpPr>
              <p:nvPr/>
            </p:nvSpPr>
            <p:spPr bwMode="auto">
              <a:xfrm>
                <a:off x="3120" y="3216"/>
                <a:ext cx="346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4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H2</a:t>
                </a:r>
              </a:p>
            </p:txBody>
          </p:sp>
          <p:sp>
            <p:nvSpPr>
              <p:cNvPr id="33" name="Text Box 52"/>
              <p:cNvSpPr txBox="1">
                <a:spLocks noChangeArrowheads="1"/>
              </p:cNvSpPr>
              <p:nvPr/>
            </p:nvSpPr>
            <p:spPr bwMode="auto">
              <a:xfrm>
                <a:off x="2592" y="3216"/>
                <a:ext cx="346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4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H1</a:t>
                </a:r>
              </a:p>
            </p:txBody>
          </p:sp>
          <p:sp>
            <p:nvSpPr>
              <p:cNvPr id="34" name="Text Box 53"/>
              <p:cNvSpPr txBox="1">
                <a:spLocks noChangeArrowheads="1"/>
              </p:cNvSpPr>
              <p:nvPr/>
            </p:nvSpPr>
            <p:spPr bwMode="auto">
              <a:xfrm>
                <a:off x="3600" y="2400"/>
                <a:ext cx="34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4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E</a:t>
                </a:r>
              </a:p>
            </p:txBody>
          </p:sp>
          <p:sp>
            <p:nvSpPr>
              <p:cNvPr id="35" name="Text Box 54"/>
              <p:cNvSpPr txBox="1">
                <a:spLocks noChangeArrowheads="1"/>
              </p:cNvSpPr>
              <p:nvPr/>
            </p:nvSpPr>
            <p:spPr bwMode="auto">
              <a:xfrm>
                <a:off x="3120" y="2352"/>
                <a:ext cx="346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4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W</a:t>
                </a:r>
              </a:p>
            </p:txBody>
          </p:sp>
          <p:sp>
            <p:nvSpPr>
              <p:cNvPr id="36" name="Text Box 55"/>
              <p:cNvSpPr txBox="1">
                <a:spLocks noChangeArrowheads="1"/>
              </p:cNvSpPr>
              <p:nvPr/>
            </p:nvSpPr>
            <p:spPr bwMode="auto">
              <a:xfrm>
                <a:off x="2544" y="2400"/>
                <a:ext cx="34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4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G</a:t>
                </a:r>
              </a:p>
            </p:txBody>
          </p:sp>
          <p:sp>
            <p:nvSpPr>
              <p:cNvPr id="37" name="Freeform 56"/>
              <p:cNvSpPr>
                <a:spLocks/>
              </p:cNvSpPr>
              <p:nvPr/>
            </p:nvSpPr>
            <p:spPr bwMode="auto">
              <a:xfrm>
                <a:off x="2384" y="2288"/>
                <a:ext cx="832" cy="888"/>
              </a:xfrm>
              <a:custGeom>
                <a:avLst/>
                <a:gdLst>
                  <a:gd name="T0" fmla="*/ 352 w 832"/>
                  <a:gd name="T1" fmla="*/ 880 h 888"/>
                  <a:gd name="T2" fmla="*/ 112 w 832"/>
                  <a:gd name="T3" fmla="*/ 784 h 888"/>
                  <a:gd name="T4" fmla="*/ 16 w 832"/>
                  <a:gd name="T5" fmla="*/ 256 h 888"/>
                  <a:gd name="T6" fmla="*/ 208 w 832"/>
                  <a:gd name="T7" fmla="*/ 16 h 888"/>
                  <a:gd name="T8" fmla="*/ 832 w 832"/>
                  <a:gd name="T9" fmla="*/ 352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2" h="888">
                    <a:moveTo>
                      <a:pt x="352" y="880"/>
                    </a:moveTo>
                    <a:cubicBezTo>
                      <a:pt x="260" y="884"/>
                      <a:pt x="168" y="888"/>
                      <a:pt x="112" y="784"/>
                    </a:cubicBezTo>
                    <a:cubicBezTo>
                      <a:pt x="56" y="680"/>
                      <a:pt x="0" y="384"/>
                      <a:pt x="16" y="256"/>
                    </a:cubicBezTo>
                    <a:cubicBezTo>
                      <a:pt x="32" y="128"/>
                      <a:pt x="72" y="0"/>
                      <a:pt x="208" y="16"/>
                    </a:cubicBezTo>
                    <a:cubicBezTo>
                      <a:pt x="344" y="32"/>
                      <a:pt x="728" y="296"/>
                      <a:pt x="832" y="35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8" name="Freeform 57"/>
              <p:cNvSpPr>
                <a:spLocks/>
              </p:cNvSpPr>
              <p:nvPr/>
            </p:nvSpPr>
            <p:spPr bwMode="auto">
              <a:xfrm>
                <a:off x="2160" y="2176"/>
                <a:ext cx="1056" cy="1320"/>
              </a:xfrm>
              <a:custGeom>
                <a:avLst/>
                <a:gdLst>
                  <a:gd name="T0" fmla="*/ 1056 w 1056"/>
                  <a:gd name="T1" fmla="*/ 992 h 1320"/>
                  <a:gd name="T2" fmla="*/ 864 w 1056"/>
                  <a:gd name="T3" fmla="*/ 1184 h 1320"/>
                  <a:gd name="T4" fmla="*/ 672 w 1056"/>
                  <a:gd name="T5" fmla="*/ 1280 h 1320"/>
                  <a:gd name="T6" fmla="*/ 240 w 1056"/>
                  <a:gd name="T7" fmla="*/ 1136 h 1320"/>
                  <a:gd name="T8" fmla="*/ 96 w 1056"/>
                  <a:gd name="T9" fmla="*/ 176 h 1320"/>
                  <a:gd name="T10" fmla="*/ 816 w 1056"/>
                  <a:gd name="T11" fmla="*/ 80 h 1320"/>
                  <a:gd name="T12" fmla="*/ 1056 w 1056"/>
                  <a:gd name="T13" fmla="*/ 464 h 1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6" h="1320">
                    <a:moveTo>
                      <a:pt x="1056" y="992"/>
                    </a:moveTo>
                    <a:cubicBezTo>
                      <a:pt x="992" y="1064"/>
                      <a:pt x="928" y="1136"/>
                      <a:pt x="864" y="1184"/>
                    </a:cubicBezTo>
                    <a:cubicBezTo>
                      <a:pt x="800" y="1232"/>
                      <a:pt x="776" y="1288"/>
                      <a:pt x="672" y="1280"/>
                    </a:cubicBezTo>
                    <a:cubicBezTo>
                      <a:pt x="568" y="1272"/>
                      <a:pt x="336" y="1320"/>
                      <a:pt x="240" y="1136"/>
                    </a:cubicBezTo>
                    <a:cubicBezTo>
                      <a:pt x="144" y="952"/>
                      <a:pt x="0" y="352"/>
                      <a:pt x="96" y="176"/>
                    </a:cubicBezTo>
                    <a:cubicBezTo>
                      <a:pt x="192" y="0"/>
                      <a:pt x="656" y="32"/>
                      <a:pt x="816" y="80"/>
                    </a:cubicBezTo>
                    <a:cubicBezTo>
                      <a:pt x="976" y="128"/>
                      <a:pt x="1016" y="400"/>
                      <a:pt x="1056" y="464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9" name="Freeform 59"/>
              <p:cNvSpPr>
                <a:spLocks/>
              </p:cNvSpPr>
              <p:nvPr/>
            </p:nvSpPr>
            <p:spPr bwMode="auto">
              <a:xfrm>
                <a:off x="3216" y="2640"/>
                <a:ext cx="1064" cy="856"/>
              </a:xfrm>
              <a:custGeom>
                <a:avLst/>
                <a:gdLst>
                  <a:gd name="T0" fmla="*/ 0 w 1064"/>
                  <a:gd name="T1" fmla="*/ 528 h 856"/>
                  <a:gd name="T2" fmla="*/ 480 w 1064"/>
                  <a:gd name="T3" fmla="*/ 816 h 856"/>
                  <a:gd name="T4" fmla="*/ 864 w 1064"/>
                  <a:gd name="T5" fmla="*/ 768 h 856"/>
                  <a:gd name="T6" fmla="*/ 1008 w 1064"/>
                  <a:gd name="T7" fmla="*/ 480 h 856"/>
                  <a:gd name="T8" fmla="*/ 528 w 1064"/>
                  <a:gd name="T9" fmla="*/ 0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4" h="856">
                    <a:moveTo>
                      <a:pt x="0" y="528"/>
                    </a:moveTo>
                    <a:cubicBezTo>
                      <a:pt x="168" y="652"/>
                      <a:pt x="336" y="776"/>
                      <a:pt x="480" y="816"/>
                    </a:cubicBezTo>
                    <a:cubicBezTo>
                      <a:pt x="624" y="856"/>
                      <a:pt x="776" y="824"/>
                      <a:pt x="864" y="768"/>
                    </a:cubicBezTo>
                    <a:cubicBezTo>
                      <a:pt x="952" y="712"/>
                      <a:pt x="1064" y="608"/>
                      <a:pt x="1008" y="480"/>
                    </a:cubicBezTo>
                    <a:cubicBezTo>
                      <a:pt x="952" y="352"/>
                      <a:pt x="608" y="80"/>
                      <a:pt x="528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Text Box 62"/>
            <p:cNvSpPr txBox="1">
              <a:spLocks noChangeArrowheads="1"/>
            </p:cNvSpPr>
            <p:nvPr/>
          </p:nvSpPr>
          <p:spPr bwMode="auto">
            <a:xfrm>
              <a:off x="2640" y="3552"/>
              <a:ext cx="10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图</a:t>
              </a:r>
              <a:r>
                <a:rPr lang="en-US" altLang="zh-CN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G</a:t>
              </a:r>
              <a:r>
                <a:rPr lang="zh-CN" altLang="en-US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的平面嵌入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710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76793"/>
            <a:ext cx="460146" cy="560070"/>
          </a:xfrm>
        </p:spPr>
        <p:txBody>
          <a:bodyPr/>
          <a:lstStyle/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438633" y="1118937"/>
            <a:ext cx="96785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(1)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可平面图概念和平面图概念有时可以等同看待；</a:t>
            </a:r>
          </a:p>
        </p:txBody>
      </p:sp>
      <p:sp>
        <p:nvSpPr>
          <p:cNvPr id="4" name="Text Box 39"/>
          <p:cNvSpPr txBox="1">
            <a:spLocks noChangeArrowheads="1"/>
          </p:cNvSpPr>
          <p:nvPr/>
        </p:nvSpPr>
        <p:spPr bwMode="auto">
          <a:xfrm>
            <a:off x="1438633" y="1576137"/>
            <a:ext cx="967854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(2)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图的平面性问题主要涉及如下几个方面：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1) 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平面图的性质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；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2) 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平面图的判定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；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3) 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平面嵌入方法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平面性算法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) ;4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）涉及图的平面性问题的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拓扑不变量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。</a:t>
            </a:r>
            <a:endParaRPr lang="zh-CN" altLang="en-US" sz="2800" b="1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 Box 40"/>
          <p:cNvSpPr txBox="1">
            <a:spLocks noChangeArrowheads="1"/>
          </p:cNvSpPr>
          <p:nvPr/>
        </p:nvSpPr>
        <p:spPr bwMode="auto">
          <a:xfrm>
            <a:off x="1438633" y="2947737"/>
            <a:ext cx="967854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由图的平面性问题研究引申出图的一般嵌入性问题的研究，形成了拓扑图论的主要内容。我国数学家吴文俊、刘彦佩等在该方向都有重要结果。刘彦佩的专著是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《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图的上可嵌入性理论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》(1994)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，化学工业出版社出版。</a:t>
            </a:r>
            <a:endParaRPr lang="zh-CN" altLang="en-US" sz="2800" b="1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1438633" y="4763619"/>
            <a:ext cx="967854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历史上，波兰数学家库拉托斯基、美国数学家惠特尼、生于英国的加拿大数学家托特，我国数学家吴文俊等都在拓扑图论中有过精湛的研究。</a:t>
            </a:r>
            <a:endParaRPr lang="zh-CN" altLang="en-US" sz="2800" b="1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674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76793"/>
            <a:ext cx="460146" cy="560070"/>
          </a:xfrm>
        </p:spPr>
        <p:txBody>
          <a:bodyPr/>
          <a:lstStyle/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69214" y="1531417"/>
            <a:ext cx="77322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定理</a:t>
            </a:r>
            <a:r>
              <a:rPr lang="en-US" altLang="zh-CN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平面图的</a:t>
            </a: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子图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都是平面图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非平面图的</a:t>
            </a: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母图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都是非平面图．</a:t>
            </a:r>
          </a:p>
        </p:txBody>
      </p:sp>
      <p:sp>
        <p:nvSpPr>
          <p:cNvPr id="4" name="矩形 3"/>
          <p:cNvSpPr/>
          <p:nvPr/>
        </p:nvSpPr>
        <p:spPr>
          <a:xfrm>
            <a:off x="1769214" y="3297344"/>
            <a:ext cx="809667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例如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,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所有度数不超过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的简单图都是平面图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.</a:t>
            </a:r>
          </a:p>
          <a:p>
            <a:pPr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当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|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V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|=1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时二部图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G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=&lt;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V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,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V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,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E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&gt;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是平面图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.</a:t>
            </a:r>
          </a:p>
          <a:p>
            <a:pPr>
              <a:defRPr/>
            </a:pP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2800" b="1" i="1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K</a:t>
            </a:r>
            <a:r>
              <a:rPr lang="en-US" altLang="zh-CN" sz="2800" b="1" i="1" baseline="-2500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n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n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  <a:sym typeface="Symbol"/>
              </a:rPr>
              <a:t>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5)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和</a:t>
            </a:r>
            <a:r>
              <a:rPr lang="en-US" altLang="zh-CN" sz="2800" b="1" i="1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K</a:t>
            </a:r>
            <a:r>
              <a:rPr lang="en-US" altLang="zh-CN" sz="2800" b="1" i="1" baseline="-2500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s,t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s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,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t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  <a:sym typeface="Symbol"/>
              </a:rPr>
              <a:t>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3)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都是非平面图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36940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西大模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4C9C"/>
      </a:accent1>
      <a:accent2>
        <a:srgbClr val="FFA405"/>
      </a:accent2>
      <a:accent3>
        <a:srgbClr val="B5B5B5"/>
      </a:accent3>
      <a:accent4>
        <a:srgbClr val="D4D9DD"/>
      </a:accent4>
      <a:accent5>
        <a:srgbClr val="66BE96"/>
      </a:accent5>
      <a:accent6>
        <a:srgbClr val="104685"/>
      </a:accent6>
      <a:hlink>
        <a:srgbClr val="0563C1"/>
      </a:hlink>
      <a:folHlink>
        <a:srgbClr val="954F72"/>
      </a:folHlink>
    </a:clrScheme>
    <a:fontScheme name="西大模板">
      <a:majorFont>
        <a:latin typeface="Segoe UI Black"/>
        <a:ea typeface="思源宋体 CN Heavy"/>
        <a:cs typeface=""/>
      </a:majorFont>
      <a:minorFont>
        <a:latin typeface="Segoe U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30000"/>
          </a:lnSpc>
          <a:defRPr sz="20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3937</TotalTime>
  <Words>2359</Words>
  <Application>Microsoft Office PowerPoint</Application>
  <PresentationFormat>宽屏</PresentationFormat>
  <Paragraphs>210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楷体</vt:lpstr>
      <vt:lpstr>Times New Roman</vt:lpstr>
      <vt:lpstr>Segoe UI</vt:lpstr>
      <vt:lpstr>管峻楷书简体</vt:lpstr>
      <vt:lpstr>Segoe UI Black</vt:lpstr>
      <vt:lpstr>Segoe UI Light</vt:lpstr>
      <vt:lpstr>锐字云字库大标宋体GBK</vt:lpstr>
      <vt:lpstr>思源宋体 CN Heavy</vt:lpstr>
      <vt:lpstr>Arial</vt:lpstr>
      <vt:lpstr>Office 主题​​</vt:lpstr>
      <vt:lpstr>Equation</vt:lpstr>
      <vt:lpstr>MathType 4.0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陶 华丽</dc:creator>
  <cp:lastModifiedBy>yang yueyue</cp:lastModifiedBy>
  <cp:revision>483</cp:revision>
  <dcterms:created xsi:type="dcterms:W3CDTF">2019-01-23T08:53:51Z</dcterms:created>
  <dcterms:modified xsi:type="dcterms:W3CDTF">2021-05-30T11:59:57Z</dcterms:modified>
</cp:coreProperties>
</file>