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4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4627-7C6F-49AA-8B71-7ACF733DD00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E6FF-5908-4F2A-AFC1-184260BCC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期中测试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4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0264"/>
            <a:ext cx="10515600" cy="38310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600" dirty="0" smtClean="0"/>
              <a:t>题目</a:t>
            </a:r>
            <a:r>
              <a:rPr lang="zh-CN" altLang="zh-CN" sz="3600" dirty="0"/>
              <a:t>：输入一行</a:t>
            </a:r>
            <a:r>
              <a:rPr lang="zh-CN" altLang="zh-CN" sz="3600" dirty="0" smtClean="0"/>
              <a:t>字符</a:t>
            </a:r>
            <a:r>
              <a:rPr lang="zh-CN" altLang="en-US" sz="3600" dirty="0"/>
              <a:t>串</a:t>
            </a:r>
            <a:r>
              <a:rPr lang="zh-CN" altLang="zh-CN" sz="3600" dirty="0" smtClean="0"/>
              <a:t>，</a:t>
            </a:r>
            <a:r>
              <a:rPr lang="zh-CN" altLang="zh-CN" sz="3600" dirty="0"/>
              <a:t>分别统计出其中英文字母、空格、数字和其它字符的个数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600" dirty="0"/>
              <a:t>题目</a:t>
            </a:r>
            <a:r>
              <a:rPr lang="zh-CN" altLang="zh-CN" sz="3600" dirty="0" smtClean="0"/>
              <a:t>：</a:t>
            </a:r>
            <a:r>
              <a:rPr lang="zh-CN" altLang="zh-CN" sz="3600" dirty="0"/>
              <a:t>输入两个正整数</a:t>
            </a:r>
            <a:r>
              <a:rPr lang="en-US" altLang="zh-CN" sz="3600" dirty="0"/>
              <a:t>m</a:t>
            </a:r>
            <a:r>
              <a:rPr lang="zh-CN" altLang="zh-CN" sz="3600" dirty="0"/>
              <a:t>和</a:t>
            </a:r>
            <a:r>
              <a:rPr lang="en-US" altLang="zh-CN" sz="3600" dirty="0"/>
              <a:t>n</a:t>
            </a:r>
            <a:r>
              <a:rPr lang="zh-CN" altLang="zh-CN" sz="3600" dirty="0"/>
              <a:t>，求其最大公约数和</a:t>
            </a:r>
            <a:r>
              <a:rPr lang="zh-CN" altLang="zh-CN" sz="3600" dirty="0" smtClean="0"/>
              <a:t>最小公倍数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" y="4351284"/>
            <a:ext cx="11905300" cy="11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499454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600" dirty="0" smtClean="0"/>
              <a:t>题目</a:t>
            </a:r>
            <a:r>
              <a:rPr lang="zh-CN" altLang="zh-CN" sz="3600" dirty="0"/>
              <a:t>：求</a:t>
            </a:r>
            <a:r>
              <a:rPr lang="en-US" altLang="zh-CN" sz="3600" dirty="0"/>
              <a:t>s=</a:t>
            </a:r>
            <a:r>
              <a:rPr lang="en-US" altLang="zh-CN" sz="3600" dirty="0" err="1"/>
              <a:t>a+aa+aaa+aaaa+aa</a:t>
            </a:r>
            <a:r>
              <a:rPr lang="en-US" altLang="zh-CN" sz="3600" dirty="0"/>
              <a:t>...a</a:t>
            </a:r>
            <a:r>
              <a:rPr lang="zh-CN" altLang="zh-CN" sz="3600" dirty="0"/>
              <a:t>的值，其中</a:t>
            </a:r>
            <a:r>
              <a:rPr lang="en-US" altLang="zh-CN" sz="3600" dirty="0"/>
              <a:t>a</a:t>
            </a:r>
            <a:r>
              <a:rPr lang="zh-CN" altLang="zh-CN" sz="3600" dirty="0"/>
              <a:t>是一</a:t>
            </a:r>
            <a:r>
              <a:rPr lang="zh-CN" altLang="zh-CN" sz="3600" dirty="0" smtClean="0"/>
              <a:t>个</a:t>
            </a:r>
            <a:r>
              <a:rPr lang="zh-CN" altLang="en-US" sz="3600" dirty="0" smtClean="0"/>
              <a:t>整数</a:t>
            </a:r>
            <a:r>
              <a:rPr lang="zh-CN" altLang="zh-CN" sz="3600" dirty="0" smtClean="0"/>
              <a:t>数字</a:t>
            </a:r>
            <a:r>
              <a:rPr lang="zh-CN" altLang="zh-CN" sz="3600" dirty="0"/>
              <a:t>。</a:t>
            </a:r>
            <a:r>
              <a:rPr lang="zh-CN" altLang="zh-CN" sz="3600" dirty="0" smtClean="0"/>
              <a:t>例如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2+22+222+2222+22222</a:t>
            </a:r>
            <a:r>
              <a:rPr lang="zh-CN" altLang="zh-CN" sz="3600" dirty="0" smtClean="0"/>
              <a:t>。</a:t>
            </a:r>
            <a:r>
              <a:rPr lang="zh-CN" altLang="en-US" sz="3600" dirty="0" smtClean="0"/>
              <a:t>数字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，以及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的个数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，都需要从键盘输入。</a:t>
            </a:r>
            <a:endParaRPr lang="en-US" altLang="zh-CN" sz="3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600" dirty="0"/>
              <a:t>题目：有一分数序列：</a:t>
            </a:r>
            <a:r>
              <a:rPr lang="en-US" altLang="zh-CN" sz="3600" dirty="0"/>
              <a:t>2/1</a:t>
            </a:r>
            <a:r>
              <a:rPr lang="zh-CN" altLang="zh-CN" sz="3600" dirty="0"/>
              <a:t>，</a:t>
            </a:r>
            <a:r>
              <a:rPr lang="en-US" altLang="zh-CN" sz="3600" dirty="0"/>
              <a:t>3/2</a:t>
            </a:r>
            <a:r>
              <a:rPr lang="zh-CN" altLang="zh-CN" sz="3600" dirty="0"/>
              <a:t>，</a:t>
            </a:r>
            <a:r>
              <a:rPr lang="en-US" altLang="zh-CN" sz="3600" dirty="0"/>
              <a:t>5/3</a:t>
            </a:r>
            <a:r>
              <a:rPr lang="zh-CN" altLang="zh-CN" sz="3600" dirty="0"/>
              <a:t>，</a:t>
            </a:r>
            <a:r>
              <a:rPr lang="en-US" altLang="zh-CN" sz="3600" dirty="0"/>
              <a:t>8/5</a:t>
            </a:r>
            <a:r>
              <a:rPr lang="zh-CN" altLang="zh-CN" sz="3600" dirty="0"/>
              <a:t>，</a:t>
            </a:r>
            <a:r>
              <a:rPr lang="en-US" altLang="zh-CN" sz="3600" dirty="0"/>
              <a:t>13/8</a:t>
            </a:r>
            <a:r>
              <a:rPr lang="zh-CN" altLang="zh-CN" sz="3600" dirty="0"/>
              <a:t>，</a:t>
            </a:r>
            <a:r>
              <a:rPr lang="en-US" altLang="zh-CN" sz="3600" dirty="0"/>
              <a:t>21/13...</a:t>
            </a:r>
            <a:r>
              <a:rPr lang="zh-CN" altLang="zh-CN" sz="3600" dirty="0"/>
              <a:t>求出这个数列的前</a:t>
            </a:r>
            <a:r>
              <a:rPr lang="en-US" altLang="zh-CN" sz="3600" dirty="0"/>
              <a:t>20</a:t>
            </a:r>
            <a:r>
              <a:rPr lang="zh-CN" altLang="zh-CN" sz="3600" dirty="0"/>
              <a:t>项之和。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74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4994549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600" dirty="0"/>
              <a:t>题目：一球从</a:t>
            </a:r>
            <a:r>
              <a:rPr lang="en-US" altLang="zh-CN" sz="3600" dirty="0"/>
              <a:t>100</a:t>
            </a:r>
            <a:r>
              <a:rPr lang="zh-CN" altLang="zh-CN" sz="3600" dirty="0"/>
              <a:t>米高度自由落下，每次落地后反跳回原高度的一半；再落下，求它在第</a:t>
            </a:r>
            <a:r>
              <a:rPr lang="en-US" altLang="zh-CN" sz="3600" dirty="0"/>
              <a:t>10</a:t>
            </a:r>
            <a:r>
              <a:rPr lang="zh-CN" altLang="zh-CN" sz="3600" dirty="0"/>
              <a:t>次落地时，共经过多少米？第</a:t>
            </a:r>
            <a:r>
              <a:rPr lang="en-US" altLang="zh-CN" sz="3600" dirty="0"/>
              <a:t>10</a:t>
            </a:r>
            <a:r>
              <a:rPr lang="zh-CN" altLang="zh-CN" sz="3600" dirty="0"/>
              <a:t>次反弹多高</a:t>
            </a:r>
            <a:r>
              <a:rPr lang="zh-CN" altLang="zh-CN" sz="3600" dirty="0" smtClean="0"/>
              <a:t>？</a:t>
            </a:r>
            <a:endParaRPr lang="en-US" altLang="zh-CN" sz="3600" dirty="0" smtClean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altLang="zh-CN" sz="3600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600" dirty="0"/>
              <a:t>题目：输入两个正整数</a:t>
            </a:r>
            <a:r>
              <a:rPr lang="en-US" altLang="zh-CN" sz="3600" dirty="0"/>
              <a:t>m</a:t>
            </a:r>
            <a:r>
              <a:rPr lang="zh-CN" altLang="zh-CN" sz="3600" dirty="0"/>
              <a:t>和</a:t>
            </a:r>
            <a:r>
              <a:rPr lang="en-US" altLang="zh-CN" sz="3600" dirty="0"/>
              <a:t>n</a:t>
            </a:r>
            <a:r>
              <a:rPr lang="zh-CN" altLang="zh-CN" sz="3600" dirty="0"/>
              <a:t>，求其最大公约数和最小公倍数。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endParaRPr lang="zh-CN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0" y="5423340"/>
            <a:ext cx="11905300" cy="11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期中测试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期中测试</dc:title>
  <dc:creator>cjcat</dc:creator>
  <cp:lastModifiedBy>cjcat</cp:lastModifiedBy>
  <cp:revision>6</cp:revision>
  <dcterms:created xsi:type="dcterms:W3CDTF">2020-12-06T13:03:19Z</dcterms:created>
  <dcterms:modified xsi:type="dcterms:W3CDTF">2020-12-06T13:11:54Z</dcterms:modified>
</cp:coreProperties>
</file>