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7" r:id="rId2"/>
    <p:sldId id="313" r:id="rId3"/>
    <p:sldId id="258" r:id="rId4"/>
    <p:sldId id="259" r:id="rId5"/>
    <p:sldId id="281" r:id="rId6"/>
    <p:sldId id="314" r:id="rId7"/>
    <p:sldId id="304" r:id="rId8"/>
    <p:sldId id="283" r:id="rId9"/>
    <p:sldId id="306" r:id="rId10"/>
    <p:sldId id="309" r:id="rId11"/>
    <p:sldId id="282" r:id="rId12"/>
    <p:sldId id="315" r:id="rId13"/>
    <p:sldId id="307" r:id="rId14"/>
    <p:sldId id="284" r:id="rId15"/>
    <p:sldId id="308" r:id="rId16"/>
    <p:sldId id="266" r:id="rId17"/>
    <p:sldId id="310" r:id="rId18"/>
    <p:sldId id="294" r:id="rId19"/>
    <p:sldId id="312" r:id="rId20"/>
    <p:sldId id="311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10000"/>
    <a:srgbClr val="A71D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14" autoAdjust="0"/>
  </p:normalViewPr>
  <p:slideViewPr>
    <p:cSldViewPr snapToGrid="0">
      <p:cViewPr varScale="1">
        <p:scale>
          <a:sx n="79" d="100"/>
          <a:sy n="79" d="100"/>
        </p:scale>
        <p:origin x="773" y="62"/>
      </p:cViewPr>
      <p:guideLst>
        <p:guide orient="horz" pos="2092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B8210-9348-4471-B997-6B786EDCAF32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D4554-3933-441A-A21E-3F3758295A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05C35-80D8-4ADA-8743-957172EB842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05C35-80D8-4ADA-8743-957172EB842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05C35-80D8-4ADA-8743-957172EB842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05C35-80D8-4ADA-8743-957172EB842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8FF31-A6D1-4E65-A7A5-8D97D798EB3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8FF31-A6D1-4E65-A7A5-8D97D798EB3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834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05C35-80D8-4ADA-8743-957172EB8426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8FF31-A6D1-4E65-A7A5-8D97D798EB3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429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05C35-80D8-4ADA-8743-957172EB842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297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05C35-80D8-4ADA-8743-957172EB842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05C35-80D8-4ADA-8743-957172EB842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05C35-80D8-4ADA-8743-957172EB842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05C35-80D8-4ADA-8743-957172EB842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05C35-80D8-4ADA-8743-957172EB842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05C35-80D8-4ADA-8743-957172EB842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C05C35-80D8-4ADA-8743-957172EB842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652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05C35-80D8-4ADA-8743-957172EB842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0264-7F3E-48E8-882C-E25615689CA3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0FFC-EA1A-41EC-B8B1-C8131574D6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0264-7F3E-48E8-882C-E25615689CA3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0FFC-EA1A-41EC-B8B1-C8131574D6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0264-7F3E-48E8-882C-E25615689CA3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0FFC-EA1A-41EC-B8B1-C8131574D6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flipV="1">
            <a:off x="1" y="11088"/>
            <a:ext cx="12192000" cy="880184"/>
          </a:xfrm>
          <a:prstGeom prst="rect">
            <a:avLst/>
          </a:prstGeom>
          <a:solidFill>
            <a:srgbClr val="D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0" name="矩形 9"/>
          <p:cNvSpPr/>
          <p:nvPr userDrawn="1"/>
        </p:nvSpPr>
        <p:spPr>
          <a:xfrm>
            <a:off x="1" y="939202"/>
            <a:ext cx="12191999" cy="60959"/>
          </a:xfrm>
          <a:prstGeom prst="rect">
            <a:avLst/>
          </a:prstGeom>
          <a:pattFill prst="dkUpDiag">
            <a:fgClr>
              <a:srgbClr val="FF0000"/>
            </a:fgClr>
            <a:bgClr>
              <a:srgbClr val="C00000"/>
            </a:bgClr>
          </a:patt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marL="0" marR="0" lvl="0" indent="0" algn="ctr" defTabSz="1218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cs"/>
            </a:endParaRPr>
          </a:p>
        </p:txBody>
      </p:sp>
      <p:pic>
        <p:nvPicPr>
          <p:cNvPr id="9" name="Picture 2" descr="E:\0000000我图PPT\00001PNG素材\01党委政府\天安门抽象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148" y="-7876"/>
            <a:ext cx="2145852" cy="89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344" y="86669"/>
            <a:ext cx="1226921" cy="72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0264-7F3E-48E8-882C-E25615689CA3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0FFC-EA1A-41EC-B8B1-C8131574D6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0264-7F3E-48E8-882C-E25615689CA3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0FFC-EA1A-41EC-B8B1-C8131574D6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0264-7F3E-48E8-882C-E25615689CA3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0FFC-EA1A-41EC-B8B1-C8131574D6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0264-7F3E-48E8-882C-E25615689CA3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0FFC-EA1A-41EC-B8B1-C8131574D6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0264-7F3E-48E8-882C-E25615689CA3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0FFC-EA1A-41EC-B8B1-C8131574D6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0264-7F3E-48E8-882C-E25615689CA3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0FFC-EA1A-41EC-B8B1-C8131574D6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0264-7F3E-48E8-882C-E25615689CA3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0FFC-EA1A-41EC-B8B1-C8131574D6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0264-7F3E-48E8-882C-E25615689CA3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0FFC-EA1A-41EC-B8B1-C8131574D6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60264-7F3E-48E8-882C-E25615689CA3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80FFC-EA1A-41EC-B8B1-C8131574D6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 advTm="0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jpe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05" b="5954"/>
          <a:stretch>
            <a:fillRect/>
          </a:stretch>
        </p:blipFill>
        <p:spPr bwMode="auto">
          <a:xfrm>
            <a:off x="-1905" y="3995420"/>
            <a:ext cx="12179935" cy="2880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reeform 5"/>
          <p:cNvSpPr/>
          <p:nvPr/>
        </p:nvSpPr>
        <p:spPr bwMode="auto">
          <a:xfrm>
            <a:off x="5536416" y="549692"/>
            <a:ext cx="1119167" cy="1122924"/>
          </a:xfrm>
          <a:custGeom>
            <a:avLst/>
            <a:gdLst>
              <a:gd name="T0" fmla="*/ 2313 w 16074"/>
              <a:gd name="T1" fmla="*/ 11564 h 16128"/>
              <a:gd name="T2" fmla="*/ 3529 w 16074"/>
              <a:gd name="T3" fmla="*/ 12395 h 16128"/>
              <a:gd name="T4" fmla="*/ 4818 w 16074"/>
              <a:gd name="T5" fmla="*/ 13031 h 16128"/>
              <a:gd name="T6" fmla="*/ 6189 w 16074"/>
              <a:gd name="T7" fmla="*/ 13418 h 16128"/>
              <a:gd name="T8" fmla="*/ 7653 w 16074"/>
              <a:gd name="T9" fmla="*/ 13501 h 16128"/>
              <a:gd name="T10" fmla="*/ 9219 w 16074"/>
              <a:gd name="T11" fmla="*/ 13224 h 16128"/>
              <a:gd name="T12" fmla="*/ 5225 w 16074"/>
              <a:gd name="T13" fmla="*/ 7326 h 16128"/>
              <a:gd name="T14" fmla="*/ 5604 w 16074"/>
              <a:gd name="T15" fmla="*/ 2588 h 16128"/>
              <a:gd name="T16" fmla="*/ 5918 w 16074"/>
              <a:gd name="T17" fmla="*/ 2680 h 16128"/>
              <a:gd name="T18" fmla="*/ 6274 w 16074"/>
              <a:gd name="T19" fmla="*/ 2719 h 16128"/>
              <a:gd name="T20" fmla="*/ 6671 w 16074"/>
              <a:gd name="T21" fmla="*/ 2688 h 16128"/>
              <a:gd name="T22" fmla="*/ 7102 w 16074"/>
              <a:gd name="T23" fmla="*/ 2577 h 16128"/>
              <a:gd name="T24" fmla="*/ 7563 w 16074"/>
              <a:gd name="T25" fmla="*/ 2375 h 16128"/>
              <a:gd name="T26" fmla="*/ 8053 w 16074"/>
              <a:gd name="T27" fmla="*/ 2066 h 16128"/>
              <a:gd name="T28" fmla="*/ 12930 w 16074"/>
              <a:gd name="T29" fmla="*/ 10057 h 16128"/>
              <a:gd name="T30" fmla="*/ 13396 w 16074"/>
              <a:gd name="T31" fmla="*/ 8301 h 16128"/>
              <a:gd name="T32" fmla="*/ 13347 w 16074"/>
              <a:gd name="T33" fmla="*/ 6443 h 16128"/>
              <a:gd name="T34" fmla="*/ 12801 w 16074"/>
              <a:gd name="T35" fmla="*/ 4583 h 16128"/>
              <a:gd name="T36" fmla="*/ 11773 w 16074"/>
              <a:gd name="T37" fmla="*/ 2822 h 16128"/>
              <a:gd name="T38" fmla="*/ 10277 w 16074"/>
              <a:gd name="T39" fmla="*/ 1262 h 16128"/>
              <a:gd name="T40" fmla="*/ 8329 w 16074"/>
              <a:gd name="T41" fmla="*/ 0 h 16128"/>
              <a:gd name="T42" fmla="*/ 10526 w 16074"/>
              <a:gd name="T43" fmla="*/ 458 h 16128"/>
              <a:gd name="T44" fmla="*/ 12659 w 16074"/>
              <a:gd name="T45" fmla="*/ 1583 h 16128"/>
              <a:gd name="T46" fmla="*/ 14464 w 16074"/>
              <a:gd name="T47" fmla="*/ 3304 h 16128"/>
              <a:gd name="T48" fmla="*/ 15679 w 16074"/>
              <a:gd name="T49" fmla="*/ 5557 h 16128"/>
              <a:gd name="T50" fmla="*/ 16044 w 16074"/>
              <a:gd name="T51" fmla="*/ 8271 h 16128"/>
              <a:gd name="T52" fmla="*/ 15294 w 16074"/>
              <a:gd name="T53" fmla="*/ 11379 h 16128"/>
              <a:gd name="T54" fmla="*/ 12655 w 16074"/>
              <a:gd name="T55" fmla="*/ 14684 h 16128"/>
              <a:gd name="T56" fmla="*/ 10870 w 16074"/>
              <a:gd name="T57" fmla="*/ 15495 h 16128"/>
              <a:gd name="T58" fmla="*/ 9145 w 16074"/>
              <a:gd name="T59" fmla="*/ 15974 h 16128"/>
              <a:gd name="T60" fmla="*/ 7486 w 16074"/>
              <a:gd name="T61" fmla="*/ 16128 h 16128"/>
              <a:gd name="T62" fmla="*/ 5906 w 16074"/>
              <a:gd name="T63" fmla="*/ 15967 h 16128"/>
              <a:gd name="T64" fmla="*/ 4415 w 16074"/>
              <a:gd name="T65" fmla="*/ 15498 h 16128"/>
              <a:gd name="T66" fmla="*/ 3023 w 16074"/>
              <a:gd name="T67" fmla="*/ 14731 h 16128"/>
              <a:gd name="T68" fmla="*/ 2528 w 16074"/>
              <a:gd name="T69" fmla="*/ 14487 h 16128"/>
              <a:gd name="T70" fmla="*/ 2530 w 16074"/>
              <a:gd name="T71" fmla="*/ 14735 h 16128"/>
              <a:gd name="T72" fmla="*/ 2473 w 16074"/>
              <a:gd name="T73" fmla="*/ 14983 h 16128"/>
              <a:gd name="T74" fmla="*/ 2363 w 16074"/>
              <a:gd name="T75" fmla="*/ 15222 h 16128"/>
              <a:gd name="T76" fmla="*/ 2207 w 16074"/>
              <a:gd name="T77" fmla="*/ 15444 h 16128"/>
              <a:gd name="T78" fmla="*/ 2013 w 16074"/>
              <a:gd name="T79" fmla="*/ 15642 h 16128"/>
              <a:gd name="T80" fmla="*/ 1779 w 16074"/>
              <a:gd name="T81" fmla="*/ 15812 h 16128"/>
              <a:gd name="T82" fmla="*/ 1496 w 16074"/>
              <a:gd name="T83" fmla="*/ 15944 h 16128"/>
              <a:gd name="T84" fmla="*/ 1210 w 16074"/>
              <a:gd name="T85" fmla="*/ 16001 h 16128"/>
              <a:gd name="T86" fmla="*/ 933 w 16074"/>
              <a:gd name="T87" fmla="*/ 15986 h 16128"/>
              <a:gd name="T88" fmla="*/ 671 w 16074"/>
              <a:gd name="T89" fmla="*/ 15902 h 16128"/>
              <a:gd name="T90" fmla="*/ 436 w 16074"/>
              <a:gd name="T91" fmla="*/ 15751 h 16128"/>
              <a:gd name="T92" fmla="*/ 234 w 16074"/>
              <a:gd name="T93" fmla="*/ 15534 h 16128"/>
              <a:gd name="T94" fmla="*/ 33 w 16074"/>
              <a:gd name="T95" fmla="*/ 15112 h 16128"/>
              <a:gd name="T96" fmla="*/ 17 w 16074"/>
              <a:gd name="T97" fmla="*/ 14651 h 16128"/>
              <a:gd name="T98" fmla="*/ 179 w 16074"/>
              <a:gd name="T99" fmla="*/ 14226 h 16128"/>
              <a:gd name="T100" fmla="*/ 478 w 16074"/>
              <a:gd name="T101" fmla="*/ 13874 h 16128"/>
              <a:gd name="T102" fmla="*/ 878 w 16074"/>
              <a:gd name="T103" fmla="*/ 13632 h 16128"/>
              <a:gd name="T104" fmla="*/ 1339 w 16074"/>
              <a:gd name="T105" fmla="*/ 13536 h 16128"/>
              <a:gd name="T106" fmla="*/ 1477 w 16074"/>
              <a:gd name="T107" fmla="*/ 13406 h 16128"/>
              <a:gd name="T108" fmla="*/ 1100 w 16074"/>
              <a:gd name="T109" fmla="*/ 12990 h 16128"/>
              <a:gd name="T110" fmla="*/ 736 w 16074"/>
              <a:gd name="T111" fmla="*/ 12545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074" h="16128">
                <a:moveTo>
                  <a:pt x="454" y="12169"/>
                </a:moveTo>
                <a:lnTo>
                  <a:pt x="1614" y="10993"/>
                </a:lnTo>
                <a:lnTo>
                  <a:pt x="1844" y="11188"/>
                </a:lnTo>
                <a:lnTo>
                  <a:pt x="2077" y="11378"/>
                </a:lnTo>
                <a:lnTo>
                  <a:pt x="2313" y="11564"/>
                </a:lnTo>
                <a:lnTo>
                  <a:pt x="2550" y="11742"/>
                </a:lnTo>
                <a:lnTo>
                  <a:pt x="2792" y="11916"/>
                </a:lnTo>
                <a:lnTo>
                  <a:pt x="3035" y="12083"/>
                </a:lnTo>
                <a:lnTo>
                  <a:pt x="3280" y="12242"/>
                </a:lnTo>
                <a:lnTo>
                  <a:pt x="3529" y="12395"/>
                </a:lnTo>
                <a:lnTo>
                  <a:pt x="3781" y="12540"/>
                </a:lnTo>
                <a:lnTo>
                  <a:pt x="4035" y="12677"/>
                </a:lnTo>
                <a:lnTo>
                  <a:pt x="4293" y="12804"/>
                </a:lnTo>
                <a:lnTo>
                  <a:pt x="4554" y="12923"/>
                </a:lnTo>
                <a:lnTo>
                  <a:pt x="4818" y="13031"/>
                </a:lnTo>
                <a:lnTo>
                  <a:pt x="5086" y="13131"/>
                </a:lnTo>
                <a:lnTo>
                  <a:pt x="5356" y="13220"/>
                </a:lnTo>
                <a:lnTo>
                  <a:pt x="5630" y="13298"/>
                </a:lnTo>
                <a:lnTo>
                  <a:pt x="5908" y="13364"/>
                </a:lnTo>
                <a:lnTo>
                  <a:pt x="6189" y="13418"/>
                </a:lnTo>
                <a:lnTo>
                  <a:pt x="6474" y="13461"/>
                </a:lnTo>
                <a:lnTo>
                  <a:pt x="6763" y="13491"/>
                </a:lnTo>
                <a:lnTo>
                  <a:pt x="7056" y="13508"/>
                </a:lnTo>
                <a:lnTo>
                  <a:pt x="7352" y="13511"/>
                </a:lnTo>
                <a:lnTo>
                  <a:pt x="7653" y="13501"/>
                </a:lnTo>
                <a:lnTo>
                  <a:pt x="7958" y="13476"/>
                </a:lnTo>
                <a:lnTo>
                  <a:pt x="8267" y="13437"/>
                </a:lnTo>
                <a:lnTo>
                  <a:pt x="8579" y="13381"/>
                </a:lnTo>
                <a:lnTo>
                  <a:pt x="8897" y="13311"/>
                </a:lnTo>
                <a:lnTo>
                  <a:pt x="9219" y="13224"/>
                </a:lnTo>
                <a:lnTo>
                  <a:pt x="9546" y="13121"/>
                </a:lnTo>
                <a:lnTo>
                  <a:pt x="9877" y="13001"/>
                </a:lnTo>
                <a:lnTo>
                  <a:pt x="10212" y="12863"/>
                </a:lnTo>
                <a:lnTo>
                  <a:pt x="10554" y="12708"/>
                </a:lnTo>
                <a:lnTo>
                  <a:pt x="5225" y="7326"/>
                </a:lnTo>
                <a:lnTo>
                  <a:pt x="3765" y="8813"/>
                </a:lnTo>
                <a:lnTo>
                  <a:pt x="1503" y="6582"/>
                </a:lnTo>
                <a:lnTo>
                  <a:pt x="5491" y="2537"/>
                </a:lnTo>
                <a:lnTo>
                  <a:pt x="5547" y="2563"/>
                </a:lnTo>
                <a:lnTo>
                  <a:pt x="5604" y="2588"/>
                </a:lnTo>
                <a:lnTo>
                  <a:pt x="5663" y="2610"/>
                </a:lnTo>
                <a:lnTo>
                  <a:pt x="5724" y="2631"/>
                </a:lnTo>
                <a:lnTo>
                  <a:pt x="5787" y="2649"/>
                </a:lnTo>
                <a:lnTo>
                  <a:pt x="5852" y="2666"/>
                </a:lnTo>
                <a:lnTo>
                  <a:pt x="5918" y="2680"/>
                </a:lnTo>
                <a:lnTo>
                  <a:pt x="5986" y="2693"/>
                </a:lnTo>
                <a:lnTo>
                  <a:pt x="6055" y="2703"/>
                </a:lnTo>
                <a:lnTo>
                  <a:pt x="6127" y="2711"/>
                </a:lnTo>
                <a:lnTo>
                  <a:pt x="6200" y="2716"/>
                </a:lnTo>
                <a:lnTo>
                  <a:pt x="6274" y="2719"/>
                </a:lnTo>
                <a:lnTo>
                  <a:pt x="6351" y="2719"/>
                </a:lnTo>
                <a:lnTo>
                  <a:pt x="6429" y="2716"/>
                </a:lnTo>
                <a:lnTo>
                  <a:pt x="6508" y="2710"/>
                </a:lnTo>
                <a:lnTo>
                  <a:pt x="6588" y="2700"/>
                </a:lnTo>
                <a:lnTo>
                  <a:pt x="6671" y="2688"/>
                </a:lnTo>
                <a:lnTo>
                  <a:pt x="6755" y="2673"/>
                </a:lnTo>
                <a:lnTo>
                  <a:pt x="6840" y="2654"/>
                </a:lnTo>
                <a:lnTo>
                  <a:pt x="6925" y="2632"/>
                </a:lnTo>
                <a:lnTo>
                  <a:pt x="7013" y="2607"/>
                </a:lnTo>
                <a:lnTo>
                  <a:pt x="7102" y="2577"/>
                </a:lnTo>
                <a:lnTo>
                  <a:pt x="7192" y="2545"/>
                </a:lnTo>
                <a:lnTo>
                  <a:pt x="7283" y="2508"/>
                </a:lnTo>
                <a:lnTo>
                  <a:pt x="7375" y="2468"/>
                </a:lnTo>
                <a:lnTo>
                  <a:pt x="7469" y="2423"/>
                </a:lnTo>
                <a:lnTo>
                  <a:pt x="7563" y="2375"/>
                </a:lnTo>
                <a:lnTo>
                  <a:pt x="7659" y="2321"/>
                </a:lnTo>
                <a:lnTo>
                  <a:pt x="7756" y="2265"/>
                </a:lnTo>
                <a:lnTo>
                  <a:pt x="7854" y="2203"/>
                </a:lnTo>
                <a:lnTo>
                  <a:pt x="7953" y="2137"/>
                </a:lnTo>
                <a:lnTo>
                  <a:pt x="8053" y="2066"/>
                </a:lnTo>
                <a:lnTo>
                  <a:pt x="9204" y="3243"/>
                </a:lnTo>
                <a:lnTo>
                  <a:pt x="7220" y="5296"/>
                </a:lnTo>
                <a:lnTo>
                  <a:pt x="12597" y="10708"/>
                </a:lnTo>
                <a:lnTo>
                  <a:pt x="12775" y="10387"/>
                </a:lnTo>
                <a:lnTo>
                  <a:pt x="12930" y="10057"/>
                </a:lnTo>
                <a:lnTo>
                  <a:pt x="13065" y="9719"/>
                </a:lnTo>
                <a:lnTo>
                  <a:pt x="13179" y="9373"/>
                </a:lnTo>
                <a:lnTo>
                  <a:pt x="13271" y="9022"/>
                </a:lnTo>
                <a:lnTo>
                  <a:pt x="13344" y="8664"/>
                </a:lnTo>
                <a:lnTo>
                  <a:pt x="13396" y="8301"/>
                </a:lnTo>
                <a:lnTo>
                  <a:pt x="13426" y="7934"/>
                </a:lnTo>
                <a:lnTo>
                  <a:pt x="13437" y="7564"/>
                </a:lnTo>
                <a:lnTo>
                  <a:pt x="13427" y="7192"/>
                </a:lnTo>
                <a:lnTo>
                  <a:pt x="13398" y="6818"/>
                </a:lnTo>
                <a:lnTo>
                  <a:pt x="13347" y="6443"/>
                </a:lnTo>
                <a:lnTo>
                  <a:pt x="13277" y="6068"/>
                </a:lnTo>
                <a:lnTo>
                  <a:pt x="13188" y="5694"/>
                </a:lnTo>
                <a:lnTo>
                  <a:pt x="13079" y="5321"/>
                </a:lnTo>
                <a:lnTo>
                  <a:pt x="12949" y="4950"/>
                </a:lnTo>
                <a:lnTo>
                  <a:pt x="12801" y="4583"/>
                </a:lnTo>
                <a:lnTo>
                  <a:pt x="12634" y="4220"/>
                </a:lnTo>
                <a:lnTo>
                  <a:pt x="12447" y="3862"/>
                </a:lnTo>
                <a:lnTo>
                  <a:pt x="12241" y="3509"/>
                </a:lnTo>
                <a:lnTo>
                  <a:pt x="12017" y="3162"/>
                </a:lnTo>
                <a:lnTo>
                  <a:pt x="11773" y="2822"/>
                </a:lnTo>
                <a:lnTo>
                  <a:pt x="11511" y="2492"/>
                </a:lnTo>
                <a:lnTo>
                  <a:pt x="11230" y="2169"/>
                </a:lnTo>
                <a:lnTo>
                  <a:pt x="10931" y="1856"/>
                </a:lnTo>
                <a:lnTo>
                  <a:pt x="10613" y="1553"/>
                </a:lnTo>
                <a:lnTo>
                  <a:pt x="10277" y="1262"/>
                </a:lnTo>
                <a:lnTo>
                  <a:pt x="9924" y="982"/>
                </a:lnTo>
                <a:lnTo>
                  <a:pt x="9551" y="716"/>
                </a:lnTo>
                <a:lnTo>
                  <a:pt x="9162" y="463"/>
                </a:lnTo>
                <a:lnTo>
                  <a:pt x="8754" y="224"/>
                </a:lnTo>
                <a:lnTo>
                  <a:pt x="8329" y="0"/>
                </a:lnTo>
                <a:lnTo>
                  <a:pt x="8761" y="35"/>
                </a:lnTo>
                <a:lnTo>
                  <a:pt x="9199" y="99"/>
                </a:lnTo>
                <a:lnTo>
                  <a:pt x="9641" y="192"/>
                </a:lnTo>
                <a:lnTo>
                  <a:pt x="10084" y="310"/>
                </a:lnTo>
                <a:lnTo>
                  <a:pt x="10526" y="458"/>
                </a:lnTo>
                <a:lnTo>
                  <a:pt x="10966" y="632"/>
                </a:lnTo>
                <a:lnTo>
                  <a:pt x="11402" y="832"/>
                </a:lnTo>
                <a:lnTo>
                  <a:pt x="11830" y="1057"/>
                </a:lnTo>
                <a:lnTo>
                  <a:pt x="12250" y="1307"/>
                </a:lnTo>
                <a:lnTo>
                  <a:pt x="12659" y="1583"/>
                </a:lnTo>
                <a:lnTo>
                  <a:pt x="13054" y="1881"/>
                </a:lnTo>
                <a:lnTo>
                  <a:pt x="13435" y="2203"/>
                </a:lnTo>
                <a:lnTo>
                  <a:pt x="13798" y="2548"/>
                </a:lnTo>
                <a:lnTo>
                  <a:pt x="14141" y="2915"/>
                </a:lnTo>
                <a:lnTo>
                  <a:pt x="14464" y="3304"/>
                </a:lnTo>
                <a:lnTo>
                  <a:pt x="14762" y="3714"/>
                </a:lnTo>
                <a:lnTo>
                  <a:pt x="15036" y="4146"/>
                </a:lnTo>
                <a:lnTo>
                  <a:pt x="15281" y="4596"/>
                </a:lnTo>
                <a:lnTo>
                  <a:pt x="15496" y="5067"/>
                </a:lnTo>
                <a:lnTo>
                  <a:pt x="15679" y="5557"/>
                </a:lnTo>
                <a:lnTo>
                  <a:pt x="15829" y="6065"/>
                </a:lnTo>
                <a:lnTo>
                  <a:pt x="15942" y="6591"/>
                </a:lnTo>
                <a:lnTo>
                  <a:pt x="16016" y="7135"/>
                </a:lnTo>
                <a:lnTo>
                  <a:pt x="16052" y="7695"/>
                </a:lnTo>
                <a:lnTo>
                  <a:pt x="16044" y="8271"/>
                </a:lnTo>
                <a:lnTo>
                  <a:pt x="15991" y="8863"/>
                </a:lnTo>
                <a:lnTo>
                  <a:pt x="15892" y="9471"/>
                </a:lnTo>
                <a:lnTo>
                  <a:pt x="15744" y="10093"/>
                </a:lnTo>
                <a:lnTo>
                  <a:pt x="15545" y="10729"/>
                </a:lnTo>
                <a:lnTo>
                  <a:pt x="15294" y="11379"/>
                </a:lnTo>
                <a:lnTo>
                  <a:pt x="14987" y="12042"/>
                </a:lnTo>
                <a:lnTo>
                  <a:pt x="14623" y="12717"/>
                </a:lnTo>
                <a:lnTo>
                  <a:pt x="16074" y="14218"/>
                </a:lnTo>
                <a:lnTo>
                  <a:pt x="14156" y="16081"/>
                </a:lnTo>
                <a:lnTo>
                  <a:pt x="12655" y="14684"/>
                </a:lnTo>
                <a:lnTo>
                  <a:pt x="12293" y="14873"/>
                </a:lnTo>
                <a:lnTo>
                  <a:pt x="11934" y="15048"/>
                </a:lnTo>
                <a:lnTo>
                  <a:pt x="11578" y="15211"/>
                </a:lnTo>
                <a:lnTo>
                  <a:pt x="11223" y="15360"/>
                </a:lnTo>
                <a:lnTo>
                  <a:pt x="10870" y="15495"/>
                </a:lnTo>
                <a:lnTo>
                  <a:pt x="10520" y="15617"/>
                </a:lnTo>
                <a:lnTo>
                  <a:pt x="10173" y="15726"/>
                </a:lnTo>
                <a:lnTo>
                  <a:pt x="9828" y="15822"/>
                </a:lnTo>
                <a:lnTo>
                  <a:pt x="9485" y="15904"/>
                </a:lnTo>
                <a:lnTo>
                  <a:pt x="9145" y="15974"/>
                </a:lnTo>
                <a:lnTo>
                  <a:pt x="8808" y="16030"/>
                </a:lnTo>
                <a:lnTo>
                  <a:pt x="8472" y="16074"/>
                </a:lnTo>
                <a:lnTo>
                  <a:pt x="8140" y="16105"/>
                </a:lnTo>
                <a:lnTo>
                  <a:pt x="7812" y="16123"/>
                </a:lnTo>
                <a:lnTo>
                  <a:pt x="7486" y="16128"/>
                </a:lnTo>
                <a:lnTo>
                  <a:pt x="7164" y="16121"/>
                </a:lnTo>
                <a:lnTo>
                  <a:pt x="6845" y="16101"/>
                </a:lnTo>
                <a:lnTo>
                  <a:pt x="6529" y="16069"/>
                </a:lnTo>
                <a:lnTo>
                  <a:pt x="6216" y="16024"/>
                </a:lnTo>
                <a:lnTo>
                  <a:pt x="5906" y="15967"/>
                </a:lnTo>
                <a:lnTo>
                  <a:pt x="5601" y="15897"/>
                </a:lnTo>
                <a:lnTo>
                  <a:pt x="5298" y="15816"/>
                </a:lnTo>
                <a:lnTo>
                  <a:pt x="5001" y="15722"/>
                </a:lnTo>
                <a:lnTo>
                  <a:pt x="4706" y="15616"/>
                </a:lnTo>
                <a:lnTo>
                  <a:pt x="4415" y="15498"/>
                </a:lnTo>
                <a:lnTo>
                  <a:pt x="4129" y="15368"/>
                </a:lnTo>
                <a:lnTo>
                  <a:pt x="3846" y="15227"/>
                </a:lnTo>
                <a:lnTo>
                  <a:pt x="3568" y="15073"/>
                </a:lnTo>
                <a:lnTo>
                  <a:pt x="3293" y="14907"/>
                </a:lnTo>
                <a:lnTo>
                  <a:pt x="3023" y="14731"/>
                </a:lnTo>
                <a:lnTo>
                  <a:pt x="2757" y="14542"/>
                </a:lnTo>
                <a:lnTo>
                  <a:pt x="2496" y="14342"/>
                </a:lnTo>
                <a:lnTo>
                  <a:pt x="2509" y="14390"/>
                </a:lnTo>
                <a:lnTo>
                  <a:pt x="2520" y="14439"/>
                </a:lnTo>
                <a:lnTo>
                  <a:pt x="2528" y="14487"/>
                </a:lnTo>
                <a:lnTo>
                  <a:pt x="2533" y="14536"/>
                </a:lnTo>
                <a:lnTo>
                  <a:pt x="2536" y="14586"/>
                </a:lnTo>
                <a:lnTo>
                  <a:pt x="2537" y="14635"/>
                </a:lnTo>
                <a:lnTo>
                  <a:pt x="2534" y="14686"/>
                </a:lnTo>
                <a:lnTo>
                  <a:pt x="2530" y="14735"/>
                </a:lnTo>
                <a:lnTo>
                  <a:pt x="2523" y="14785"/>
                </a:lnTo>
                <a:lnTo>
                  <a:pt x="2514" y="14835"/>
                </a:lnTo>
                <a:lnTo>
                  <a:pt x="2502" y="14884"/>
                </a:lnTo>
                <a:lnTo>
                  <a:pt x="2489" y="14934"/>
                </a:lnTo>
                <a:lnTo>
                  <a:pt x="2473" y="14983"/>
                </a:lnTo>
                <a:lnTo>
                  <a:pt x="2454" y="15031"/>
                </a:lnTo>
                <a:lnTo>
                  <a:pt x="2434" y="15080"/>
                </a:lnTo>
                <a:lnTo>
                  <a:pt x="2412" y="15127"/>
                </a:lnTo>
                <a:lnTo>
                  <a:pt x="2388" y="15174"/>
                </a:lnTo>
                <a:lnTo>
                  <a:pt x="2363" y="15222"/>
                </a:lnTo>
                <a:lnTo>
                  <a:pt x="2334" y="15267"/>
                </a:lnTo>
                <a:lnTo>
                  <a:pt x="2305" y="15313"/>
                </a:lnTo>
                <a:lnTo>
                  <a:pt x="2275" y="15358"/>
                </a:lnTo>
                <a:lnTo>
                  <a:pt x="2241" y="15401"/>
                </a:lnTo>
                <a:lnTo>
                  <a:pt x="2207" y="15444"/>
                </a:lnTo>
                <a:lnTo>
                  <a:pt x="2171" y="15486"/>
                </a:lnTo>
                <a:lnTo>
                  <a:pt x="2134" y="15526"/>
                </a:lnTo>
                <a:lnTo>
                  <a:pt x="2095" y="15567"/>
                </a:lnTo>
                <a:lnTo>
                  <a:pt x="2055" y="15605"/>
                </a:lnTo>
                <a:lnTo>
                  <a:pt x="2013" y="15642"/>
                </a:lnTo>
                <a:lnTo>
                  <a:pt x="1971" y="15677"/>
                </a:lnTo>
                <a:lnTo>
                  <a:pt x="1927" y="15713"/>
                </a:lnTo>
                <a:lnTo>
                  <a:pt x="1881" y="15745"/>
                </a:lnTo>
                <a:lnTo>
                  <a:pt x="1836" y="15777"/>
                </a:lnTo>
                <a:lnTo>
                  <a:pt x="1779" y="15812"/>
                </a:lnTo>
                <a:lnTo>
                  <a:pt x="1723" y="15845"/>
                </a:lnTo>
                <a:lnTo>
                  <a:pt x="1666" y="15874"/>
                </a:lnTo>
                <a:lnTo>
                  <a:pt x="1610" y="15900"/>
                </a:lnTo>
                <a:lnTo>
                  <a:pt x="1552" y="15923"/>
                </a:lnTo>
                <a:lnTo>
                  <a:pt x="1496" y="15944"/>
                </a:lnTo>
                <a:lnTo>
                  <a:pt x="1438" y="15961"/>
                </a:lnTo>
                <a:lnTo>
                  <a:pt x="1381" y="15975"/>
                </a:lnTo>
                <a:lnTo>
                  <a:pt x="1324" y="15987"/>
                </a:lnTo>
                <a:lnTo>
                  <a:pt x="1267" y="15995"/>
                </a:lnTo>
                <a:lnTo>
                  <a:pt x="1210" y="16001"/>
                </a:lnTo>
                <a:lnTo>
                  <a:pt x="1154" y="16003"/>
                </a:lnTo>
                <a:lnTo>
                  <a:pt x="1098" y="16003"/>
                </a:lnTo>
                <a:lnTo>
                  <a:pt x="1043" y="16000"/>
                </a:lnTo>
                <a:lnTo>
                  <a:pt x="987" y="15995"/>
                </a:lnTo>
                <a:lnTo>
                  <a:pt x="933" y="15986"/>
                </a:lnTo>
                <a:lnTo>
                  <a:pt x="879" y="15975"/>
                </a:lnTo>
                <a:lnTo>
                  <a:pt x="826" y="15961"/>
                </a:lnTo>
                <a:lnTo>
                  <a:pt x="773" y="15944"/>
                </a:lnTo>
                <a:lnTo>
                  <a:pt x="722" y="15924"/>
                </a:lnTo>
                <a:lnTo>
                  <a:pt x="671" y="15902"/>
                </a:lnTo>
                <a:lnTo>
                  <a:pt x="622" y="15877"/>
                </a:lnTo>
                <a:lnTo>
                  <a:pt x="573" y="15849"/>
                </a:lnTo>
                <a:lnTo>
                  <a:pt x="527" y="15819"/>
                </a:lnTo>
                <a:lnTo>
                  <a:pt x="480" y="15786"/>
                </a:lnTo>
                <a:lnTo>
                  <a:pt x="436" y="15751"/>
                </a:lnTo>
                <a:lnTo>
                  <a:pt x="393" y="15713"/>
                </a:lnTo>
                <a:lnTo>
                  <a:pt x="350" y="15671"/>
                </a:lnTo>
                <a:lnTo>
                  <a:pt x="310" y="15628"/>
                </a:lnTo>
                <a:lnTo>
                  <a:pt x="271" y="15583"/>
                </a:lnTo>
                <a:lnTo>
                  <a:pt x="234" y="15534"/>
                </a:lnTo>
                <a:lnTo>
                  <a:pt x="199" y="15483"/>
                </a:lnTo>
                <a:lnTo>
                  <a:pt x="143" y="15391"/>
                </a:lnTo>
                <a:lnTo>
                  <a:pt x="98" y="15299"/>
                </a:lnTo>
                <a:lnTo>
                  <a:pt x="61" y="15206"/>
                </a:lnTo>
                <a:lnTo>
                  <a:pt x="33" y="15112"/>
                </a:lnTo>
                <a:lnTo>
                  <a:pt x="14" y="15019"/>
                </a:lnTo>
                <a:lnTo>
                  <a:pt x="3" y="14925"/>
                </a:lnTo>
                <a:lnTo>
                  <a:pt x="0" y="14833"/>
                </a:lnTo>
                <a:lnTo>
                  <a:pt x="5" y="14741"/>
                </a:lnTo>
                <a:lnTo>
                  <a:pt x="17" y="14651"/>
                </a:lnTo>
                <a:lnTo>
                  <a:pt x="36" y="14562"/>
                </a:lnTo>
                <a:lnTo>
                  <a:pt x="63" y="14475"/>
                </a:lnTo>
                <a:lnTo>
                  <a:pt x="95" y="14389"/>
                </a:lnTo>
                <a:lnTo>
                  <a:pt x="133" y="14307"/>
                </a:lnTo>
                <a:lnTo>
                  <a:pt x="179" y="14226"/>
                </a:lnTo>
                <a:lnTo>
                  <a:pt x="228" y="14148"/>
                </a:lnTo>
                <a:lnTo>
                  <a:pt x="284" y="14075"/>
                </a:lnTo>
                <a:lnTo>
                  <a:pt x="344" y="14004"/>
                </a:lnTo>
                <a:lnTo>
                  <a:pt x="409" y="13938"/>
                </a:lnTo>
                <a:lnTo>
                  <a:pt x="478" y="13874"/>
                </a:lnTo>
                <a:lnTo>
                  <a:pt x="551" y="13816"/>
                </a:lnTo>
                <a:lnTo>
                  <a:pt x="628" y="13762"/>
                </a:lnTo>
                <a:lnTo>
                  <a:pt x="708" y="13714"/>
                </a:lnTo>
                <a:lnTo>
                  <a:pt x="791" y="13670"/>
                </a:lnTo>
                <a:lnTo>
                  <a:pt x="878" y="13632"/>
                </a:lnTo>
                <a:lnTo>
                  <a:pt x="967" y="13601"/>
                </a:lnTo>
                <a:lnTo>
                  <a:pt x="1057" y="13575"/>
                </a:lnTo>
                <a:lnTo>
                  <a:pt x="1150" y="13556"/>
                </a:lnTo>
                <a:lnTo>
                  <a:pt x="1244" y="13542"/>
                </a:lnTo>
                <a:lnTo>
                  <a:pt x="1339" y="13536"/>
                </a:lnTo>
                <a:lnTo>
                  <a:pt x="1436" y="13538"/>
                </a:lnTo>
                <a:lnTo>
                  <a:pt x="1533" y="13548"/>
                </a:lnTo>
                <a:lnTo>
                  <a:pt x="1630" y="13565"/>
                </a:lnTo>
                <a:lnTo>
                  <a:pt x="1553" y="13486"/>
                </a:lnTo>
                <a:lnTo>
                  <a:pt x="1477" y="13406"/>
                </a:lnTo>
                <a:lnTo>
                  <a:pt x="1400" y="13325"/>
                </a:lnTo>
                <a:lnTo>
                  <a:pt x="1324" y="13243"/>
                </a:lnTo>
                <a:lnTo>
                  <a:pt x="1248" y="13159"/>
                </a:lnTo>
                <a:lnTo>
                  <a:pt x="1174" y="13075"/>
                </a:lnTo>
                <a:lnTo>
                  <a:pt x="1100" y="12990"/>
                </a:lnTo>
                <a:lnTo>
                  <a:pt x="1026" y="12903"/>
                </a:lnTo>
                <a:lnTo>
                  <a:pt x="953" y="12815"/>
                </a:lnTo>
                <a:lnTo>
                  <a:pt x="880" y="12726"/>
                </a:lnTo>
                <a:lnTo>
                  <a:pt x="807" y="12636"/>
                </a:lnTo>
                <a:lnTo>
                  <a:pt x="736" y="12545"/>
                </a:lnTo>
                <a:lnTo>
                  <a:pt x="665" y="12453"/>
                </a:lnTo>
                <a:lnTo>
                  <a:pt x="594" y="12359"/>
                </a:lnTo>
                <a:lnTo>
                  <a:pt x="524" y="12264"/>
                </a:lnTo>
                <a:lnTo>
                  <a:pt x="454" y="12169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3200">
              <a:gradFill>
                <a:gsLst>
                  <a:gs pos="0">
                    <a:prstClr val="white">
                      <a:lumMod val="95000"/>
                    </a:prstClr>
                  </a:gs>
                  <a:gs pos="100000">
                    <a:prstClr val="white"/>
                  </a:gs>
                </a:gsLst>
                <a:lin ang="5400000" scaled="0"/>
              </a:gra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2600" y="2425700"/>
            <a:ext cx="1137856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5400" b="1" dirty="0">
                <a:solidFill>
                  <a:srgbClr val="C00000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青年毛泽东成为马克思主义者的历程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6255C7-91F6-4BE6-BC7A-45D37F9A20DA}"/>
              </a:ext>
            </a:extLst>
          </p:cNvPr>
          <p:cNvSpPr txBox="1"/>
          <p:nvPr/>
        </p:nvSpPr>
        <p:spPr>
          <a:xfrm>
            <a:off x="3296223" y="4883285"/>
            <a:ext cx="55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 人工智能学院 智能科学与技术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/>
          <p:nvPr/>
        </p:nvSpPr>
        <p:spPr>
          <a:xfrm>
            <a:off x="1415480" y="281512"/>
            <a:ext cx="5109091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集合同志，为共同的活动创造新环境</a:t>
            </a:r>
          </a:p>
        </p:txBody>
      </p:sp>
      <p:sp>
        <p:nvSpPr>
          <p:cNvPr id="11" name="文本框 3"/>
          <p:cNvSpPr txBox="1"/>
          <p:nvPr/>
        </p:nvSpPr>
        <p:spPr>
          <a:xfrm>
            <a:off x="396242" y="1131665"/>
            <a:ext cx="5791200" cy="4025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1915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月，陈独秀在上海创办《青年杂志》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毛泽东成为其热心读者。学校现状，中国的现状，毛泽东都十分不满意，有心改造，可又苦于酬志无门，郁郁不得志。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1917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日（俄历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25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日），俄国十月革命爆发，产生了世界上第一个社会主义国家，这是发生在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世纪最重大的事件。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日，在事件发生后的第四天，上海《民国日报》就报道了这一消息。喜读报纸的毛泽东也看到了这条消息。然而，此时的他正忙于学业，忙于开办夜学，忙于新民学会的会务工作。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93CB7E-CA77-4C6F-B123-F0BD0A7588AE}"/>
              </a:ext>
            </a:extLst>
          </p:cNvPr>
          <p:cNvSpPr txBox="1"/>
          <p:nvPr/>
        </p:nvSpPr>
        <p:spPr>
          <a:xfrm>
            <a:off x="6482079" y="3144203"/>
            <a:ext cx="5313679" cy="4025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受俄国十月革命的影响和五四运动的推动，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1919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年至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1920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年间，中国共有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1600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多人赴法国勤工俭学，其中湖南有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346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人。毛泽东虽是赴法勤工俭学的积极组织者，但他并不主张大家都去法国，而是主张一部分人去俄国，提出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组一留俄队，赴俄勤工俭学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。他认为，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俄国是世界第一个文明国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。他为赴俄勤工俭学的事情，去信陶斯咏、黎锦熙，并专门和李大钊商量。他积极地准备着去俄国，甚至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想找一俄人，学习俄语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。可见十月革命后的苏俄，对他具有极大的吸引力。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20B5855-7022-4392-89B1-A6F280B66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421" y="4469537"/>
            <a:ext cx="3446779" cy="2308692"/>
          </a:xfrm>
          <a:prstGeom prst="rect">
            <a:avLst/>
          </a:prstGeom>
          <a:noFill/>
          <a:effectLst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9E9BF4A-013E-4756-871F-F9D99E86D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658" y="1037375"/>
            <a:ext cx="3144520" cy="2106828"/>
          </a:xfrm>
          <a:prstGeom prst="rect">
            <a:avLst/>
          </a:prstGeom>
          <a:noFill/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748693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/>
          <p:nvPr/>
        </p:nvSpPr>
        <p:spPr>
          <a:xfrm>
            <a:off x="1415480" y="281512"/>
            <a:ext cx="5109091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集合同志，为共同的活动创造新环境</a:t>
            </a:r>
          </a:p>
        </p:txBody>
      </p:sp>
      <p:sp>
        <p:nvSpPr>
          <p:cNvPr id="9" name="矩形 8"/>
          <p:cNvSpPr/>
          <p:nvPr/>
        </p:nvSpPr>
        <p:spPr>
          <a:xfrm>
            <a:off x="4403725" y="1944370"/>
            <a:ext cx="3416300" cy="5232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学习和思想政治情况</a:t>
            </a:r>
          </a:p>
        </p:txBody>
      </p:sp>
      <p:sp>
        <p:nvSpPr>
          <p:cNvPr id="11" name="文本框 3"/>
          <p:cNvSpPr txBox="1"/>
          <p:nvPr/>
        </p:nvSpPr>
        <p:spPr>
          <a:xfrm>
            <a:off x="672783" y="1272340"/>
            <a:ext cx="5707697" cy="502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根本改造社会，个人力量是薄弱的，必须联合同志，共同奋斗。青年毛泽东结识了一批志同道合者，他们“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集合同志，创造新环境，为共同的活动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”奋发图强。</a:t>
            </a:r>
          </a:p>
          <a:p>
            <a:pPr indent="457200" algn="just" fontAlgn="auto"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1915年秋，在湖南第一师范学校读书的毛泽东发出“征友启事”，希望结交对学问、时政感兴趣，能刻苦耐劳、意志坚定、随时准备为国捐躯的朋友。启事发出后，得到李立三、罗章龙等五六人的响应。罗章龙还和毛泽东通信约见。1918年4月，毛泽东提议成立并主持会务的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新民学会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在长沙成立，这是一群年青知识分子集合而成的进步团体，学会以“改造中国与世界”为方针，要求会员不虚伪、不懒惰、不浪费、不赌博、不狎妓，通过个人品行的培养，改造个人，进而改造社会。</a:t>
            </a:r>
            <a:endParaRPr lang="en-US" altLang="zh-CN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C4FBDF8-5D8F-4A57-8B81-22CC78B0E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960" y="2097831"/>
            <a:ext cx="5067611" cy="3378407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8EB9550-6FBA-4BFB-9F70-849170E1B6F5}"/>
              </a:ext>
            </a:extLst>
          </p:cNvPr>
          <p:cNvSpPr txBox="1"/>
          <p:nvPr/>
        </p:nvSpPr>
        <p:spPr>
          <a:xfrm>
            <a:off x="6088063" y="1103332"/>
            <a:ext cx="5770880" cy="587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 fontAlgn="auto">
              <a:lnSpc>
                <a:spcPct val="14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学会成立后，毛泽东主张会员“都要存一个‘向外发展’的志”，走出去锻炼本领，他发起组织会员赴法勤工俭学。为此，1918年8月毛泽东抵达北京。1919年1月在北京参加了李大钊等指导下的北京大学哲学研究会。4月，毛泽东回到湖南，“就更加直接地投身到政治中去了”。不久，五四运动爆发，毛泽东站在领导湖南学生运动的前列，与彭璜等领导成立了新的湖南学生联合会，组织学生开展斗争。12月，毛泽东等领导组织学生罢课，通电全国，发动驱逐湖南军阀张敬尧运动，次年6月驱张运动获得成功。</a:t>
            </a:r>
          </a:p>
          <a:p>
            <a:pPr indent="457200" algn="just" fontAlgn="auto">
              <a:lnSpc>
                <a:spcPct val="14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在参加和领导斗争实践中，毛泽东初步积累了斗争经验，认识了民众的巨大力量。但他也看到，运动虽然轰轰烈烈，但并未解决中国的根本问题，救国救民必须有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科学真理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指引。</a:t>
            </a:r>
          </a:p>
          <a:p>
            <a:pPr>
              <a:lnSpc>
                <a:spcPct val="140000"/>
              </a:lnSpc>
            </a:pP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CC2958-B045-4D20-92EF-6DD064301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347" y="1115546"/>
            <a:ext cx="4114799" cy="2632068"/>
          </a:xfrm>
          <a:prstGeom prst="rect">
            <a:avLst/>
          </a:prstGeom>
          <a:noFill/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DAD516DB-5848-4C99-BC7D-A73B4ED39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347" y="3898463"/>
            <a:ext cx="4114799" cy="2726055"/>
          </a:xfrm>
          <a:prstGeom prst="rect">
            <a:avLst/>
          </a:prstGeom>
          <a:noFill/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7449DE-B309-4C03-BD8C-7E695A2F8F71}"/>
              </a:ext>
            </a:extLst>
          </p:cNvPr>
          <p:cNvSpPr txBox="1"/>
          <p:nvPr/>
        </p:nvSpPr>
        <p:spPr>
          <a:xfrm>
            <a:off x="1415480" y="281512"/>
            <a:ext cx="5109091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集合同志，为共同的活动创造新环境</a:t>
            </a:r>
          </a:p>
        </p:txBody>
      </p:sp>
    </p:spTree>
    <p:extLst>
      <p:ext uri="{BB962C8B-B14F-4D97-AF65-F5344CB8AC3E}">
        <p14:creationId xmlns:p14="http://schemas.microsoft.com/office/powerpoint/2010/main" val="292287746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reeform 5"/>
          <p:cNvSpPr/>
          <p:nvPr/>
        </p:nvSpPr>
        <p:spPr bwMode="auto">
          <a:xfrm>
            <a:off x="3940323" y="1936824"/>
            <a:ext cx="1008112" cy="1011496"/>
          </a:xfrm>
          <a:custGeom>
            <a:avLst/>
            <a:gdLst>
              <a:gd name="T0" fmla="*/ 2313 w 16074"/>
              <a:gd name="T1" fmla="*/ 11564 h 16128"/>
              <a:gd name="T2" fmla="*/ 3529 w 16074"/>
              <a:gd name="T3" fmla="*/ 12395 h 16128"/>
              <a:gd name="T4" fmla="*/ 4818 w 16074"/>
              <a:gd name="T5" fmla="*/ 13031 h 16128"/>
              <a:gd name="T6" fmla="*/ 6189 w 16074"/>
              <a:gd name="T7" fmla="*/ 13418 h 16128"/>
              <a:gd name="T8" fmla="*/ 7653 w 16074"/>
              <a:gd name="T9" fmla="*/ 13501 h 16128"/>
              <a:gd name="T10" fmla="*/ 9219 w 16074"/>
              <a:gd name="T11" fmla="*/ 13224 h 16128"/>
              <a:gd name="T12" fmla="*/ 5225 w 16074"/>
              <a:gd name="T13" fmla="*/ 7326 h 16128"/>
              <a:gd name="T14" fmla="*/ 5604 w 16074"/>
              <a:gd name="T15" fmla="*/ 2588 h 16128"/>
              <a:gd name="T16" fmla="*/ 5918 w 16074"/>
              <a:gd name="T17" fmla="*/ 2680 h 16128"/>
              <a:gd name="T18" fmla="*/ 6274 w 16074"/>
              <a:gd name="T19" fmla="*/ 2719 h 16128"/>
              <a:gd name="T20" fmla="*/ 6671 w 16074"/>
              <a:gd name="T21" fmla="*/ 2688 h 16128"/>
              <a:gd name="T22" fmla="*/ 7102 w 16074"/>
              <a:gd name="T23" fmla="*/ 2577 h 16128"/>
              <a:gd name="T24" fmla="*/ 7563 w 16074"/>
              <a:gd name="T25" fmla="*/ 2375 h 16128"/>
              <a:gd name="T26" fmla="*/ 8053 w 16074"/>
              <a:gd name="T27" fmla="*/ 2066 h 16128"/>
              <a:gd name="T28" fmla="*/ 12930 w 16074"/>
              <a:gd name="T29" fmla="*/ 10057 h 16128"/>
              <a:gd name="T30" fmla="*/ 13396 w 16074"/>
              <a:gd name="T31" fmla="*/ 8301 h 16128"/>
              <a:gd name="T32" fmla="*/ 13347 w 16074"/>
              <a:gd name="T33" fmla="*/ 6443 h 16128"/>
              <a:gd name="T34" fmla="*/ 12801 w 16074"/>
              <a:gd name="T35" fmla="*/ 4583 h 16128"/>
              <a:gd name="T36" fmla="*/ 11773 w 16074"/>
              <a:gd name="T37" fmla="*/ 2822 h 16128"/>
              <a:gd name="T38" fmla="*/ 10277 w 16074"/>
              <a:gd name="T39" fmla="*/ 1262 h 16128"/>
              <a:gd name="T40" fmla="*/ 8329 w 16074"/>
              <a:gd name="T41" fmla="*/ 0 h 16128"/>
              <a:gd name="T42" fmla="*/ 10526 w 16074"/>
              <a:gd name="T43" fmla="*/ 458 h 16128"/>
              <a:gd name="T44" fmla="*/ 12659 w 16074"/>
              <a:gd name="T45" fmla="*/ 1583 h 16128"/>
              <a:gd name="T46" fmla="*/ 14464 w 16074"/>
              <a:gd name="T47" fmla="*/ 3304 h 16128"/>
              <a:gd name="T48" fmla="*/ 15679 w 16074"/>
              <a:gd name="T49" fmla="*/ 5557 h 16128"/>
              <a:gd name="T50" fmla="*/ 16044 w 16074"/>
              <a:gd name="T51" fmla="*/ 8271 h 16128"/>
              <a:gd name="T52" fmla="*/ 15294 w 16074"/>
              <a:gd name="T53" fmla="*/ 11379 h 16128"/>
              <a:gd name="T54" fmla="*/ 12655 w 16074"/>
              <a:gd name="T55" fmla="*/ 14684 h 16128"/>
              <a:gd name="T56" fmla="*/ 10870 w 16074"/>
              <a:gd name="T57" fmla="*/ 15495 h 16128"/>
              <a:gd name="T58" fmla="*/ 9145 w 16074"/>
              <a:gd name="T59" fmla="*/ 15974 h 16128"/>
              <a:gd name="T60" fmla="*/ 7486 w 16074"/>
              <a:gd name="T61" fmla="*/ 16128 h 16128"/>
              <a:gd name="T62" fmla="*/ 5906 w 16074"/>
              <a:gd name="T63" fmla="*/ 15967 h 16128"/>
              <a:gd name="T64" fmla="*/ 4415 w 16074"/>
              <a:gd name="T65" fmla="*/ 15498 h 16128"/>
              <a:gd name="T66" fmla="*/ 3023 w 16074"/>
              <a:gd name="T67" fmla="*/ 14731 h 16128"/>
              <a:gd name="T68" fmla="*/ 2528 w 16074"/>
              <a:gd name="T69" fmla="*/ 14487 h 16128"/>
              <a:gd name="T70" fmla="*/ 2530 w 16074"/>
              <a:gd name="T71" fmla="*/ 14735 h 16128"/>
              <a:gd name="T72" fmla="*/ 2473 w 16074"/>
              <a:gd name="T73" fmla="*/ 14983 h 16128"/>
              <a:gd name="T74" fmla="*/ 2363 w 16074"/>
              <a:gd name="T75" fmla="*/ 15222 h 16128"/>
              <a:gd name="T76" fmla="*/ 2207 w 16074"/>
              <a:gd name="T77" fmla="*/ 15444 h 16128"/>
              <a:gd name="T78" fmla="*/ 2013 w 16074"/>
              <a:gd name="T79" fmla="*/ 15642 h 16128"/>
              <a:gd name="T80" fmla="*/ 1779 w 16074"/>
              <a:gd name="T81" fmla="*/ 15812 h 16128"/>
              <a:gd name="T82" fmla="*/ 1496 w 16074"/>
              <a:gd name="T83" fmla="*/ 15944 h 16128"/>
              <a:gd name="T84" fmla="*/ 1210 w 16074"/>
              <a:gd name="T85" fmla="*/ 16001 h 16128"/>
              <a:gd name="T86" fmla="*/ 933 w 16074"/>
              <a:gd name="T87" fmla="*/ 15986 h 16128"/>
              <a:gd name="T88" fmla="*/ 671 w 16074"/>
              <a:gd name="T89" fmla="*/ 15902 h 16128"/>
              <a:gd name="T90" fmla="*/ 436 w 16074"/>
              <a:gd name="T91" fmla="*/ 15751 h 16128"/>
              <a:gd name="T92" fmla="*/ 234 w 16074"/>
              <a:gd name="T93" fmla="*/ 15534 h 16128"/>
              <a:gd name="T94" fmla="*/ 33 w 16074"/>
              <a:gd name="T95" fmla="*/ 15112 h 16128"/>
              <a:gd name="T96" fmla="*/ 17 w 16074"/>
              <a:gd name="T97" fmla="*/ 14651 h 16128"/>
              <a:gd name="T98" fmla="*/ 179 w 16074"/>
              <a:gd name="T99" fmla="*/ 14226 h 16128"/>
              <a:gd name="T100" fmla="*/ 478 w 16074"/>
              <a:gd name="T101" fmla="*/ 13874 h 16128"/>
              <a:gd name="T102" fmla="*/ 878 w 16074"/>
              <a:gd name="T103" fmla="*/ 13632 h 16128"/>
              <a:gd name="T104" fmla="*/ 1339 w 16074"/>
              <a:gd name="T105" fmla="*/ 13536 h 16128"/>
              <a:gd name="T106" fmla="*/ 1477 w 16074"/>
              <a:gd name="T107" fmla="*/ 13406 h 16128"/>
              <a:gd name="T108" fmla="*/ 1100 w 16074"/>
              <a:gd name="T109" fmla="*/ 12990 h 16128"/>
              <a:gd name="T110" fmla="*/ 736 w 16074"/>
              <a:gd name="T111" fmla="*/ 12545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074" h="16128">
                <a:moveTo>
                  <a:pt x="454" y="12169"/>
                </a:moveTo>
                <a:lnTo>
                  <a:pt x="1614" y="10993"/>
                </a:lnTo>
                <a:lnTo>
                  <a:pt x="1844" y="11188"/>
                </a:lnTo>
                <a:lnTo>
                  <a:pt x="2077" y="11378"/>
                </a:lnTo>
                <a:lnTo>
                  <a:pt x="2313" y="11564"/>
                </a:lnTo>
                <a:lnTo>
                  <a:pt x="2550" y="11742"/>
                </a:lnTo>
                <a:lnTo>
                  <a:pt x="2792" y="11916"/>
                </a:lnTo>
                <a:lnTo>
                  <a:pt x="3035" y="12083"/>
                </a:lnTo>
                <a:lnTo>
                  <a:pt x="3280" y="12242"/>
                </a:lnTo>
                <a:lnTo>
                  <a:pt x="3529" y="12395"/>
                </a:lnTo>
                <a:lnTo>
                  <a:pt x="3781" y="12540"/>
                </a:lnTo>
                <a:lnTo>
                  <a:pt x="4035" y="12677"/>
                </a:lnTo>
                <a:lnTo>
                  <a:pt x="4293" y="12804"/>
                </a:lnTo>
                <a:lnTo>
                  <a:pt x="4554" y="12923"/>
                </a:lnTo>
                <a:lnTo>
                  <a:pt x="4818" y="13031"/>
                </a:lnTo>
                <a:lnTo>
                  <a:pt x="5086" y="13131"/>
                </a:lnTo>
                <a:lnTo>
                  <a:pt x="5356" y="13220"/>
                </a:lnTo>
                <a:lnTo>
                  <a:pt x="5630" y="13298"/>
                </a:lnTo>
                <a:lnTo>
                  <a:pt x="5908" y="13364"/>
                </a:lnTo>
                <a:lnTo>
                  <a:pt x="6189" y="13418"/>
                </a:lnTo>
                <a:lnTo>
                  <a:pt x="6474" y="13461"/>
                </a:lnTo>
                <a:lnTo>
                  <a:pt x="6763" y="13491"/>
                </a:lnTo>
                <a:lnTo>
                  <a:pt x="7056" y="13508"/>
                </a:lnTo>
                <a:lnTo>
                  <a:pt x="7352" y="13511"/>
                </a:lnTo>
                <a:lnTo>
                  <a:pt x="7653" y="13501"/>
                </a:lnTo>
                <a:lnTo>
                  <a:pt x="7958" y="13476"/>
                </a:lnTo>
                <a:lnTo>
                  <a:pt x="8267" y="13437"/>
                </a:lnTo>
                <a:lnTo>
                  <a:pt x="8579" y="13381"/>
                </a:lnTo>
                <a:lnTo>
                  <a:pt x="8897" y="13311"/>
                </a:lnTo>
                <a:lnTo>
                  <a:pt x="9219" y="13224"/>
                </a:lnTo>
                <a:lnTo>
                  <a:pt x="9546" y="13121"/>
                </a:lnTo>
                <a:lnTo>
                  <a:pt x="9877" y="13001"/>
                </a:lnTo>
                <a:lnTo>
                  <a:pt x="10212" y="12863"/>
                </a:lnTo>
                <a:lnTo>
                  <a:pt x="10554" y="12708"/>
                </a:lnTo>
                <a:lnTo>
                  <a:pt x="5225" y="7326"/>
                </a:lnTo>
                <a:lnTo>
                  <a:pt x="3765" y="8813"/>
                </a:lnTo>
                <a:lnTo>
                  <a:pt x="1503" y="6582"/>
                </a:lnTo>
                <a:lnTo>
                  <a:pt x="5491" y="2537"/>
                </a:lnTo>
                <a:lnTo>
                  <a:pt x="5547" y="2563"/>
                </a:lnTo>
                <a:lnTo>
                  <a:pt x="5604" y="2588"/>
                </a:lnTo>
                <a:lnTo>
                  <a:pt x="5663" y="2610"/>
                </a:lnTo>
                <a:lnTo>
                  <a:pt x="5724" y="2631"/>
                </a:lnTo>
                <a:lnTo>
                  <a:pt x="5787" y="2649"/>
                </a:lnTo>
                <a:lnTo>
                  <a:pt x="5852" y="2666"/>
                </a:lnTo>
                <a:lnTo>
                  <a:pt x="5918" y="2680"/>
                </a:lnTo>
                <a:lnTo>
                  <a:pt x="5986" y="2693"/>
                </a:lnTo>
                <a:lnTo>
                  <a:pt x="6055" y="2703"/>
                </a:lnTo>
                <a:lnTo>
                  <a:pt x="6127" y="2711"/>
                </a:lnTo>
                <a:lnTo>
                  <a:pt x="6200" y="2716"/>
                </a:lnTo>
                <a:lnTo>
                  <a:pt x="6274" y="2719"/>
                </a:lnTo>
                <a:lnTo>
                  <a:pt x="6351" y="2719"/>
                </a:lnTo>
                <a:lnTo>
                  <a:pt x="6429" y="2716"/>
                </a:lnTo>
                <a:lnTo>
                  <a:pt x="6508" y="2710"/>
                </a:lnTo>
                <a:lnTo>
                  <a:pt x="6588" y="2700"/>
                </a:lnTo>
                <a:lnTo>
                  <a:pt x="6671" y="2688"/>
                </a:lnTo>
                <a:lnTo>
                  <a:pt x="6755" y="2673"/>
                </a:lnTo>
                <a:lnTo>
                  <a:pt x="6840" y="2654"/>
                </a:lnTo>
                <a:lnTo>
                  <a:pt x="6925" y="2632"/>
                </a:lnTo>
                <a:lnTo>
                  <a:pt x="7013" y="2607"/>
                </a:lnTo>
                <a:lnTo>
                  <a:pt x="7102" y="2577"/>
                </a:lnTo>
                <a:lnTo>
                  <a:pt x="7192" y="2545"/>
                </a:lnTo>
                <a:lnTo>
                  <a:pt x="7283" y="2508"/>
                </a:lnTo>
                <a:lnTo>
                  <a:pt x="7375" y="2468"/>
                </a:lnTo>
                <a:lnTo>
                  <a:pt x="7469" y="2423"/>
                </a:lnTo>
                <a:lnTo>
                  <a:pt x="7563" y="2375"/>
                </a:lnTo>
                <a:lnTo>
                  <a:pt x="7659" y="2321"/>
                </a:lnTo>
                <a:lnTo>
                  <a:pt x="7756" y="2265"/>
                </a:lnTo>
                <a:lnTo>
                  <a:pt x="7854" y="2203"/>
                </a:lnTo>
                <a:lnTo>
                  <a:pt x="7953" y="2137"/>
                </a:lnTo>
                <a:lnTo>
                  <a:pt x="8053" y="2066"/>
                </a:lnTo>
                <a:lnTo>
                  <a:pt x="9204" y="3243"/>
                </a:lnTo>
                <a:lnTo>
                  <a:pt x="7220" y="5296"/>
                </a:lnTo>
                <a:lnTo>
                  <a:pt x="12597" y="10708"/>
                </a:lnTo>
                <a:lnTo>
                  <a:pt x="12775" y="10387"/>
                </a:lnTo>
                <a:lnTo>
                  <a:pt x="12930" y="10057"/>
                </a:lnTo>
                <a:lnTo>
                  <a:pt x="13065" y="9719"/>
                </a:lnTo>
                <a:lnTo>
                  <a:pt x="13179" y="9373"/>
                </a:lnTo>
                <a:lnTo>
                  <a:pt x="13271" y="9022"/>
                </a:lnTo>
                <a:lnTo>
                  <a:pt x="13344" y="8664"/>
                </a:lnTo>
                <a:lnTo>
                  <a:pt x="13396" y="8301"/>
                </a:lnTo>
                <a:lnTo>
                  <a:pt x="13426" y="7934"/>
                </a:lnTo>
                <a:lnTo>
                  <a:pt x="13437" y="7564"/>
                </a:lnTo>
                <a:lnTo>
                  <a:pt x="13427" y="7192"/>
                </a:lnTo>
                <a:lnTo>
                  <a:pt x="13398" y="6818"/>
                </a:lnTo>
                <a:lnTo>
                  <a:pt x="13347" y="6443"/>
                </a:lnTo>
                <a:lnTo>
                  <a:pt x="13277" y="6068"/>
                </a:lnTo>
                <a:lnTo>
                  <a:pt x="13188" y="5694"/>
                </a:lnTo>
                <a:lnTo>
                  <a:pt x="13079" y="5321"/>
                </a:lnTo>
                <a:lnTo>
                  <a:pt x="12949" y="4950"/>
                </a:lnTo>
                <a:lnTo>
                  <a:pt x="12801" y="4583"/>
                </a:lnTo>
                <a:lnTo>
                  <a:pt x="12634" y="4220"/>
                </a:lnTo>
                <a:lnTo>
                  <a:pt x="12447" y="3862"/>
                </a:lnTo>
                <a:lnTo>
                  <a:pt x="12241" y="3509"/>
                </a:lnTo>
                <a:lnTo>
                  <a:pt x="12017" y="3162"/>
                </a:lnTo>
                <a:lnTo>
                  <a:pt x="11773" y="2822"/>
                </a:lnTo>
                <a:lnTo>
                  <a:pt x="11511" y="2492"/>
                </a:lnTo>
                <a:lnTo>
                  <a:pt x="11230" y="2169"/>
                </a:lnTo>
                <a:lnTo>
                  <a:pt x="10931" y="1856"/>
                </a:lnTo>
                <a:lnTo>
                  <a:pt x="10613" y="1553"/>
                </a:lnTo>
                <a:lnTo>
                  <a:pt x="10277" y="1262"/>
                </a:lnTo>
                <a:lnTo>
                  <a:pt x="9924" y="982"/>
                </a:lnTo>
                <a:lnTo>
                  <a:pt x="9551" y="716"/>
                </a:lnTo>
                <a:lnTo>
                  <a:pt x="9162" y="463"/>
                </a:lnTo>
                <a:lnTo>
                  <a:pt x="8754" y="224"/>
                </a:lnTo>
                <a:lnTo>
                  <a:pt x="8329" y="0"/>
                </a:lnTo>
                <a:lnTo>
                  <a:pt x="8761" y="35"/>
                </a:lnTo>
                <a:lnTo>
                  <a:pt x="9199" y="99"/>
                </a:lnTo>
                <a:lnTo>
                  <a:pt x="9641" y="192"/>
                </a:lnTo>
                <a:lnTo>
                  <a:pt x="10084" y="310"/>
                </a:lnTo>
                <a:lnTo>
                  <a:pt x="10526" y="458"/>
                </a:lnTo>
                <a:lnTo>
                  <a:pt x="10966" y="632"/>
                </a:lnTo>
                <a:lnTo>
                  <a:pt x="11402" y="832"/>
                </a:lnTo>
                <a:lnTo>
                  <a:pt x="11830" y="1057"/>
                </a:lnTo>
                <a:lnTo>
                  <a:pt x="12250" y="1307"/>
                </a:lnTo>
                <a:lnTo>
                  <a:pt x="12659" y="1583"/>
                </a:lnTo>
                <a:lnTo>
                  <a:pt x="13054" y="1881"/>
                </a:lnTo>
                <a:lnTo>
                  <a:pt x="13435" y="2203"/>
                </a:lnTo>
                <a:lnTo>
                  <a:pt x="13798" y="2548"/>
                </a:lnTo>
                <a:lnTo>
                  <a:pt x="14141" y="2915"/>
                </a:lnTo>
                <a:lnTo>
                  <a:pt x="14464" y="3304"/>
                </a:lnTo>
                <a:lnTo>
                  <a:pt x="14762" y="3714"/>
                </a:lnTo>
                <a:lnTo>
                  <a:pt x="15036" y="4146"/>
                </a:lnTo>
                <a:lnTo>
                  <a:pt x="15281" y="4596"/>
                </a:lnTo>
                <a:lnTo>
                  <a:pt x="15496" y="5067"/>
                </a:lnTo>
                <a:lnTo>
                  <a:pt x="15679" y="5557"/>
                </a:lnTo>
                <a:lnTo>
                  <a:pt x="15829" y="6065"/>
                </a:lnTo>
                <a:lnTo>
                  <a:pt x="15942" y="6591"/>
                </a:lnTo>
                <a:lnTo>
                  <a:pt x="16016" y="7135"/>
                </a:lnTo>
                <a:lnTo>
                  <a:pt x="16052" y="7695"/>
                </a:lnTo>
                <a:lnTo>
                  <a:pt x="16044" y="8271"/>
                </a:lnTo>
                <a:lnTo>
                  <a:pt x="15991" y="8863"/>
                </a:lnTo>
                <a:lnTo>
                  <a:pt x="15892" y="9471"/>
                </a:lnTo>
                <a:lnTo>
                  <a:pt x="15744" y="10093"/>
                </a:lnTo>
                <a:lnTo>
                  <a:pt x="15545" y="10729"/>
                </a:lnTo>
                <a:lnTo>
                  <a:pt x="15294" y="11379"/>
                </a:lnTo>
                <a:lnTo>
                  <a:pt x="14987" y="12042"/>
                </a:lnTo>
                <a:lnTo>
                  <a:pt x="14623" y="12717"/>
                </a:lnTo>
                <a:lnTo>
                  <a:pt x="16074" y="14218"/>
                </a:lnTo>
                <a:lnTo>
                  <a:pt x="14156" y="16081"/>
                </a:lnTo>
                <a:lnTo>
                  <a:pt x="12655" y="14684"/>
                </a:lnTo>
                <a:lnTo>
                  <a:pt x="12293" y="14873"/>
                </a:lnTo>
                <a:lnTo>
                  <a:pt x="11934" y="15048"/>
                </a:lnTo>
                <a:lnTo>
                  <a:pt x="11578" y="15211"/>
                </a:lnTo>
                <a:lnTo>
                  <a:pt x="11223" y="15360"/>
                </a:lnTo>
                <a:lnTo>
                  <a:pt x="10870" y="15495"/>
                </a:lnTo>
                <a:lnTo>
                  <a:pt x="10520" y="15617"/>
                </a:lnTo>
                <a:lnTo>
                  <a:pt x="10173" y="15726"/>
                </a:lnTo>
                <a:lnTo>
                  <a:pt x="9828" y="15822"/>
                </a:lnTo>
                <a:lnTo>
                  <a:pt x="9485" y="15904"/>
                </a:lnTo>
                <a:lnTo>
                  <a:pt x="9145" y="15974"/>
                </a:lnTo>
                <a:lnTo>
                  <a:pt x="8808" y="16030"/>
                </a:lnTo>
                <a:lnTo>
                  <a:pt x="8472" y="16074"/>
                </a:lnTo>
                <a:lnTo>
                  <a:pt x="8140" y="16105"/>
                </a:lnTo>
                <a:lnTo>
                  <a:pt x="7812" y="16123"/>
                </a:lnTo>
                <a:lnTo>
                  <a:pt x="7486" y="16128"/>
                </a:lnTo>
                <a:lnTo>
                  <a:pt x="7164" y="16121"/>
                </a:lnTo>
                <a:lnTo>
                  <a:pt x="6845" y="16101"/>
                </a:lnTo>
                <a:lnTo>
                  <a:pt x="6529" y="16069"/>
                </a:lnTo>
                <a:lnTo>
                  <a:pt x="6216" y="16024"/>
                </a:lnTo>
                <a:lnTo>
                  <a:pt x="5906" y="15967"/>
                </a:lnTo>
                <a:lnTo>
                  <a:pt x="5601" y="15897"/>
                </a:lnTo>
                <a:lnTo>
                  <a:pt x="5298" y="15816"/>
                </a:lnTo>
                <a:lnTo>
                  <a:pt x="5001" y="15722"/>
                </a:lnTo>
                <a:lnTo>
                  <a:pt x="4706" y="15616"/>
                </a:lnTo>
                <a:lnTo>
                  <a:pt x="4415" y="15498"/>
                </a:lnTo>
                <a:lnTo>
                  <a:pt x="4129" y="15368"/>
                </a:lnTo>
                <a:lnTo>
                  <a:pt x="3846" y="15227"/>
                </a:lnTo>
                <a:lnTo>
                  <a:pt x="3568" y="15073"/>
                </a:lnTo>
                <a:lnTo>
                  <a:pt x="3293" y="14907"/>
                </a:lnTo>
                <a:lnTo>
                  <a:pt x="3023" y="14731"/>
                </a:lnTo>
                <a:lnTo>
                  <a:pt x="2757" y="14542"/>
                </a:lnTo>
                <a:lnTo>
                  <a:pt x="2496" y="14342"/>
                </a:lnTo>
                <a:lnTo>
                  <a:pt x="2509" y="14390"/>
                </a:lnTo>
                <a:lnTo>
                  <a:pt x="2520" y="14439"/>
                </a:lnTo>
                <a:lnTo>
                  <a:pt x="2528" y="14487"/>
                </a:lnTo>
                <a:lnTo>
                  <a:pt x="2533" y="14536"/>
                </a:lnTo>
                <a:lnTo>
                  <a:pt x="2536" y="14586"/>
                </a:lnTo>
                <a:lnTo>
                  <a:pt x="2537" y="14635"/>
                </a:lnTo>
                <a:lnTo>
                  <a:pt x="2534" y="14686"/>
                </a:lnTo>
                <a:lnTo>
                  <a:pt x="2530" y="14735"/>
                </a:lnTo>
                <a:lnTo>
                  <a:pt x="2523" y="14785"/>
                </a:lnTo>
                <a:lnTo>
                  <a:pt x="2514" y="14835"/>
                </a:lnTo>
                <a:lnTo>
                  <a:pt x="2502" y="14884"/>
                </a:lnTo>
                <a:lnTo>
                  <a:pt x="2489" y="14934"/>
                </a:lnTo>
                <a:lnTo>
                  <a:pt x="2473" y="14983"/>
                </a:lnTo>
                <a:lnTo>
                  <a:pt x="2454" y="15031"/>
                </a:lnTo>
                <a:lnTo>
                  <a:pt x="2434" y="15080"/>
                </a:lnTo>
                <a:lnTo>
                  <a:pt x="2412" y="15127"/>
                </a:lnTo>
                <a:lnTo>
                  <a:pt x="2388" y="15174"/>
                </a:lnTo>
                <a:lnTo>
                  <a:pt x="2363" y="15222"/>
                </a:lnTo>
                <a:lnTo>
                  <a:pt x="2334" y="15267"/>
                </a:lnTo>
                <a:lnTo>
                  <a:pt x="2305" y="15313"/>
                </a:lnTo>
                <a:lnTo>
                  <a:pt x="2275" y="15358"/>
                </a:lnTo>
                <a:lnTo>
                  <a:pt x="2241" y="15401"/>
                </a:lnTo>
                <a:lnTo>
                  <a:pt x="2207" y="15444"/>
                </a:lnTo>
                <a:lnTo>
                  <a:pt x="2171" y="15486"/>
                </a:lnTo>
                <a:lnTo>
                  <a:pt x="2134" y="15526"/>
                </a:lnTo>
                <a:lnTo>
                  <a:pt x="2095" y="15567"/>
                </a:lnTo>
                <a:lnTo>
                  <a:pt x="2055" y="15605"/>
                </a:lnTo>
                <a:lnTo>
                  <a:pt x="2013" y="15642"/>
                </a:lnTo>
                <a:lnTo>
                  <a:pt x="1971" y="15677"/>
                </a:lnTo>
                <a:lnTo>
                  <a:pt x="1927" y="15713"/>
                </a:lnTo>
                <a:lnTo>
                  <a:pt x="1881" y="15745"/>
                </a:lnTo>
                <a:lnTo>
                  <a:pt x="1836" y="15777"/>
                </a:lnTo>
                <a:lnTo>
                  <a:pt x="1779" y="15812"/>
                </a:lnTo>
                <a:lnTo>
                  <a:pt x="1723" y="15845"/>
                </a:lnTo>
                <a:lnTo>
                  <a:pt x="1666" y="15874"/>
                </a:lnTo>
                <a:lnTo>
                  <a:pt x="1610" y="15900"/>
                </a:lnTo>
                <a:lnTo>
                  <a:pt x="1552" y="15923"/>
                </a:lnTo>
                <a:lnTo>
                  <a:pt x="1496" y="15944"/>
                </a:lnTo>
                <a:lnTo>
                  <a:pt x="1438" y="15961"/>
                </a:lnTo>
                <a:lnTo>
                  <a:pt x="1381" y="15975"/>
                </a:lnTo>
                <a:lnTo>
                  <a:pt x="1324" y="15987"/>
                </a:lnTo>
                <a:lnTo>
                  <a:pt x="1267" y="15995"/>
                </a:lnTo>
                <a:lnTo>
                  <a:pt x="1210" y="16001"/>
                </a:lnTo>
                <a:lnTo>
                  <a:pt x="1154" y="16003"/>
                </a:lnTo>
                <a:lnTo>
                  <a:pt x="1098" y="16003"/>
                </a:lnTo>
                <a:lnTo>
                  <a:pt x="1043" y="16000"/>
                </a:lnTo>
                <a:lnTo>
                  <a:pt x="987" y="15995"/>
                </a:lnTo>
                <a:lnTo>
                  <a:pt x="933" y="15986"/>
                </a:lnTo>
                <a:lnTo>
                  <a:pt x="879" y="15975"/>
                </a:lnTo>
                <a:lnTo>
                  <a:pt x="826" y="15961"/>
                </a:lnTo>
                <a:lnTo>
                  <a:pt x="773" y="15944"/>
                </a:lnTo>
                <a:lnTo>
                  <a:pt x="722" y="15924"/>
                </a:lnTo>
                <a:lnTo>
                  <a:pt x="671" y="15902"/>
                </a:lnTo>
                <a:lnTo>
                  <a:pt x="622" y="15877"/>
                </a:lnTo>
                <a:lnTo>
                  <a:pt x="573" y="15849"/>
                </a:lnTo>
                <a:lnTo>
                  <a:pt x="527" y="15819"/>
                </a:lnTo>
                <a:lnTo>
                  <a:pt x="480" y="15786"/>
                </a:lnTo>
                <a:lnTo>
                  <a:pt x="436" y="15751"/>
                </a:lnTo>
                <a:lnTo>
                  <a:pt x="393" y="15713"/>
                </a:lnTo>
                <a:lnTo>
                  <a:pt x="350" y="15671"/>
                </a:lnTo>
                <a:lnTo>
                  <a:pt x="310" y="15628"/>
                </a:lnTo>
                <a:lnTo>
                  <a:pt x="271" y="15583"/>
                </a:lnTo>
                <a:lnTo>
                  <a:pt x="234" y="15534"/>
                </a:lnTo>
                <a:lnTo>
                  <a:pt x="199" y="15483"/>
                </a:lnTo>
                <a:lnTo>
                  <a:pt x="143" y="15391"/>
                </a:lnTo>
                <a:lnTo>
                  <a:pt x="98" y="15299"/>
                </a:lnTo>
                <a:lnTo>
                  <a:pt x="61" y="15206"/>
                </a:lnTo>
                <a:lnTo>
                  <a:pt x="33" y="15112"/>
                </a:lnTo>
                <a:lnTo>
                  <a:pt x="14" y="15019"/>
                </a:lnTo>
                <a:lnTo>
                  <a:pt x="3" y="14925"/>
                </a:lnTo>
                <a:lnTo>
                  <a:pt x="0" y="14833"/>
                </a:lnTo>
                <a:lnTo>
                  <a:pt x="5" y="14741"/>
                </a:lnTo>
                <a:lnTo>
                  <a:pt x="17" y="14651"/>
                </a:lnTo>
                <a:lnTo>
                  <a:pt x="36" y="14562"/>
                </a:lnTo>
                <a:lnTo>
                  <a:pt x="63" y="14475"/>
                </a:lnTo>
                <a:lnTo>
                  <a:pt x="95" y="14389"/>
                </a:lnTo>
                <a:lnTo>
                  <a:pt x="133" y="14307"/>
                </a:lnTo>
                <a:lnTo>
                  <a:pt x="179" y="14226"/>
                </a:lnTo>
                <a:lnTo>
                  <a:pt x="228" y="14148"/>
                </a:lnTo>
                <a:lnTo>
                  <a:pt x="284" y="14075"/>
                </a:lnTo>
                <a:lnTo>
                  <a:pt x="344" y="14004"/>
                </a:lnTo>
                <a:lnTo>
                  <a:pt x="409" y="13938"/>
                </a:lnTo>
                <a:lnTo>
                  <a:pt x="478" y="13874"/>
                </a:lnTo>
                <a:lnTo>
                  <a:pt x="551" y="13816"/>
                </a:lnTo>
                <a:lnTo>
                  <a:pt x="628" y="13762"/>
                </a:lnTo>
                <a:lnTo>
                  <a:pt x="708" y="13714"/>
                </a:lnTo>
                <a:lnTo>
                  <a:pt x="791" y="13670"/>
                </a:lnTo>
                <a:lnTo>
                  <a:pt x="878" y="13632"/>
                </a:lnTo>
                <a:lnTo>
                  <a:pt x="967" y="13601"/>
                </a:lnTo>
                <a:lnTo>
                  <a:pt x="1057" y="13575"/>
                </a:lnTo>
                <a:lnTo>
                  <a:pt x="1150" y="13556"/>
                </a:lnTo>
                <a:lnTo>
                  <a:pt x="1244" y="13542"/>
                </a:lnTo>
                <a:lnTo>
                  <a:pt x="1339" y="13536"/>
                </a:lnTo>
                <a:lnTo>
                  <a:pt x="1436" y="13538"/>
                </a:lnTo>
                <a:lnTo>
                  <a:pt x="1533" y="13548"/>
                </a:lnTo>
                <a:lnTo>
                  <a:pt x="1630" y="13565"/>
                </a:lnTo>
                <a:lnTo>
                  <a:pt x="1553" y="13486"/>
                </a:lnTo>
                <a:lnTo>
                  <a:pt x="1477" y="13406"/>
                </a:lnTo>
                <a:lnTo>
                  <a:pt x="1400" y="13325"/>
                </a:lnTo>
                <a:lnTo>
                  <a:pt x="1324" y="13243"/>
                </a:lnTo>
                <a:lnTo>
                  <a:pt x="1248" y="13159"/>
                </a:lnTo>
                <a:lnTo>
                  <a:pt x="1174" y="13075"/>
                </a:lnTo>
                <a:lnTo>
                  <a:pt x="1100" y="12990"/>
                </a:lnTo>
                <a:lnTo>
                  <a:pt x="1026" y="12903"/>
                </a:lnTo>
                <a:lnTo>
                  <a:pt x="953" y="12815"/>
                </a:lnTo>
                <a:lnTo>
                  <a:pt x="880" y="12726"/>
                </a:lnTo>
                <a:lnTo>
                  <a:pt x="807" y="12636"/>
                </a:lnTo>
                <a:lnTo>
                  <a:pt x="736" y="12545"/>
                </a:lnTo>
                <a:lnTo>
                  <a:pt x="665" y="12453"/>
                </a:lnTo>
                <a:lnTo>
                  <a:pt x="594" y="12359"/>
                </a:lnTo>
                <a:lnTo>
                  <a:pt x="524" y="12264"/>
                </a:lnTo>
                <a:lnTo>
                  <a:pt x="454" y="12169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3200">
              <a:gradFill>
                <a:gsLst>
                  <a:gs pos="0">
                    <a:prstClr val="white">
                      <a:lumMod val="95000"/>
                    </a:prstClr>
                  </a:gs>
                  <a:gs pos="100000">
                    <a:prstClr val="white"/>
                  </a:gs>
                </a:gsLst>
                <a:lin ang="5400000" scaled="0"/>
              </a:gra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04" name="TextBox 9"/>
          <p:cNvSpPr txBox="1"/>
          <p:nvPr/>
        </p:nvSpPr>
        <p:spPr>
          <a:xfrm>
            <a:off x="5404624" y="2027570"/>
            <a:ext cx="3185740" cy="920750"/>
          </a:xfrm>
          <a:prstGeom prst="rect">
            <a:avLst/>
          </a:prstGeom>
          <a:noFill/>
        </p:spPr>
        <p:txBody>
          <a:bodyPr wrap="square" lIns="91388" tIns="45693" rIns="91388" bIns="45693" rtlCol="0">
            <a:spAutoFit/>
          </a:bodyPr>
          <a:lstStyle/>
          <a:p>
            <a:pPr>
              <a:defRPr/>
            </a:pPr>
            <a:r>
              <a:rPr lang="zh-CN" altLang="en-US" sz="5400" b="1" spc="500" dirty="0">
                <a:solidFill>
                  <a:srgbClr val="C00000"/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第四阶段</a:t>
            </a:r>
          </a:p>
        </p:txBody>
      </p:sp>
      <p:sp>
        <p:nvSpPr>
          <p:cNvPr id="105" name="TextBox 9"/>
          <p:cNvSpPr txBox="1"/>
          <p:nvPr/>
        </p:nvSpPr>
        <p:spPr>
          <a:xfrm>
            <a:off x="2328163" y="3429000"/>
            <a:ext cx="7523607" cy="643890"/>
          </a:xfrm>
          <a:prstGeom prst="rect">
            <a:avLst/>
          </a:prstGeom>
          <a:noFill/>
        </p:spPr>
        <p:txBody>
          <a:bodyPr wrap="square" lIns="91388" tIns="45693" rIns="91388" bIns="45693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另辟道路，另造环境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05" b="5954"/>
          <a:stretch>
            <a:fillRect/>
          </a:stretch>
        </p:blipFill>
        <p:spPr bwMode="auto">
          <a:xfrm>
            <a:off x="0" y="3977005"/>
            <a:ext cx="12179935" cy="2880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5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bldLvl="0" animBg="1"/>
      <p:bldP spid="104" grpId="0"/>
      <p:bldP spid="10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/>
          <p:nvPr/>
        </p:nvSpPr>
        <p:spPr>
          <a:xfrm>
            <a:off x="1415480" y="281512"/>
            <a:ext cx="2954655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另辟道路，另辟环境</a:t>
            </a:r>
          </a:p>
        </p:txBody>
      </p:sp>
      <p:sp>
        <p:nvSpPr>
          <p:cNvPr id="9" name="矩形 8"/>
          <p:cNvSpPr/>
          <p:nvPr/>
        </p:nvSpPr>
        <p:spPr>
          <a:xfrm>
            <a:off x="4403725" y="1944370"/>
            <a:ext cx="3416300" cy="5232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学习和思想政治情况</a:t>
            </a:r>
          </a:p>
        </p:txBody>
      </p:sp>
      <p:sp>
        <p:nvSpPr>
          <p:cNvPr id="11" name="文本框 3"/>
          <p:cNvSpPr txBox="1"/>
          <p:nvPr/>
        </p:nvSpPr>
        <p:spPr>
          <a:xfrm>
            <a:off x="371475" y="1252523"/>
            <a:ext cx="7000239" cy="509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 fontAlgn="auto">
              <a:lnSpc>
                <a:spcPct val="13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为了探寻真理，毛泽东花了大量时间和精力研究时事和社会问题。这一时期中国社会变动剧烈，新旧思潮相互激荡，他的思想也在快速变化中。</a:t>
            </a:r>
          </a:p>
          <a:p>
            <a:pPr indent="457200" algn="just" fontAlgn="auto">
              <a:lnSpc>
                <a:spcPct val="13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1910年秋，在湘乡县立东山学校读书的毛泽东看到梁启超主办的《新民丛报》，开始“崇拜康有为和梁启超”，赞同他们君主立宪的主张。次年春，毛泽东考入长沙驻省湘乡中学后，阅览了同盟会的《民立报》，支持孙中山领导的同盟会的政治主张。1911年他加入新军，参加辛亥革命，怀着浓厚兴趣讨论了社会改良主义思潮。此后，毛泽东还大量阅读西方著作，接受过进化论和民主思想。这一时期，改良主义、自由主义、无政府主义等思潮甚嚣尘上，不可避免地影响着毛泽东。</a:t>
            </a:r>
          </a:p>
          <a:p>
            <a:pPr indent="457200" algn="just" fontAlgn="auto">
              <a:lnSpc>
                <a:spcPct val="13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毛泽东在斗争实践中对不同思潮进行了研究和比较。各种主义主张处处碰壁的现实，使他逐渐认识到要改变中国命运，必须“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另辟道路，另造环境一法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”，找到真正的科学真理进行指引。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15669E8-85B9-4A25-8AE4-72CBE26CB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194" y="1098153"/>
            <a:ext cx="3651885" cy="2738914"/>
          </a:xfrm>
          <a:prstGeom prst="rect">
            <a:avLst/>
          </a:prstGeom>
          <a:noFill/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4BCFB855-23C6-4DBD-A99F-028EB17CD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194" y="3915893"/>
            <a:ext cx="3651885" cy="2736267"/>
          </a:xfrm>
          <a:prstGeom prst="rect">
            <a:avLst/>
          </a:prstGeom>
          <a:noFill/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reeform 5"/>
          <p:cNvSpPr/>
          <p:nvPr/>
        </p:nvSpPr>
        <p:spPr bwMode="auto">
          <a:xfrm>
            <a:off x="3737123" y="1758270"/>
            <a:ext cx="1008112" cy="1011496"/>
          </a:xfrm>
          <a:custGeom>
            <a:avLst/>
            <a:gdLst>
              <a:gd name="T0" fmla="*/ 2313 w 16074"/>
              <a:gd name="T1" fmla="*/ 11564 h 16128"/>
              <a:gd name="T2" fmla="*/ 3529 w 16074"/>
              <a:gd name="T3" fmla="*/ 12395 h 16128"/>
              <a:gd name="T4" fmla="*/ 4818 w 16074"/>
              <a:gd name="T5" fmla="*/ 13031 h 16128"/>
              <a:gd name="T6" fmla="*/ 6189 w 16074"/>
              <a:gd name="T7" fmla="*/ 13418 h 16128"/>
              <a:gd name="T8" fmla="*/ 7653 w 16074"/>
              <a:gd name="T9" fmla="*/ 13501 h 16128"/>
              <a:gd name="T10" fmla="*/ 9219 w 16074"/>
              <a:gd name="T11" fmla="*/ 13224 h 16128"/>
              <a:gd name="T12" fmla="*/ 5225 w 16074"/>
              <a:gd name="T13" fmla="*/ 7326 h 16128"/>
              <a:gd name="T14" fmla="*/ 5604 w 16074"/>
              <a:gd name="T15" fmla="*/ 2588 h 16128"/>
              <a:gd name="T16" fmla="*/ 5918 w 16074"/>
              <a:gd name="T17" fmla="*/ 2680 h 16128"/>
              <a:gd name="T18" fmla="*/ 6274 w 16074"/>
              <a:gd name="T19" fmla="*/ 2719 h 16128"/>
              <a:gd name="T20" fmla="*/ 6671 w 16074"/>
              <a:gd name="T21" fmla="*/ 2688 h 16128"/>
              <a:gd name="T22" fmla="*/ 7102 w 16074"/>
              <a:gd name="T23" fmla="*/ 2577 h 16128"/>
              <a:gd name="T24" fmla="*/ 7563 w 16074"/>
              <a:gd name="T25" fmla="*/ 2375 h 16128"/>
              <a:gd name="T26" fmla="*/ 8053 w 16074"/>
              <a:gd name="T27" fmla="*/ 2066 h 16128"/>
              <a:gd name="T28" fmla="*/ 12930 w 16074"/>
              <a:gd name="T29" fmla="*/ 10057 h 16128"/>
              <a:gd name="T30" fmla="*/ 13396 w 16074"/>
              <a:gd name="T31" fmla="*/ 8301 h 16128"/>
              <a:gd name="T32" fmla="*/ 13347 w 16074"/>
              <a:gd name="T33" fmla="*/ 6443 h 16128"/>
              <a:gd name="T34" fmla="*/ 12801 w 16074"/>
              <a:gd name="T35" fmla="*/ 4583 h 16128"/>
              <a:gd name="T36" fmla="*/ 11773 w 16074"/>
              <a:gd name="T37" fmla="*/ 2822 h 16128"/>
              <a:gd name="T38" fmla="*/ 10277 w 16074"/>
              <a:gd name="T39" fmla="*/ 1262 h 16128"/>
              <a:gd name="T40" fmla="*/ 8329 w 16074"/>
              <a:gd name="T41" fmla="*/ 0 h 16128"/>
              <a:gd name="T42" fmla="*/ 10526 w 16074"/>
              <a:gd name="T43" fmla="*/ 458 h 16128"/>
              <a:gd name="T44" fmla="*/ 12659 w 16074"/>
              <a:gd name="T45" fmla="*/ 1583 h 16128"/>
              <a:gd name="T46" fmla="*/ 14464 w 16074"/>
              <a:gd name="T47" fmla="*/ 3304 h 16128"/>
              <a:gd name="T48" fmla="*/ 15679 w 16074"/>
              <a:gd name="T49" fmla="*/ 5557 h 16128"/>
              <a:gd name="T50" fmla="*/ 16044 w 16074"/>
              <a:gd name="T51" fmla="*/ 8271 h 16128"/>
              <a:gd name="T52" fmla="*/ 15294 w 16074"/>
              <a:gd name="T53" fmla="*/ 11379 h 16128"/>
              <a:gd name="T54" fmla="*/ 12655 w 16074"/>
              <a:gd name="T55" fmla="*/ 14684 h 16128"/>
              <a:gd name="T56" fmla="*/ 10870 w 16074"/>
              <a:gd name="T57" fmla="*/ 15495 h 16128"/>
              <a:gd name="T58" fmla="*/ 9145 w 16074"/>
              <a:gd name="T59" fmla="*/ 15974 h 16128"/>
              <a:gd name="T60" fmla="*/ 7486 w 16074"/>
              <a:gd name="T61" fmla="*/ 16128 h 16128"/>
              <a:gd name="T62" fmla="*/ 5906 w 16074"/>
              <a:gd name="T63" fmla="*/ 15967 h 16128"/>
              <a:gd name="T64" fmla="*/ 4415 w 16074"/>
              <a:gd name="T65" fmla="*/ 15498 h 16128"/>
              <a:gd name="T66" fmla="*/ 3023 w 16074"/>
              <a:gd name="T67" fmla="*/ 14731 h 16128"/>
              <a:gd name="T68" fmla="*/ 2528 w 16074"/>
              <a:gd name="T69" fmla="*/ 14487 h 16128"/>
              <a:gd name="T70" fmla="*/ 2530 w 16074"/>
              <a:gd name="T71" fmla="*/ 14735 h 16128"/>
              <a:gd name="T72" fmla="*/ 2473 w 16074"/>
              <a:gd name="T73" fmla="*/ 14983 h 16128"/>
              <a:gd name="T74" fmla="*/ 2363 w 16074"/>
              <a:gd name="T75" fmla="*/ 15222 h 16128"/>
              <a:gd name="T76" fmla="*/ 2207 w 16074"/>
              <a:gd name="T77" fmla="*/ 15444 h 16128"/>
              <a:gd name="T78" fmla="*/ 2013 w 16074"/>
              <a:gd name="T79" fmla="*/ 15642 h 16128"/>
              <a:gd name="T80" fmla="*/ 1779 w 16074"/>
              <a:gd name="T81" fmla="*/ 15812 h 16128"/>
              <a:gd name="T82" fmla="*/ 1496 w 16074"/>
              <a:gd name="T83" fmla="*/ 15944 h 16128"/>
              <a:gd name="T84" fmla="*/ 1210 w 16074"/>
              <a:gd name="T85" fmla="*/ 16001 h 16128"/>
              <a:gd name="T86" fmla="*/ 933 w 16074"/>
              <a:gd name="T87" fmla="*/ 15986 h 16128"/>
              <a:gd name="T88" fmla="*/ 671 w 16074"/>
              <a:gd name="T89" fmla="*/ 15902 h 16128"/>
              <a:gd name="T90" fmla="*/ 436 w 16074"/>
              <a:gd name="T91" fmla="*/ 15751 h 16128"/>
              <a:gd name="T92" fmla="*/ 234 w 16074"/>
              <a:gd name="T93" fmla="*/ 15534 h 16128"/>
              <a:gd name="T94" fmla="*/ 33 w 16074"/>
              <a:gd name="T95" fmla="*/ 15112 h 16128"/>
              <a:gd name="T96" fmla="*/ 17 w 16074"/>
              <a:gd name="T97" fmla="*/ 14651 h 16128"/>
              <a:gd name="T98" fmla="*/ 179 w 16074"/>
              <a:gd name="T99" fmla="*/ 14226 h 16128"/>
              <a:gd name="T100" fmla="*/ 478 w 16074"/>
              <a:gd name="T101" fmla="*/ 13874 h 16128"/>
              <a:gd name="T102" fmla="*/ 878 w 16074"/>
              <a:gd name="T103" fmla="*/ 13632 h 16128"/>
              <a:gd name="T104" fmla="*/ 1339 w 16074"/>
              <a:gd name="T105" fmla="*/ 13536 h 16128"/>
              <a:gd name="T106" fmla="*/ 1477 w 16074"/>
              <a:gd name="T107" fmla="*/ 13406 h 16128"/>
              <a:gd name="T108" fmla="*/ 1100 w 16074"/>
              <a:gd name="T109" fmla="*/ 12990 h 16128"/>
              <a:gd name="T110" fmla="*/ 736 w 16074"/>
              <a:gd name="T111" fmla="*/ 12545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074" h="16128">
                <a:moveTo>
                  <a:pt x="454" y="12169"/>
                </a:moveTo>
                <a:lnTo>
                  <a:pt x="1614" y="10993"/>
                </a:lnTo>
                <a:lnTo>
                  <a:pt x="1844" y="11188"/>
                </a:lnTo>
                <a:lnTo>
                  <a:pt x="2077" y="11378"/>
                </a:lnTo>
                <a:lnTo>
                  <a:pt x="2313" y="11564"/>
                </a:lnTo>
                <a:lnTo>
                  <a:pt x="2550" y="11742"/>
                </a:lnTo>
                <a:lnTo>
                  <a:pt x="2792" y="11916"/>
                </a:lnTo>
                <a:lnTo>
                  <a:pt x="3035" y="12083"/>
                </a:lnTo>
                <a:lnTo>
                  <a:pt x="3280" y="12242"/>
                </a:lnTo>
                <a:lnTo>
                  <a:pt x="3529" y="12395"/>
                </a:lnTo>
                <a:lnTo>
                  <a:pt x="3781" y="12540"/>
                </a:lnTo>
                <a:lnTo>
                  <a:pt x="4035" y="12677"/>
                </a:lnTo>
                <a:lnTo>
                  <a:pt x="4293" y="12804"/>
                </a:lnTo>
                <a:lnTo>
                  <a:pt x="4554" y="12923"/>
                </a:lnTo>
                <a:lnTo>
                  <a:pt x="4818" y="13031"/>
                </a:lnTo>
                <a:lnTo>
                  <a:pt x="5086" y="13131"/>
                </a:lnTo>
                <a:lnTo>
                  <a:pt x="5356" y="13220"/>
                </a:lnTo>
                <a:lnTo>
                  <a:pt x="5630" y="13298"/>
                </a:lnTo>
                <a:lnTo>
                  <a:pt x="5908" y="13364"/>
                </a:lnTo>
                <a:lnTo>
                  <a:pt x="6189" y="13418"/>
                </a:lnTo>
                <a:lnTo>
                  <a:pt x="6474" y="13461"/>
                </a:lnTo>
                <a:lnTo>
                  <a:pt x="6763" y="13491"/>
                </a:lnTo>
                <a:lnTo>
                  <a:pt x="7056" y="13508"/>
                </a:lnTo>
                <a:lnTo>
                  <a:pt x="7352" y="13511"/>
                </a:lnTo>
                <a:lnTo>
                  <a:pt x="7653" y="13501"/>
                </a:lnTo>
                <a:lnTo>
                  <a:pt x="7958" y="13476"/>
                </a:lnTo>
                <a:lnTo>
                  <a:pt x="8267" y="13437"/>
                </a:lnTo>
                <a:lnTo>
                  <a:pt x="8579" y="13381"/>
                </a:lnTo>
                <a:lnTo>
                  <a:pt x="8897" y="13311"/>
                </a:lnTo>
                <a:lnTo>
                  <a:pt x="9219" y="13224"/>
                </a:lnTo>
                <a:lnTo>
                  <a:pt x="9546" y="13121"/>
                </a:lnTo>
                <a:lnTo>
                  <a:pt x="9877" y="13001"/>
                </a:lnTo>
                <a:lnTo>
                  <a:pt x="10212" y="12863"/>
                </a:lnTo>
                <a:lnTo>
                  <a:pt x="10554" y="12708"/>
                </a:lnTo>
                <a:lnTo>
                  <a:pt x="5225" y="7326"/>
                </a:lnTo>
                <a:lnTo>
                  <a:pt x="3765" y="8813"/>
                </a:lnTo>
                <a:lnTo>
                  <a:pt x="1503" y="6582"/>
                </a:lnTo>
                <a:lnTo>
                  <a:pt x="5491" y="2537"/>
                </a:lnTo>
                <a:lnTo>
                  <a:pt x="5547" y="2563"/>
                </a:lnTo>
                <a:lnTo>
                  <a:pt x="5604" y="2588"/>
                </a:lnTo>
                <a:lnTo>
                  <a:pt x="5663" y="2610"/>
                </a:lnTo>
                <a:lnTo>
                  <a:pt x="5724" y="2631"/>
                </a:lnTo>
                <a:lnTo>
                  <a:pt x="5787" y="2649"/>
                </a:lnTo>
                <a:lnTo>
                  <a:pt x="5852" y="2666"/>
                </a:lnTo>
                <a:lnTo>
                  <a:pt x="5918" y="2680"/>
                </a:lnTo>
                <a:lnTo>
                  <a:pt x="5986" y="2693"/>
                </a:lnTo>
                <a:lnTo>
                  <a:pt x="6055" y="2703"/>
                </a:lnTo>
                <a:lnTo>
                  <a:pt x="6127" y="2711"/>
                </a:lnTo>
                <a:lnTo>
                  <a:pt x="6200" y="2716"/>
                </a:lnTo>
                <a:lnTo>
                  <a:pt x="6274" y="2719"/>
                </a:lnTo>
                <a:lnTo>
                  <a:pt x="6351" y="2719"/>
                </a:lnTo>
                <a:lnTo>
                  <a:pt x="6429" y="2716"/>
                </a:lnTo>
                <a:lnTo>
                  <a:pt x="6508" y="2710"/>
                </a:lnTo>
                <a:lnTo>
                  <a:pt x="6588" y="2700"/>
                </a:lnTo>
                <a:lnTo>
                  <a:pt x="6671" y="2688"/>
                </a:lnTo>
                <a:lnTo>
                  <a:pt x="6755" y="2673"/>
                </a:lnTo>
                <a:lnTo>
                  <a:pt x="6840" y="2654"/>
                </a:lnTo>
                <a:lnTo>
                  <a:pt x="6925" y="2632"/>
                </a:lnTo>
                <a:lnTo>
                  <a:pt x="7013" y="2607"/>
                </a:lnTo>
                <a:lnTo>
                  <a:pt x="7102" y="2577"/>
                </a:lnTo>
                <a:lnTo>
                  <a:pt x="7192" y="2545"/>
                </a:lnTo>
                <a:lnTo>
                  <a:pt x="7283" y="2508"/>
                </a:lnTo>
                <a:lnTo>
                  <a:pt x="7375" y="2468"/>
                </a:lnTo>
                <a:lnTo>
                  <a:pt x="7469" y="2423"/>
                </a:lnTo>
                <a:lnTo>
                  <a:pt x="7563" y="2375"/>
                </a:lnTo>
                <a:lnTo>
                  <a:pt x="7659" y="2321"/>
                </a:lnTo>
                <a:lnTo>
                  <a:pt x="7756" y="2265"/>
                </a:lnTo>
                <a:lnTo>
                  <a:pt x="7854" y="2203"/>
                </a:lnTo>
                <a:lnTo>
                  <a:pt x="7953" y="2137"/>
                </a:lnTo>
                <a:lnTo>
                  <a:pt x="8053" y="2066"/>
                </a:lnTo>
                <a:lnTo>
                  <a:pt x="9204" y="3243"/>
                </a:lnTo>
                <a:lnTo>
                  <a:pt x="7220" y="5296"/>
                </a:lnTo>
                <a:lnTo>
                  <a:pt x="12597" y="10708"/>
                </a:lnTo>
                <a:lnTo>
                  <a:pt x="12775" y="10387"/>
                </a:lnTo>
                <a:lnTo>
                  <a:pt x="12930" y="10057"/>
                </a:lnTo>
                <a:lnTo>
                  <a:pt x="13065" y="9719"/>
                </a:lnTo>
                <a:lnTo>
                  <a:pt x="13179" y="9373"/>
                </a:lnTo>
                <a:lnTo>
                  <a:pt x="13271" y="9022"/>
                </a:lnTo>
                <a:lnTo>
                  <a:pt x="13344" y="8664"/>
                </a:lnTo>
                <a:lnTo>
                  <a:pt x="13396" y="8301"/>
                </a:lnTo>
                <a:lnTo>
                  <a:pt x="13426" y="7934"/>
                </a:lnTo>
                <a:lnTo>
                  <a:pt x="13437" y="7564"/>
                </a:lnTo>
                <a:lnTo>
                  <a:pt x="13427" y="7192"/>
                </a:lnTo>
                <a:lnTo>
                  <a:pt x="13398" y="6818"/>
                </a:lnTo>
                <a:lnTo>
                  <a:pt x="13347" y="6443"/>
                </a:lnTo>
                <a:lnTo>
                  <a:pt x="13277" y="6068"/>
                </a:lnTo>
                <a:lnTo>
                  <a:pt x="13188" y="5694"/>
                </a:lnTo>
                <a:lnTo>
                  <a:pt x="13079" y="5321"/>
                </a:lnTo>
                <a:lnTo>
                  <a:pt x="12949" y="4950"/>
                </a:lnTo>
                <a:lnTo>
                  <a:pt x="12801" y="4583"/>
                </a:lnTo>
                <a:lnTo>
                  <a:pt x="12634" y="4220"/>
                </a:lnTo>
                <a:lnTo>
                  <a:pt x="12447" y="3862"/>
                </a:lnTo>
                <a:lnTo>
                  <a:pt x="12241" y="3509"/>
                </a:lnTo>
                <a:lnTo>
                  <a:pt x="12017" y="3162"/>
                </a:lnTo>
                <a:lnTo>
                  <a:pt x="11773" y="2822"/>
                </a:lnTo>
                <a:lnTo>
                  <a:pt x="11511" y="2492"/>
                </a:lnTo>
                <a:lnTo>
                  <a:pt x="11230" y="2169"/>
                </a:lnTo>
                <a:lnTo>
                  <a:pt x="10931" y="1856"/>
                </a:lnTo>
                <a:lnTo>
                  <a:pt x="10613" y="1553"/>
                </a:lnTo>
                <a:lnTo>
                  <a:pt x="10277" y="1262"/>
                </a:lnTo>
                <a:lnTo>
                  <a:pt x="9924" y="982"/>
                </a:lnTo>
                <a:lnTo>
                  <a:pt x="9551" y="716"/>
                </a:lnTo>
                <a:lnTo>
                  <a:pt x="9162" y="463"/>
                </a:lnTo>
                <a:lnTo>
                  <a:pt x="8754" y="224"/>
                </a:lnTo>
                <a:lnTo>
                  <a:pt x="8329" y="0"/>
                </a:lnTo>
                <a:lnTo>
                  <a:pt x="8761" y="35"/>
                </a:lnTo>
                <a:lnTo>
                  <a:pt x="9199" y="99"/>
                </a:lnTo>
                <a:lnTo>
                  <a:pt x="9641" y="192"/>
                </a:lnTo>
                <a:lnTo>
                  <a:pt x="10084" y="310"/>
                </a:lnTo>
                <a:lnTo>
                  <a:pt x="10526" y="458"/>
                </a:lnTo>
                <a:lnTo>
                  <a:pt x="10966" y="632"/>
                </a:lnTo>
                <a:lnTo>
                  <a:pt x="11402" y="832"/>
                </a:lnTo>
                <a:lnTo>
                  <a:pt x="11830" y="1057"/>
                </a:lnTo>
                <a:lnTo>
                  <a:pt x="12250" y="1307"/>
                </a:lnTo>
                <a:lnTo>
                  <a:pt x="12659" y="1583"/>
                </a:lnTo>
                <a:lnTo>
                  <a:pt x="13054" y="1881"/>
                </a:lnTo>
                <a:lnTo>
                  <a:pt x="13435" y="2203"/>
                </a:lnTo>
                <a:lnTo>
                  <a:pt x="13798" y="2548"/>
                </a:lnTo>
                <a:lnTo>
                  <a:pt x="14141" y="2915"/>
                </a:lnTo>
                <a:lnTo>
                  <a:pt x="14464" y="3304"/>
                </a:lnTo>
                <a:lnTo>
                  <a:pt x="14762" y="3714"/>
                </a:lnTo>
                <a:lnTo>
                  <a:pt x="15036" y="4146"/>
                </a:lnTo>
                <a:lnTo>
                  <a:pt x="15281" y="4596"/>
                </a:lnTo>
                <a:lnTo>
                  <a:pt x="15496" y="5067"/>
                </a:lnTo>
                <a:lnTo>
                  <a:pt x="15679" y="5557"/>
                </a:lnTo>
                <a:lnTo>
                  <a:pt x="15829" y="6065"/>
                </a:lnTo>
                <a:lnTo>
                  <a:pt x="15942" y="6591"/>
                </a:lnTo>
                <a:lnTo>
                  <a:pt x="16016" y="7135"/>
                </a:lnTo>
                <a:lnTo>
                  <a:pt x="16052" y="7695"/>
                </a:lnTo>
                <a:lnTo>
                  <a:pt x="16044" y="8271"/>
                </a:lnTo>
                <a:lnTo>
                  <a:pt x="15991" y="8863"/>
                </a:lnTo>
                <a:lnTo>
                  <a:pt x="15892" y="9471"/>
                </a:lnTo>
                <a:lnTo>
                  <a:pt x="15744" y="10093"/>
                </a:lnTo>
                <a:lnTo>
                  <a:pt x="15545" y="10729"/>
                </a:lnTo>
                <a:lnTo>
                  <a:pt x="15294" y="11379"/>
                </a:lnTo>
                <a:lnTo>
                  <a:pt x="14987" y="12042"/>
                </a:lnTo>
                <a:lnTo>
                  <a:pt x="14623" y="12717"/>
                </a:lnTo>
                <a:lnTo>
                  <a:pt x="16074" y="14218"/>
                </a:lnTo>
                <a:lnTo>
                  <a:pt x="14156" y="16081"/>
                </a:lnTo>
                <a:lnTo>
                  <a:pt x="12655" y="14684"/>
                </a:lnTo>
                <a:lnTo>
                  <a:pt x="12293" y="14873"/>
                </a:lnTo>
                <a:lnTo>
                  <a:pt x="11934" y="15048"/>
                </a:lnTo>
                <a:lnTo>
                  <a:pt x="11578" y="15211"/>
                </a:lnTo>
                <a:lnTo>
                  <a:pt x="11223" y="15360"/>
                </a:lnTo>
                <a:lnTo>
                  <a:pt x="10870" y="15495"/>
                </a:lnTo>
                <a:lnTo>
                  <a:pt x="10520" y="15617"/>
                </a:lnTo>
                <a:lnTo>
                  <a:pt x="10173" y="15726"/>
                </a:lnTo>
                <a:lnTo>
                  <a:pt x="9828" y="15822"/>
                </a:lnTo>
                <a:lnTo>
                  <a:pt x="9485" y="15904"/>
                </a:lnTo>
                <a:lnTo>
                  <a:pt x="9145" y="15974"/>
                </a:lnTo>
                <a:lnTo>
                  <a:pt x="8808" y="16030"/>
                </a:lnTo>
                <a:lnTo>
                  <a:pt x="8472" y="16074"/>
                </a:lnTo>
                <a:lnTo>
                  <a:pt x="8140" y="16105"/>
                </a:lnTo>
                <a:lnTo>
                  <a:pt x="7812" y="16123"/>
                </a:lnTo>
                <a:lnTo>
                  <a:pt x="7486" y="16128"/>
                </a:lnTo>
                <a:lnTo>
                  <a:pt x="7164" y="16121"/>
                </a:lnTo>
                <a:lnTo>
                  <a:pt x="6845" y="16101"/>
                </a:lnTo>
                <a:lnTo>
                  <a:pt x="6529" y="16069"/>
                </a:lnTo>
                <a:lnTo>
                  <a:pt x="6216" y="16024"/>
                </a:lnTo>
                <a:lnTo>
                  <a:pt x="5906" y="15967"/>
                </a:lnTo>
                <a:lnTo>
                  <a:pt x="5601" y="15897"/>
                </a:lnTo>
                <a:lnTo>
                  <a:pt x="5298" y="15816"/>
                </a:lnTo>
                <a:lnTo>
                  <a:pt x="5001" y="15722"/>
                </a:lnTo>
                <a:lnTo>
                  <a:pt x="4706" y="15616"/>
                </a:lnTo>
                <a:lnTo>
                  <a:pt x="4415" y="15498"/>
                </a:lnTo>
                <a:lnTo>
                  <a:pt x="4129" y="15368"/>
                </a:lnTo>
                <a:lnTo>
                  <a:pt x="3846" y="15227"/>
                </a:lnTo>
                <a:lnTo>
                  <a:pt x="3568" y="15073"/>
                </a:lnTo>
                <a:lnTo>
                  <a:pt x="3293" y="14907"/>
                </a:lnTo>
                <a:lnTo>
                  <a:pt x="3023" y="14731"/>
                </a:lnTo>
                <a:lnTo>
                  <a:pt x="2757" y="14542"/>
                </a:lnTo>
                <a:lnTo>
                  <a:pt x="2496" y="14342"/>
                </a:lnTo>
                <a:lnTo>
                  <a:pt x="2509" y="14390"/>
                </a:lnTo>
                <a:lnTo>
                  <a:pt x="2520" y="14439"/>
                </a:lnTo>
                <a:lnTo>
                  <a:pt x="2528" y="14487"/>
                </a:lnTo>
                <a:lnTo>
                  <a:pt x="2533" y="14536"/>
                </a:lnTo>
                <a:lnTo>
                  <a:pt x="2536" y="14586"/>
                </a:lnTo>
                <a:lnTo>
                  <a:pt x="2537" y="14635"/>
                </a:lnTo>
                <a:lnTo>
                  <a:pt x="2534" y="14686"/>
                </a:lnTo>
                <a:lnTo>
                  <a:pt x="2530" y="14735"/>
                </a:lnTo>
                <a:lnTo>
                  <a:pt x="2523" y="14785"/>
                </a:lnTo>
                <a:lnTo>
                  <a:pt x="2514" y="14835"/>
                </a:lnTo>
                <a:lnTo>
                  <a:pt x="2502" y="14884"/>
                </a:lnTo>
                <a:lnTo>
                  <a:pt x="2489" y="14934"/>
                </a:lnTo>
                <a:lnTo>
                  <a:pt x="2473" y="14983"/>
                </a:lnTo>
                <a:lnTo>
                  <a:pt x="2454" y="15031"/>
                </a:lnTo>
                <a:lnTo>
                  <a:pt x="2434" y="15080"/>
                </a:lnTo>
                <a:lnTo>
                  <a:pt x="2412" y="15127"/>
                </a:lnTo>
                <a:lnTo>
                  <a:pt x="2388" y="15174"/>
                </a:lnTo>
                <a:lnTo>
                  <a:pt x="2363" y="15222"/>
                </a:lnTo>
                <a:lnTo>
                  <a:pt x="2334" y="15267"/>
                </a:lnTo>
                <a:lnTo>
                  <a:pt x="2305" y="15313"/>
                </a:lnTo>
                <a:lnTo>
                  <a:pt x="2275" y="15358"/>
                </a:lnTo>
                <a:lnTo>
                  <a:pt x="2241" y="15401"/>
                </a:lnTo>
                <a:lnTo>
                  <a:pt x="2207" y="15444"/>
                </a:lnTo>
                <a:lnTo>
                  <a:pt x="2171" y="15486"/>
                </a:lnTo>
                <a:lnTo>
                  <a:pt x="2134" y="15526"/>
                </a:lnTo>
                <a:lnTo>
                  <a:pt x="2095" y="15567"/>
                </a:lnTo>
                <a:lnTo>
                  <a:pt x="2055" y="15605"/>
                </a:lnTo>
                <a:lnTo>
                  <a:pt x="2013" y="15642"/>
                </a:lnTo>
                <a:lnTo>
                  <a:pt x="1971" y="15677"/>
                </a:lnTo>
                <a:lnTo>
                  <a:pt x="1927" y="15713"/>
                </a:lnTo>
                <a:lnTo>
                  <a:pt x="1881" y="15745"/>
                </a:lnTo>
                <a:lnTo>
                  <a:pt x="1836" y="15777"/>
                </a:lnTo>
                <a:lnTo>
                  <a:pt x="1779" y="15812"/>
                </a:lnTo>
                <a:lnTo>
                  <a:pt x="1723" y="15845"/>
                </a:lnTo>
                <a:lnTo>
                  <a:pt x="1666" y="15874"/>
                </a:lnTo>
                <a:lnTo>
                  <a:pt x="1610" y="15900"/>
                </a:lnTo>
                <a:lnTo>
                  <a:pt x="1552" y="15923"/>
                </a:lnTo>
                <a:lnTo>
                  <a:pt x="1496" y="15944"/>
                </a:lnTo>
                <a:lnTo>
                  <a:pt x="1438" y="15961"/>
                </a:lnTo>
                <a:lnTo>
                  <a:pt x="1381" y="15975"/>
                </a:lnTo>
                <a:lnTo>
                  <a:pt x="1324" y="15987"/>
                </a:lnTo>
                <a:lnTo>
                  <a:pt x="1267" y="15995"/>
                </a:lnTo>
                <a:lnTo>
                  <a:pt x="1210" y="16001"/>
                </a:lnTo>
                <a:lnTo>
                  <a:pt x="1154" y="16003"/>
                </a:lnTo>
                <a:lnTo>
                  <a:pt x="1098" y="16003"/>
                </a:lnTo>
                <a:lnTo>
                  <a:pt x="1043" y="16000"/>
                </a:lnTo>
                <a:lnTo>
                  <a:pt x="987" y="15995"/>
                </a:lnTo>
                <a:lnTo>
                  <a:pt x="933" y="15986"/>
                </a:lnTo>
                <a:lnTo>
                  <a:pt x="879" y="15975"/>
                </a:lnTo>
                <a:lnTo>
                  <a:pt x="826" y="15961"/>
                </a:lnTo>
                <a:lnTo>
                  <a:pt x="773" y="15944"/>
                </a:lnTo>
                <a:lnTo>
                  <a:pt x="722" y="15924"/>
                </a:lnTo>
                <a:lnTo>
                  <a:pt x="671" y="15902"/>
                </a:lnTo>
                <a:lnTo>
                  <a:pt x="622" y="15877"/>
                </a:lnTo>
                <a:lnTo>
                  <a:pt x="573" y="15849"/>
                </a:lnTo>
                <a:lnTo>
                  <a:pt x="527" y="15819"/>
                </a:lnTo>
                <a:lnTo>
                  <a:pt x="480" y="15786"/>
                </a:lnTo>
                <a:lnTo>
                  <a:pt x="436" y="15751"/>
                </a:lnTo>
                <a:lnTo>
                  <a:pt x="393" y="15713"/>
                </a:lnTo>
                <a:lnTo>
                  <a:pt x="350" y="15671"/>
                </a:lnTo>
                <a:lnTo>
                  <a:pt x="310" y="15628"/>
                </a:lnTo>
                <a:lnTo>
                  <a:pt x="271" y="15583"/>
                </a:lnTo>
                <a:lnTo>
                  <a:pt x="234" y="15534"/>
                </a:lnTo>
                <a:lnTo>
                  <a:pt x="199" y="15483"/>
                </a:lnTo>
                <a:lnTo>
                  <a:pt x="143" y="15391"/>
                </a:lnTo>
                <a:lnTo>
                  <a:pt x="98" y="15299"/>
                </a:lnTo>
                <a:lnTo>
                  <a:pt x="61" y="15206"/>
                </a:lnTo>
                <a:lnTo>
                  <a:pt x="33" y="15112"/>
                </a:lnTo>
                <a:lnTo>
                  <a:pt x="14" y="15019"/>
                </a:lnTo>
                <a:lnTo>
                  <a:pt x="3" y="14925"/>
                </a:lnTo>
                <a:lnTo>
                  <a:pt x="0" y="14833"/>
                </a:lnTo>
                <a:lnTo>
                  <a:pt x="5" y="14741"/>
                </a:lnTo>
                <a:lnTo>
                  <a:pt x="17" y="14651"/>
                </a:lnTo>
                <a:lnTo>
                  <a:pt x="36" y="14562"/>
                </a:lnTo>
                <a:lnTo>
                  <a:pt x="63" y="14475"/>
                </a:lnTo>
                <a:lnTo>
                  <a:pt x="95" y="14389"/>
                </a:lnTo>
                <a:lnTo>
                  <a:pt x="133" y="14307"/>
                </a:lnTo>
                <a:lnTo>
                  <a:pt x="179" y="14226"/>
                </a:lnTo>
                <a:lnTo>
                  <a:pt x="228" y="14148"/>
                </a:lnTo>
                <a:lnTo>
                  <a:pt x="284" y="14075"/>
                </a:lnTo>
                <a:lnTo>
                  <a:pt x="344" y="14004"/>
                </a:lnTo>
                <a:lnTo>
                  <a:pt x="409" y="13938"/>
                </a:lnTo>
                <a:lnTo>
                  <a:pt x="478" y="13874"/>
                </a:lnTo>
                <a:lnTo>
                  <a:pt x="551" y="13816"/>
                </a:lnTo>
                <a:lnTo>
                  <a:pt x="628" y="13762"/>
                </a:lnTo>
                <a:lnTo>
                  <a:pt x="708" y="13714"/>
                </a:lnTo>
                <a:lnTo>
                  <a:pt x="791" y="13670"/>
                </a:lnTo>
                <a:lnTo>
                  <a:pt x="878" y="13632"/>
                </a:lnTo>
                <a:lnTo>
                  <a:pt x="967" y="13601"/>
                </a:lnTo>
                <a:lnTo>
                  <a:pt x="1057" y="13575"/>
                </a:lnTo>
                <a:lnTo>
                  <a:pt x="1150" y="13556"/>
                </a:lnTo>
                <a:lnTo>
                  <a:pt x="1244" y="13542"/>
                </a:lnTo>
                <a:lnTo>
                  <a:pt x="1339" y="13536"/>
                </a:lnTo>
                <a:lnTo>
                  <a:pt x="1436" y="13538"/>
                </a:lnTo>
                <a:lnTo>
                  <a:pt x="1533" y="13548"/>
                </a:lnTo>
                <a:lnTo>
                  <a:pt x="1630" y="13565"/>
                </a:lnTo>
                <a:lnTo>
                  <a:pt x="1553" y="13486"/>
                </a:lnTo>
                <a:lnTo>
                  <a:pt x="1477" y="13406"/>
                </a:lnTo>
                <a:lnTo>
                  <a:pt x="1400" y="13325"/>
                </a:lnTo>
                <a:lnTo>
                  <a:pt x="1324" y="13243"/>
                </a:lnTo>
                <a:lnTo>
                  <a:pt x="1248" y="13159"/>
                </a:lnTo>
                <a:lnTo>
                  <a:pt x="1174" y="13075"/>
                </a:lnTo>
                <a:lnTo>
                  <a:pt x="1100" y="12990"/>
                </a:lnTo>
                <a:lnTo>
                  <a:pt x="1026" y="12903"/>
                </a:lnTo>
                <a:lnTo>
                  <a:pt x="953" y="12815"/>
                </a:lnTo>
                <a:lnTo>
                  <a:pt x="880" y="12726"/>
                </a:lnTo>
                <a:lnTo>
                  <a:pt x="807" y="12636"/>
                </a:lnTo>
                <a:lnTo>
                  <a:pt x="736" y="12545"/>
                </a:lnTo>
                <a:lnTo>
                  <a:pt x="665" y="12453"/>
                </a:lnTo>
                <a:lnTo>
                  <a:pt x="594" y="12359"/>
                </a:lnTo>
                <a:lnTo>
                  <a:pt x="524" y="12264"/>
                </a:lnTo>
                <a:lnTo>
                  <a:pt x="454" y="12169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3200">
              <a:gradFill>
                <a:gsLst>
                  <a:gs pos="0">
                    <a:prstClr val="white">
                      <a:lumMod val="95000"/>
                    </a:prstClr>
                  </a:gs>
                  <a:gs pos="100000">
                    <a:prstClr val="white"/>
                  </a:gs>
                </a:gsLst>
                <a:lin ang="5400000" scaled="0"/>
              </a:gra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cxnSp>
        <p:nvCxnSpPr>
          <p:cNvPr id="102" name="直接连接符 101"/>
          <p:cNvCxnSpPr/>
          <p:nvPr/>
        </p:nvCxnSpPr>
        <p:spPr bwMode="auto">
          <a:xfrm>
            <a:off x="5231904" y="2799898"/>
            <a:ext cx="37618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D1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TextBox 9"/>
          <p:cNvSpPr txBox="1"/>
          <p:nvPr/>
        </p:nvSpPr>
        <p:spPr>
          <a:xfrm>
            <a:off x="5231904" y="1793890"/>
            <a:ext cx="3185740" cy="920750"/>
          </a:xfrm>
          <a:prstGeom prst="rect">
            <a:avLst/>
          </a:prstGeom>
          <a:noFill/>
        </p:spPr>
        <p:txBody>
          <a:bodyPr wrap="square" lIns="91388" tIns="45693" rIns="91388" bIns="45693" rtlCol="0">
            <a:spAutoFit/>
          </a:bodyPr>
          <a:lstStyle/>
          <a:p>
            <a:pPr>
              <a:defRPr/>
            </a:pPr>
            <a:r>
              <a:rPr lang="zh-CN" altLang="en-US" sz="5400" b="1" dirty="0">
                <a:solidFill>
                  <a:srgbClr val="C00000"/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第五阶段</a:t>
            </a:r>
          </a:p>
        </p:txBody>
      </p:sp>
      <p:sp>
        <p:nvSpPr>
          <p:cNvPr id="105" name="TextBox 9"/>
          <p:cNvSpPr txBox="1"/>
          <p:nvPr/>
        </p:nvSpPr>
        <p:spPr>
          <a:xfrm>
            <a:off x="865504" y="3411826"/>
            <a:ext cx="10448925" cy="646276"/>
          </a:xfrm>
          <a:prstGeom prst="rect">
            <a:avLst/>
          </a:prstGeom>
          <a:noFill/>
        </p:spPr>
        <p:txBody>
          <a:bodyPr wrap="square" lIns="91388" tIns="45693" rIns="91388" bIns="45693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建立起对马克思主义的信仰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05" b="5954"/>
          <a:stretch>
            <a:fillRect/>
          </a:stretch>
        </p:blipFill>
        <p:spPr bwMode="auto">
          <a:xfrm>
            <a:off x="0" y="3977005"/>
            <a:ext cx="12179935" cy="2880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5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bldLvl="0" animBg="1"/>
      <p:bldP spid="104" grpId="0"/>
      <p:bldP spid="10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/>
          <p:nvPr/>
        </p:nvSpPr>
        <p:spPr>
          <a:xfrm>
            <a:off x="1386278" y="261102"/>
            <a:ext cx="3877985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建立起对马克思主义的信仰</a:t>
            </a:r>
          </a:p>
        </p:txBody>
      </p:sp>
      <p:sp>
        <p:nvSpPr>
          <p:cNvPr id="9" name="矩形 8"/>
          <p:cNvSpPr/>
          <p:nvPr/>
        </p:nvSpPr>
        <p:spPr>
          <a:xfrm>
            <a:off x="702628" y="1336675"/>
            <a:ext cx="5832475" cy="5029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“十月革命一声炮响，给我们送来了马克思列宁主义。”1919年五四运动前后，马克思列宁主义在中国传播日趋广泛，毛泽东“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迅速地朝着马克思主义的方向发展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”。</a:t>
            </a:r>
          </a:p>
          <a:p>
            <a:pPr indent="457200" algn="just" fontAlgn="auto"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1918年8月，毛泽东第一次来到北京，经李大钊介绍任北京大学图书馆助理员。他阅读李大钊的《庶民的胜利》《布尔什维主义的胜利》等宣传十月革命和马克思主义的文章，广泛接触学者，探讨各种社会主义学说。他参加北大哲学会、新闻学研究会和“平民教育演讲团”的活动，实地到长辛店调查，了解工厂生产和工人生活状况。1918年的北京之行，是毛泽东的思想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从民主主义向马克思主义转变的开端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F82104A-5345-4280-B086-59604794A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520" y="1063033"/>
            <a:ext cx="3838440" cy="2531737"/>
          </a:xfrm>
          <a:prstGeom prst="rect">
            <a:avLst/>
          </a:prstGeom>
          <a:noFill/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5D8C1CE0-F280-4230-A95F-38035DB8E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519" y="3735192"/>
            <a:ext cx="3838439" cy="2754081"/>
          </a:xfrm>
          <a:prstGeom prst="rect">
            <a:avLst/>
          </a:prstGeom>
          <a:noFill/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/>
          <p:nvPr/>
        </p:nvSpPr>
        <p:spPr>
          <a:xfrm>
            <a:off x="1408409" y="254047"/>
            <a:ext cx="3877985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建立起对马克思主义的信仰</a:t>
            </a:r>
          </a:p>
        </p:txBody>
      </p:sp>
      <p:sp>
        <p:nvSpPr>
          <p:cNvPr id="9" name="矩形 8"/>
          <p:cNvSpPr/>
          <p:nvPr/>
        </p:nvSpPr>
        <p:spPr>
          <a:xfrm>
            <a:off x="456565" y="1242130"/>
            <a:ext cx="5923915" cy="5029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1919年4月，毛泽东回到湖南，在斗争实践中，他研究、比较和检验了各种主义学说。1920年春，毛泽东第二次来到北京，这一次他阅读了《共产党宣言》《阶级斗争》《社会主义史》等书籍，他的宇宙观、社会观和人生观发生了根本转变，接受了马克思主义对历史的正确解释，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从此建立起对马克思主义的信仰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1920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月，毛泽东第二次到上海见陈独秀。在与陈独秀讨论所读过的马克思主义书籍时，陈独秀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表明自己信仰的那些话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（陈独秀信仰的正是马克思列宁主义、十月革命道路）给毛泽东留下了深刻印象。他后来对斯诺所说：“到了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1920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年夏天，在理论上，而且在某种程度的行动上，</a:t>
            </a:r>
            <a:r>
              <a:rPr lang="zh-CN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我已成为一个马克思主义者了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15DA188-A10B-40F9-BB0E-8B09C94AA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433" y="1247458"/>
            <a:ext cx="4555451" cy="2369502"/>
          </a:xfrm>
          <a:prstGeom prst="rect">
            <a:avLst/>
          </a:prstGeom>
          <a:noFill/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A70AF7F-C1DC-4867-A28E-D8FDD654C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433" y="3756825"/>
            <a:ext cx="4555450" cy="3017986"/>
          </a:xfrm>
          <a:prstGeom prst="rect">
            <a:avLst/>
          </a:prstGeom>
          <a:noFill/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934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05" b="5954"/>
          <a:stretch>
            <a:fillRect/>
          </a:stretch>
        </p:blipFill>
        <p:spPr bwMode="auto">
          <a:xfrm>
            <a:off x="-1905" y="3995420"/>
            <a:ext cx="12179935" cy="2880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reeform 5"/>
          <p:cNvSpPr/>
          <p:nvPr/>
        </p:nvSpPr>
        <p:spPr bwMode="auto">
          <a:xfrm>
            <a:off x="5536416" y="1006892"/>
            <a:ext cx="1119167" cy="1122924"/>
          </a:xfrm>
          <a:custGeom>
            <a:avLst/>
            <a:gdLst>
              <a:gd name="T0" fmla="*/ 2313 w 16074"/>
              <a:gd name="T1" fmla="*/ 11564 h 16128"/>
              <a:gd name="T2" fmla="*/ 3529 w 16074"/>
              <a:gd name="T3" fmla="*/ 12395 h 16128"/>
              <a:gd name="T4" fmla="*/ 4818 w 16074"/>
              <a:gd name="T5" fmla="*/ 13031 h 16128"/>
              <a:gd name="T6" fmla="*/ 6189 w 16074"/>
              <a:gd name="T7" fmla="*/ 13418 h 16128"/>
              <a:gd name="T8" fmla="*/ 7653 w 16074"/>
              <a:gd name="T9" fmla="*/ 13501 h 16128"/>
              <a:gd name="T10" fmla="*/ 9219 w 16074"/>
              <a:gd name="T11" fmla="*/ 13224 h 16128"/>
              <a:gd name="T12" fmla="*/ 5225 w 16074"/>
              <a:gd name="T13" fmla="*/ 7326 h 16128"/>
              <a:gd name="T14" fmla="*/ 5604 w 16074"/>
              <a:gd name="T15" fmla="*/ 2588 h 16128"/>
              <a:gd name="T16" fmla="*/ 5918 w 16074"/>
              <a:gd name="T17" fmla="*/ 2680 h 16128"/>
              <a:gd name="T18" fmla="*/ 6274 w 16074"/>
              <a:gd name="T19" fmla="*/ 2719 h 16128"/>
              <a:gd name="T20" fmla="*/ 6671 w 16074"/>
              <a:gd name="T21" fmla="*/ 2688 h 16128"/>
              <a:gd name="T22" fmla="*/ 7102 w 16074"/>
              <a:gd name="T23" fmla="*/ 2577 h 16128"/>
              <a:gd name="T24" fmla="*/ 7563 w 16074"/>
              <a:gd name="T25" fmla="*/ 2375 h 16128"/>
              <a:gd name="T26" fmla="*/ 8053 w 16074"/>
              <a:gd name="T27" fmla="*/ 2066 h 16128"/>
              <a:gd name="T28" fmla="*/ 12930 w 16074"/>
              <a:gd name="T29" fmla="*/ 10057 h 16128"/>
              <a:gd name="T30" fmla="*/ 13396 w 16074"/>
              <a:gd name="T31" fmla="*/ 8301 h 16128"/>
              <a:gd name="T32" fmla="*/ 13347 w 16074"/>
              <a:gd name="T33" fmla="*/ 6443 h 16128"/>
              <a:gd name="T34" fmla="*/ 12801 w 16074"/>
              <a:gd name="T35" fmla="*/ 4583 h 16128"/>
              <a:gd name="T36" fmla="*/ 11773 w 16074"/>
              <a:gd name="T37" fmla="*/ 2822 h 16128"/>
              <a:gd name="T38" fmla="*/ 10277 w 16074"/>
              <a:gd name="T39" fmla="*/ 1262 h 16128"/>
              <a:gd name="T40" fmla="*/ 8329 w 16074"/>
              <a:gd name="T41" fmla="*/ 0 h 16128"/>
              <a:gd name="T42" fmla="*/ 10526 w 16074"/>
              <a:gd name="T43" fmla="*/ 458 h 16128"/>
              <a:gd name="T44" fmla="*/ 12659 w 16074"/>
              <a:gd name="T45" fmla="*/ 1583 h 16128"/>
              <a:gd name="T46" fmla="*/ 14464 w 16074"/>
              <a:gd name="T47" fmla="*/ 3304 h 16128"/>
              <a:gd name="T48" fmla="*/ 15679 w 16074"/>
              <a:gd name="T49" fmla="*/ 5557 h 16128"/>
              <a:gd name="T50" fmla="*/ 16044 w 16074"/>
              <a:gd name="T51" fmla="*/ 8271 h 16128"/>
              <a:gd name="T52" fmla="*/ 15294 w 16074"/>
              <a:gd name="T53" fmla="*/ 11379 h 16128"/>
              <a:gd name="T54" fmla="*/ 12655 w 16074"/>
              <a:gd name="T55" fmla="*/ 14684 h 16128"/>
              <a:gd name="T56" fmla="*/ 10870 w 16074"/>
              <a:gd name="T57" fmla="*/ 15495 h 16128"/>
              <a:gd name="T58" fmla="*/ 9145 w 16074"/>
              <a:gd name="T59" fmla="*/ 15974 h 16128"/>
              <a:gd name="T60" fmla="*/ 7486 w 16074"/>
              <a:gd name="T61" fmla="*/ 16128 h 16128"/>
              <a:gd name="T62" fmla="*/ 5906 w 16074"/>
              <a:gd name="T63" fmla="*/ 15967 h 16128"/>
              <a:gd name="T64" fmla="*/ 4415 w 16074"/>
              <a:gd name="T65" fmla="*/ 15498 h 16128"/>
              <a:gd name="T66" fmla="*/ 3023 w 16074"/>
              <a:gd name="T67" fmla="*/ 14731 h 16128"/>
              <a:gd name="T68" fmla="*/ 2528 w 16074"/>
              <a:gd name="T69" fmla="*/ 14487 h 16128"/>
              <a:gd name="T70" fmla="*/ 2530 w 16074"/>
              <a:gd name="T71" fmla="*/ 14735 h 16128"/>
              <a:gd name="T72" fmla="*/ 2473 w 16074"/>
              <a:gd name="T73" fmla="*/ 14983 h 16128"/>
              <a:gd name="T74" fmla="*/ 2363 w 16074"/>
              <a:gd name="T75" fmla="*/ 15222 h 16128"/>
              <a:gd name="T76" fmla="*/ 2207 w 16074"/>
              <a:gd name="T77" fmla="*/ 15444 h 16128"/>
              <a:gd name="T78" fmla="*/ 2013 w 16074"/>
              <a:gd name="T79" fmla="*/ 15642 h 16128"/>
              <a:gd name="T80" fmla="*/ 1779 w 16074"/>
              <a:gd name="T81" fmla="*/ 15812 h 16128"/>
              <a:gd name="T82" fmla="*/ 1496 w 16074"/>
              <a:gd name="T83" fmla="*/ 15944 h 16128"/>
              <a:gd name="T84" fmla="*/ 1210 w 16074"/>
              <a:gd name="T85" fmla="*/ 16001 h 16128"/>
              <a:gd name="T86" fmla="*/ 933 w 16074"/>
              <a:gd name="T87" fmla="*/ 15986 h 16128"/>
              <a:gd name="T88" fmla="*/ 671 w 16074"/>
              <a:gd name="T89" fmla="*/ 15902 h 16128"/>
              <a:gd name="T90" fmla="*/ 436 w 16074"/>
              <a:gd name="T91" fmla="*/ 15751 h 16128"/>
              <a:gd name="T92" fmla="*/ 234 w 16074"/>
              <a:gd name="T93" fmla="*/ 15534 h 16128"/>
              <a:gd name="T94" fmla="*/ 33 w 16074"/>
              <a:gd name="T95" fmla="*/ 15112 h 16128"/>
              <a:gd name="T96" fmla="*/ 17 w 16074"/>
              <a:gd name="T97" fmla="*/ 14651 h 16128"/>
              <a:gd name="T98" fmla="*/ 179 w 16074"/>
              <a:gd name="T99" fmla="*/ 14226 h 16128"/>
              <a:gd name="T100" fmla="*/ 478 w 16074"/>
              <a:gd name="T101" fmla="*/ 13874 h 16128"/>
              <a:gd name="T102" fmla="*/ 878 w 16074"/>
              <a:gd name="T103" fmla="*/ 13632 h 16128"/>
              <a:gd name="T104" fmla="*/ 1339 w 16074"/>
              <a:gd name="T105" fmla="*/ 13536 h 16128"/>
              <a:gd name="T106" fmla="*/ 1477 w 16074"/>
              <a:gd name="T107" fmla="*/ 13406 h 16128"/>
              <a:gd name="T108" fmla="*/ 1100 w 16074"/>
              <a:gd name="T109" fmla="*/ 12990 h 16128"/>
              <a:gd name="T110" fmla="*/ 736 w 16074"/>
              <a:gd name="T111" fmla="*/ 12545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074" h="16128">
                <a:moveTo>
                  <a:pt x="454" y="12169"/>
                </a:moveTo>
                <a:lnTo>
                  <a:pt x="1614" y="10993"/>
                </a:lnTo>
                <a:lnTo>
                  <a:pt x="1844" y="11188"/>
                </a:lnTo>
                <a:lnTo>
                  <a:pt x="2077" y="11378"/>
                </a:lnTo>
                <a:lnTo>
                  <a:pt x="2313" y="11564"/>
                </a:lnTo>
                <a:lnTo>
                  <a:pt x="2550" y="11742"/>
                </a:lnTo>
                <a:lnTo>
                  <a:pt x="2792" y="11916"/>
                </a:lnTo>
                <a:lnTo>
                  <a:pt x="3035" y="12083"/>
                </a:lnTo>
                <a:lnTo>
                  <a:pt x="3280" y="12242"/>
                </a:lnTo>
                <a:lnTo>
                  <a:pt x="3529" y="12395"/>
                </a:lnTo>
                <a:lnTo>
                  <a:pt x="3781" y="12540"/>
                </a:lnTo>
                <a:lnTo>
                  <a:pt x="4035" y="12677"/>
                </a:lnTo>
                <a:lnTo>
                  <a:pt x="4293" y="12804"/>
                </a:lnTo>
                <a:lnTo>
                  <a:pt x="4554" y="12923"/>
                </a:lnTo>
                <a:lnTo>
                  <a:pt x="4818" y="13031"/>
                </a:lnTo>
                <a:lnTo>
                  <a:pt x="5086" y="13131"/>
                </a:lnTo>
                <a:lnTo>
                  <a:pt x="5356" y="13220"/>
                </a:lnTo>
                <a:lnTo>
                  <a:pt x="5630" y="13298"/>
                </a:lnTo>
                <a:lnTo>
                  <a:pt x="5908" y="13364"/>
                </a:lnTo>
                <a:lnTo>
                  <a:pt x="6189" y="13418"/>
                </a:lnTo>
                <a:lnTo>
                  <a:pt x="6474" y="13461"/>
                </a:lnTo>
                <a:lnTo>
                  <a:pt x="6763" y="13491"/>
                </a:lnTo>
                <a:lnTo>
                  <a:pt x="7056" y="13508"/>
                </a:lnTo>
                <a:lnTo>
                  <a:pt x="7352" y="13511"/>
                </a:lnTo>
                <a:lnTo>
                  <a:pt x="7653" y="13501"/>
                </a:lnTo>
                <a:lnTo>
                  <a:pt x="7958" y="13476"/>
                </a:lnTo>
                <a:lnTo>
                  <a:pt x="8267" y="13437"/>
                </a:lnTo>
                <a:lnTo>
                  <a:pt x="8579" y="13381"/>
                </a:lnTo>
                <a:lnTo>
                  <a:pt x="8897" y="13311"/>
                </a:lnTo>
                <a:lnTo>
                  <a:pt x="9219" y="13224"/>
                </a:lnTo>
                <a:lnTo>
                  <a:pt x="9546" y="13121"/>
                </a:lnTo>
                <a:lnTo>
                  <a:pt x="9877" y="13001"/>
                </a:lnTo>
                <a:lnTo>
                  <a:pt x="10212" y="12863"/>
                </a:lnTo>
                <a:lnTo>
                  <a:pt x="10554" y="12708"/>
                </a:lnTo>
                <a:lnTo>
                  <a:pt x="5225" y="7326"/>
                </a:lnTo>
                <a:lnTo>
                  <a:pt x="3765" y="8813"/>
                </a:lnTo>
                <a:lnTo>
                  <a:pt x="1503" y="6582"/>
                </a:lnTo>
                <a:lnTo>
                  <a:pt x="5491" y="2537"/>
                </a:lnTo>
                <a:lnTo>
                  <a:pt x="5547" y="2563"/>
                </a:lnTo>
                <a:lnTo>
                  <a:pt x="5604" y="2588"/>
                </a:lnTo>
                <a:lnTo>
                  <a:pt x="5663" y="2610"/>
                </a:lnTo>
                <a:lnTo>
                  <a:pt x="5724" y="2631"/>
                </a:lnTo>
                <a:lnTo>
                  <a:pt x="5787" y="2649"/>
                </a:lnTo>
                <a:lnTo>
                  <a:pt x="5852" y="2666"/>
                </a:lnTo>
                <a:lnTo>
                  <a:pt x="5918" y="2680"/>
                </a:lnTo>
                <a:lnTo>
                  <a:pt x="5986" y="2693"/>
                </a:lnTo>
                <a:lnTo>
                  <a:pt x="6055" y="2703"/>
                </a:lnTo>
                <a:lnTo>
                  <a:pt x="6127" y="2711"/>
                </a:lnTo>
                <a:lnTo>
                  <a:pt x="6200" y="2716"/>
                </a:lnTo>
                <a:lnTo>
                  <a:pt x="6274" y="2719"/>
                </a:lnTo>
                <a:lnTo>
                  <a:pt x="6351" y="2719"/>
                </a:lnTo>
                <a:lnTo>
                  <a:pt x="6429" y="2716"/>
                </a:lnTo>
                <a:lnTo>
                  <a:pt x="6508" y="2710"/>
                </a:lnTo>
                <a:lnTo>
                  <a:pt x="6588" y="2700"/>
                </a:lnTo>
                <a:lnTo>
                  <a:pt x="6671" y="2688"/>
                </a:lnTo>
                <a:lnTo>
                  <a:pt x="6755" y="2673"/>
                </a:lnTo>
                <a:lnTo>
                  <a:pt x="6840" y="2654"/>
                </a:lnTo>
                <a:lnTo>
                  <a:pt x="6925" y="2632"/>
                </a:lnTo>
                <a:lnTo>
                  <a:pt x="7013" y="2607"/>
                </a:lnTo>
                <a:lnTo>
                  <a:pt x="7102" y="2577"/>
                </a:lnTo>
                <a:lnTo>
                  <a:pt x="7192" y="2545"/>
                </a:lnTo>
                <a:lnTo>
                  <a:pt x="7283" y="2508"/>
                </a:lnTo>
                <a:lnTo>
                  <a:pt x="7375" y="2468"/>
                </a:lnTo>
                <a:lnTo>
                  <a:pt x="7469" y="2423"/>
                </a:lnTo>
                <a:lnTo>
                  <a:pt x="7563" y="2375"/>
                </a:lnTo>
                <a:lnTo>
                  <a:pt x="7659" y="2321"/>
                </a:lnTo>
                <a:lnTo>
                  <a:pt x="7756" y="2265"/>
                </a:lnTo>
                <a:lnTo>
                  <a:pt x="7854" y="2203"/>
                </a:lnTo>
                <a:lnTo>
                  <a:pt x="7953" y="2137"/>
                </a:lnTo>
                <a:lnTo>
                  <a:pt x="8053" y="2066"/>
                </a:lnTo>
                <a:lnTo>
                  <a:pt x="9204" y="3243"/>
                </a:lnTo>
                <a:lnTo>
                  <a:pt x="7220" y="5296"/>
                </a:lnTo>
                <a:lnTo>
                  <a:pt x="12597" y="10708"/>
                </a:lnTo>
                <a:lnTo>
                  <a:pt x="12775" y="10387"/>
                </a:lnTo>
                <a:lnTo>
                  <a:pt x="12930" y="10057"/>
                </a:lnTo>
                <a:lnTo>
                  <a:pt x="13065" y="9719"/>
                </a:lnTo>
                <a:lnTo>
                  <a:pt x="13179" y="9373"/>
                </a:lnTo>
                <a:lnTo>
                  <a:pt x="13271" y="9022"/>
                </a:lnTo>
                <a:lnTo>
                  <a:pt x="13344" y="8664"/>
                </a:lnTo>
                <a:lnTo>
                  <a:pt x="13396" y="8301"/>
                </a:lnTo>
                <a:lnTo>
                  <a:pt x="13426" y="7934"/>
                </a:lnTo>
                <a:lnTo>
                  <a:pt x="13437" y="7564"/>
                </a:lnTo>
                <a:lnTo>
                  <a:pt x="13427" y="7192"/>
                </a:lnTo>
                <a:lnTo>
                  <a:pt x="13398" y="6818"/>
                </a:lnTo>
                <a:lnTo>
                  <a:pt x="13347" y="6443"/>
                </a:lnTo>
                <a:lnTo>
                  <a:pt x="13277" y="6068"/>
                </a:lnTo>
                <a:lnTo>
                  <a:pt x="13188" y="5694"/>
                </a:lnTo>
                <a:lnTo>
                  <a:pt x="13079" y="5321"/>
                </a:lnTo>
                <a:lnTo>
                  <a:pt x="12949" y="4950"/>
                </a:lnTo>
                <a:lnTo>
                  <a:pt x="12801" y="4583"/>
                </a:lnTo>
                <a:lnTo>
                  <a:pt x="12634" y="4220"/>
                </a:lnTo>
                <a:lnTo>
                  <a:pt x="12447" y="3862"/>
                </a:lnTo>
                <a:lnTo>
                  <a:pt x="12241" y="3509"/>
                </a:lnTo>
                <a:lnTo>
                  <a:pt x="12017" y="3162"/>
                </a:lnTo>
                <a:lnTo>
                  <a:pt x="11773" y="2822"/>
                </a:lnTo>
                <a:lnTo>
                  <a:pt x="11511" y="2492"/>
                </a:lnTo>
                <a:lnTo>
                  <a:pt x="11230" y="2169"/>
                </a:lnTo>
                <a:lnTo>
                  <a:pt x="10931" y="1856"/>
                </a:lnTo>
                <a:lnTo>
                  <a:pt x="10613" y="1553"/>
                </a:lnTo>
                <a:lnTo>
                  <a:pt x="10277" y="1262"/>
                </a:lnTo>
                <a:lnTo>
                  <a:pt x="9924" y="982"/>
                </a:lnTo>
                <a:lnTo>
                  <a:pt x="9551" y="716"/>
                </a:lnTo>
                <a:lnTo>
                  <a:pt x="9162" y="463"/>
                </a:lnTo>
                <a:lnTo>
                  <a:pt x="8754" y="224"/>
                </a:lnTo>
                <a:lnTo>
                  <a:pt x="8329" y="0"/>
                </a:lnTo>
                <a:lnTo>
                  <a:pt x="8761" y="35"/>
                </a:lnTo>
                <a:lnTo>
                  <a:pt x="9199" y="99"/>
                </a:lnTo>
                <a:lnTo>
                  <a:pt x="9641" y="192"/>
                </a:lnTo>
                <a:lnTo>
                  <a:pt x="10084" y="310"/>
                </a:lnTo>
                <a:lnTo>
                  <a:pt x="10526" y="458"/>
                </a:lnTo>
                <a:lnTo>
                  <a:pt x="10966" y="632"/>
                </a:lnTo>
                <a:lnTo>
                  <a:pt x="11402" y="832"/>
                </a:lnTo>
                <a:lnTo>
                  <a:pt x="11830" y="1057"/>
                </a:lnTo>
                <a:lnTo>
                  <a:pt x="12250" y="1307"/>
                </a:lnTo>
                <a:lnTo>
                  <a:pt x="12659" y="1583"/>
                </a:lnTo>
                <a:lnTo>
                  <a:pt x="13054" y="1881"/>
                </a:lnTo>
                <a:lnTo>
                  <a:pt x="13435" y="2203"/>
                </a:lnTo>
                <a:lnTo>
                  <a:pt x="13798" y="2548"/>
                </a:lnTo>
                <a:lnTo>
                  <a:pt x="14141" y="2915"/>
                </a:lnTo>
                <a:lnTo>
                  <a:pt x="14464" y="3304"/>
                </a:lnTo>
                <a:lnTo>
                  <a:pt x="14762" y="3714"/>
                </a:lnTo>
                <a:lnTo>
                  <a:pt x="15036" y="4146"/>
                </a:lnTo>
                <a:lnTo>
                  <a:pt x="15281" y="4596"/>
                </a:lnTo>
                <a:lnTo>
                  <a:pt x="15496" y="5067"/>
                </a:lnTo>
                <a:lnTo>
                  <a:pt x="15679" y="5557"/>
                </a:lnTo>
                <a:lnTo>
                  <a:pt x="15829" y="6065"/>
                </a:lnTo>
                <a:lnTo>
                  <a:pt x="15942" y="6591"/>
                </a:lnTo>
                <a:lnTo>
                  <a:pt x="16016" y="7135"/>
                </a:lnTo>
                <a:lnTo>
                  <a:pt x="16052" y="7695"/>
                </a:lnTo>
                <a:lnTo>
                  <a:pt x="16044" y="8271"/>
                </a:lnTo>
                <a:lnTo>
                  <a:pt x="15991" y="8863"/>
                </a:lnTo>
                <a:lnTo>
                  <a:pt x="15892" y="9471"/>
                </a:lnTo>
                <a:lnTo>
                  <a:pt x="15744" y="10093"/>
                </a:lnTo>
                <a:lnTo>
                  <a:pt x="15545" y="10729"/>
                </a:lnTo>
                <a:lnTo>
                  <a:pt x="15294" y="11379"/>
                </a:lnTo>
                <a:lnTo>
                  <a:pt x="14987" y="12042"/>
                </a:lnTo>
                <a:lnTo>
                  <a:pt x="14623" y="12717"/>
                </a:lnTo>
                <a:lnTo>
                  <a:pt x="16074" y="14218"/>
                </a:lnTo>
                <a:lnTo>
                  <a:pt x="14156" y="16081"/>
                </a:lnTo>
                <a:lnTo>
                  <a:pt x="12655" y="14684"/>
                </a:lnTo>
                <a:lnTo>
                  <a:pt x="12293" y="14873"/>
                </a:lnTo>
                <a:lnTo>
                  <a:pt x="11934" y="15048"/>
                </a:lnTo>
                <a:lnTo>
                  <a:pt x="11578" y="15211"/>
                </a:lnTo>
                <a:lnTo>
                  <a:pt x="11223" y="15360"/>
                </a:lnTo>
                <a:lnTo>
                  <a:pt x="10870" y="15495"/>
                </a:lnTo>
                <a:lnTo>
                  <a:pt x="10520" y="15617"/>
                </a:lnTo>
                <a:lnTo>
                  <a:pt x="10173" y="15726"/>
                </a:lnTo>
                <a:lnTo>
                  <a:pt x="9828" y="15822"/>
                </a:lnTo>
                <a:lnTo>
                  <a:pt x="9485" y="15904"/>
                </a:lnTo>
                <a:lnTo>
                  <a:pt x="9145" y="15974"/>
                </a:lnTo>
                <a:lnTo>
                  <a:pt x="8808" y="16030"/>
                </a:lnTo>
                <a:lnTo>
                  <a:pt x="8472" y="16074"/>
                </a:lnTo>
                <a:lnTo>
                  <a:pt x="8140" y="16105"/>
                </a:lnTo>
                <a:lnTo>
                  <a:pt x="7812" y="16123"/>
                </a:lnTo>
                <a:lnTo>
                  <a:pt x="7486" y="16128"/>
                </a:lnTo>
                <a:lnTo>
                  <a:pt x="7164" y="16121"/>
                </a:lnTo>
                <a:lnTo>
                  <a:pt x="6845" y="16101"/>
                </a:lnTo>
                <a:lnTo>
                  <a:pt x="6529" y="16069"/>
                </a:lnTo>
                <a:lnTo>
                  <a:pt x="6216" y="16024"/>
                </a:lnTo>
                <a:lnTo>
                  <a:pt x="5906" y="15967"/>
                </a:lnTo>
                <a:lnTo>
                  <a:pt x="5601" y="15897"/>
                </a:lnTo>
                <a:lnTo>
                  <a:pt x="5298" y="15816"/>
                </a:lnTo>
                <a:lnTo>
                  <a:pt x="5001" y="15722"/>
                </a:lnTo>
                <a:lnTo>
                  <a:pt x="4706" y="15616"/>
                </a:lnTo>
                <a:lnTo>
                  <a:pt x="4415" y="15498"/>
                </a:lnTo>
                <a:lnTo>
                  <a:pt x="4129" y="15368"/>
                </a:lnTo>
                <a:lnTo>
                  <a:pt x="3846" y="15227"/>
                </a:lnTo>
                <a:lnTo>
                  <a:pt x="3568" y="15073"/>
                </a:lnTo>
                <a:lnTo>
                  <a:pt x="3293" y="14907"/>
                </a:lnTo>
                <a:lnTo>
                  <a:pt x="3023" y="14731"/>
                </a:lnTo>
                <a:lnTo>
                  <a:pt x="2757" y="14542"/>
                </a:lnTo>
                <a:lnTo>
                  <a:pt x="2496" y="14342"/>
                </a:lnTo>
                <a:lnTo>
                  <a:pt x="2509" y="14390"/>
                </a:lnTo>
                <a:lnTo>
                  <a:pt x="2520" y="14439"/>
                </a:lnTo>
                <a:lnTo>
                  <a:pt x="2528" y="14487"/>
                </a:lnTo>
                <a:lnTo>
                  <a:pt x="2533" y="14536"/>
                </a:lnTo>
                <a:lnTo>
                  <a:pt x="2536" y="14586"/>
                </a:lnTo>
                <a:lnTo>
                  <a:pt x="2537" y="14635"/>
                </a:lnTo>
                <a:lnTo>
                  <a:pt x="2534" y="14686"/>
                </a:lnTo>
                <a:lnTo>
                  <a:pt x="2530" y="14735"/>
                </a:lnTo>
                <a:lnTo>
                  <a:pt x="2523" y="14785"/>
                </a:lnTo>
                <a:lnTo>
                  <a:pt x="2514" y="14835"/>
                </a:lnTo>
                <a:lnTo>
                  <a:pt x="2502" y="14884"/>
                </a:lnTo>
                <a:lnTo>
                  <a:pt x="2489" y="14934"/>
                </a:lnTo>
                <a:lnTo>
                  <a:pt x="2473" y="14983"/>
                </a:lnTo>
                <a:lnTo>
                  <a:pt x="2454" y="15031"/>
                </a:lnTo>
                <a:lnTo>
                  <a:pt x="2434" y="15080"/>
                </a:lnTo>
                <a:lnTo>
                  <a:pt x="2412" y="15127"/>
                </a:lnTo>
                <a:lnTo>
                  <a:pt x="2388" y="15174"/>
                </a:lnTo>
                <a:lnTo>
                  <a:pt x="2363" y="15222"/>
                </a:lnTo>
                <a:lnTo>
                  <a:pt x="2334" y="15267"/>
                </a:lnTo>
                <a:lnTo>
                  <a:pt x="2305" y="15313"/>
                </a:lnTo>
                <a:lnTo>
                  <a:pt x="2275" y="15358"/>
                </a:lnTo>
                <a:lnTo>
                  <a:pt x="2241" y="15401"/>
                </a:lnTo>
                <a:lnTo>
                  <a:pt x="2207" y="15444"/>
                </a:lnTo>
                <a:lnTo>
                  <a:pt x="2171" y="15486"/>
                </a:lnTo>
                <a:lnTo>
                  <a:pt x="2134" y="15526"/>
                </a:lnTo>
                <a:lnTo>
                  <a:pt x="2095" y="15567"/>
                </a:lnTo>
                <a:lnTo>
                  <a:pt x="2055" y="15605"/>
                </a:lnTo>
                <a:lnTo>
                  <a:pt x="2013" y="15642"/>
                </a:lnTo>
                <a:lnTo>
                  <a:pt x="1971" y="15677"/>
                </a:lnTo>
                <a:lnTo>
                  <a:pt x="1927" y="15713"/>
                </a:lnTo>
                <a:lnTo>
                  <a:pt x="1881" y="15745"/>
                </a:lnTo>
                <a:lnTo>
                  <a:pt x="1836" y="15777"/>
                </a:lnTo>
                <a:lnTo>
                  <a:pt x="1779" y="15812"/>
                </a:lnTo>
                <a:lnTo>
                  <a:pt x="1723" y="15845"/>
                </a:lnTo>
                <a:lnTo>
                  <a:pt x="1666" y="15874"/>
                </a:lnTo>
                <a:lnTo>
                  <a:pt x="1610" y="15900"/>
                </a:lnTo>
                <a:lnTo>
                  <a:pt x="1552" y="15923"/>
                </a:lnTo>
                <a:lnTo>
                  <a:pt x="1496" y="15944"/>
                </a:lnTo>
                <a:lnTo>
                  <a:pt x="1438" y="15961"/>
                </a:lnTo>
                <a:lnTo>
                  <a:pt x="1381" y="15975"/>
                </a:lnTo>
                <a:lnTo>
                  <a:pt x="1324" y="15987"/>
                </a:lnTo>
                <a:lnTo>
                  <a:pt x="1267" y="15995"/>
                </a:lnTo>
                <a:lnTo>
                  <a:pt x="1210" y="16001"/>
                </a:lnTo>
                <a:lnTo>
                  <a:pt x="1154" y="16003"/>
                </a:lnTo>
                <a:lnTo>
                  <a:pt x="1098" y="16003"/>
                </a:lnTo>
                <a:lnTo>
                  <a:pt x="1043" y="16000"/>
                </a:lnTo>
                <a:lnTo>
                  <a:pt x="987" y="15995"/>
                </a:lnTo>
                <a:lnTo>
                  <a:pt x="933" y="15986"/>
                </a:lnTo>
                <a:lnTo>
                  <a:pt x="879" y="15975"/>
                </a:lnTo>
                <a:lnTo>
                  <a:pt x="826" y="15961"/>
                </a:lnTo>
                <a:lnTo>
                  <a:pt x="773" y="15944"/>
                </a:lnTo>
                <a:lnTo>
                  <a:pt x="722" y="15924"/>
                </a:lnTo>
                <a:lnTo>
                  <a:pt x="671" y="15902"/>
                </a:lnTo>
                <a:lnTo>
                  <a:pt x="622" y="15877"/>
                </a:lnTo>
                <a:lnTo>
                  <a:pt x="573" y="15849"/>
                </a:lnTo>
                <a:lnTo>
                  <a:pt x="527" y="15819"/>
                </a:lnTo>
                <a:lnTo>
                  <a:pt x="480" y="15786"/>
                </a:lnTo>
                <a:lnTo>
                  <a:pt x="436" y="15751"/>
                </a:lnTo>
                <a:lnTo>
                  <a:pt x="393" y="15713"/>
                </a:lnTo>
                <a:lnTo>
                  <a:pt x="350" y="15671"/>
                </a:lnTo>
                <a:lnTo>
                  <a:pt x="310" y="15628"/>
                </a:lnTo>
                <a:lnTo>
                  <a:pt x="271" y="15583"/>
                </a:lnTo>
                <a:lnTo>
                  <a:pt x="234" y="15534"/>
                </a:lnTo>
                <a:lnTo>
                  <a:pt x="199" y="15483"/>
                </a:lnTo>
                <a:lnTo>
                  <a:pt x="143" y="15391"/>
                </a:lnTo>
                <a:lnTo>
                  <a:pt x="98" y="15299"/>
                </a:lnTo>
                <a:lnTo>
                  <a:pt x="61" y="15206"/>
                </a:lnTo>
                <a:lnTo>
                  <a:pt x="33" y="15112"/>
                </a:lnTo>
                <a:lnTo>
                  <a:pt x="14" y="15019"/>
                </a:lnTo>
                <a:lnTo>
                  <a:pt x="3" y="14925"/>
                </a:lnTo>
                <a:lnTo>
                  <a:pt x="0" y="14833"/>
                </a:lnTo>
                <a:lnTo>
                  <a:pt x="5" y="14741"/>
                </a:lnTo>
                <a:lnTo>
                  <a:pt x="17" y="14651"/>
                </a:lnTo>
                <a:lnTo>
                  <a:pt x="36" y="14562"/>
                </a:lnTo>
                <a:lnTo>
                  <a:pt x="63" y="14475"/>
                </a:lnTo>
                <a:lnTo>
                  <a:pt x="95" y="14389"/>
                </a:lnTo>
                <a:lnTo>
                  <a:pt x="133" y="14307"/>
                </a:lnTo>
                <a:lnTo>
                  <a:pt x="179" y="14226"/>
                </a:lnTo>
                <a:lnTo>
                  <a:pt x="228" y="14148"/>
                </a:lnTo>
                <a:lnTo>
                  <a:pt x="284" y="14075"/>
                </a:lnTo>
                <a:lnTo>
                  <a:pt x="344" y="14004"/>
                </a:lnTo>
                <a:lnTo>
                  <a:pt x="409" y="13938"/>
                </a:lnTo>
                <a:lnTo>
                  <a:pt x="478" y="13874"/>
                </a:lnTo>
                <a:lnTo>
                  <a:pt x="551" y="13816"/>
                </a:lnTo>
                <a:lnTo>
                  <a:pt x="628" y="13762"/>
                </a:lnTo>
                <a:lnTo>
                  <a:pt x="708" y="13714"/>
                </a:lnTo>
                <a:lnTo>
                  <a:pt x="791" y="13670"/>
                </a:lnTo>
                <a:lnTo>
                  <a:pt x="878" y="13632"/>
                </a:lnTo>
                <a:lnTo>
                  <a:pt x="967" y="13601"/>
                </a:lnTo>
                <a:lnTo>
                  <a:pt x="1057" y="13575"/>
                </a:lnTo>
                <a:lnTo>
                  <a:pt x="1150" y="13556"/>
                </a:lnTo>
                <a:lnTo>
                  <a:pt x="1244" y="13542"/>
                </a:lnTo>
                <a:lnTo>
                  <a:pt x="1339" y="13536"/>
                </a:lnTo>
                <a:lnTo>
                  <a:pt x="1436" y="13538"/>
                </a:lnTo>
                <a:lnTo>
                  <a:pt x="1533" y="13548"/>
                </a:lnTo>
                <a:lnTo>
                  <a:pt x="1630" y="13565"/>
                </a:lnTo>
                <a:lnTo>
                  <a:pt x="1553" y="13486"/>
                </a:lnTo>
                <a:lnTo>
                  <a:pt x="1477" y="13406"/>
                </a:lnTo>
                <a:lnTo>
                  <a:pt x="1400" y="13325"/>
                </a:lnTo>
                <a:lnTo>
                  <a:pt x="1324" y="13243"/>
                </a:lnTo>
                <a:lnTo>
                  <a:pt x="1248" y="13159"/>
                </a:lnTo>
                <a:lnTo>
                  <a:pt x="1174" y="13075"/>
                </a:lnTo>
                <a:lnTo>
                  <a:pt x="1100" y="12990"/>
                </a:lnTo>
                <a:lnTo>
                  <a:pt x="1026" y="12903"/>
                </a:lnTo>
                <a:lnTo>
                  <a:pt x="953" y="12815"/>
                </a:lnTo>
                <a:lnTo>
                  <a:pt x="880" y="12726"/>
                </a:lnTo>
                <a:lnTo>
                  <a:pt x="807" y="12636"/>
                </a:lnTo>
                <a:lnTo>
                  <a:pt x="736" y="12545"/>
                </a:lnTo>
                <a:lnTo>
                  <a:pt x="665" y="12453"/>
                </a:lnTo>
                <a:lnTo>
                  <a:pt x="594" y="12359"/>
                </a:lnTo>
                <a:lnTo>
                  <a:pt x="524" y="12264"/>
                </a:lnTo>
                <a:lnTo>
                  <a:pt x="454" y="12169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3200">
              <a:gradFill>
                <a:gsLst>
                  <a:gs pos="0">
                    <a:prstClr val="white">
                      <a:lumMod val="95000"/>
                    </a:prstClr>
                  </a:gs>
                  <a:gs pos="100000">
                    <a:prstClr val="white"/>
                  </a:gs>
                </a:gsLst>
                <a:lin ang="5400000" scaled="0"/>
              </a:gra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12850" y="2767052"/>
            <a:ext cx="955042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6600" b="1" dirty="0">
                <a:solidFill>
                  <a:srgbClr val="C00000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补充资料</a:t>
            </a:r>
          </a:p>
        </p:txBody>
      </p:sp>
    </p:spTree>
  </p:cSld>
  <p:clrMapOvr>
    <a:masterClrMapping/>
  </p:clrMapOvr>
  <p:transition spd="slow" advTm="9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/>
          <p:nvPr/>
        </p:nvSpPr>
        <p:spPr>
          <a:xfrm>
            <a:off x="5388113" y="309450"/>
            <a:ext cx="1415773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补充资料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899A69-0F06-4DE9-9F13-8D314CAE5B6E}"/>
              </a:ext>
            </a:extLst>
          </p:cNvPr>
          <p:cNvSpPr txBox="1"/>
          <p:nvPr/>
        </p:nvSpPr>
        <p:spPr>
          <a:xfrm>
            <a:off x="1202602" y="1288327"/>
            <a:ext cx="10044518" cy="5029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8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毛泽东最早读到的马克思著作是《共产党宣言》，时间在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1920</a:t>
            </a:r>
            <a:r>
              <a:rPr lang="zh-CN" altLang="en-US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endParaRPr lang="en-US" altLang="zh-CN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1926</a:t>
            </a:r>
            <a:r>
              <a:rPr lang="zh-CN" altLang="zh-CN" sz="18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年读列宁的《国家与革命》</a:t>
            </a:r>
            <a:endParaRPr lang="en-US" altLang="zh-CN" sz="1800" dirty="0"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1932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月，由于红军攻下漳州，收缴了一批书籍送到总政治部，其中有恩格斯的《反杜林论》、列宁的《社会民主党在民主革命中的两种策略》、《共产主义运动中的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左派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幼稚病》、《帝国主义是资本主义的最高阶段》以及《哲学笔记》等，给毛泽东提供了新的阅读空间。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8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在延安时期，毛泽东阅读的马列著作，主要有《资本论》、《社会主义从空想到科学的发展》、《列宁选集》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多卷本苏联中文版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、《国家与革命》、《理论与策略》、斯大林的《论列宁主义基础》、《论列宁主义的几个问题》、《马克思、恩格斯、列宁、斯大林论艺术》；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8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解放战争时期，毛泽东批阅的列宁著作是《国家与革命》及《共产主义运动中的“左派”幼稚病》。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zh-CN" altLang="zh-CN" sz="1800" kern="100" dirty="0"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9434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44BCA2A-34FD-441E-BADA-F9BBD4DDFEFD}"/>
              </a:ext>
            </a:extLst>
          </p:cNvPr>
          <p:cNvSpPr txBox="1"/>
          <p:nvPr/>
        </p:nvSpPr>
        <p:spPr>
          <a:xfrm>
            <a:off x="3989962" y="533941"/>
            <a:ext cx="4212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kern="3600" spc="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小组成员及分工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DC8A27EF-C68E-47FF-9FEA-0B638EBC9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378852"/>
              </p:ext>
            </p:extLst>
          </p:nvPr>
        </p:nvGraphicFramePr>
        <p:xfrm>
          <a:off x="2245360" y="1372717"/>
          <a:ext cx="7640320" cy="53460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70281">
                  <a:extLst>
                    <a:ext uri="{9D8B030D-6E8A-4147-A177-3AD203B41FA5}">
                      <a16:colId xmlns:a16="http://schemas.microsoft.com/office/drawing/2014/main" val="571468100"/>
                    </a:ext>
                  </a:extLst>
                </a:gridCol>
                <a:gridCol w="960403">
                  <a:extLst>
                    <a:ext uri="{9D8B030D-6E8A-4147-A177-3AD203B41FA5}">
                      <a16:colId xmlns:a16="http://schemas.microsoft.com/office/drawing/2014/main" val="597778216"/>
                    </a:ext>
                  </a:extLst>
                </a:gridCol>
                <a:gridCol w="2804499">
                  <a:extLst>
                    <a:ext uri="{9D8B030D-6E8A-4147-A177-3AD203B41FA5}">
                      <a16:colId xmlns:a16="http://schemas.microsoft.com/office/drawing/2014/main" val="4217010482"/>
                    </a:ext>
                  </a:extLst>
                </a:gridCol>
                <a:gridCol w="2605137">
                  <a:extLst>
                    <a:ext uri="{9D8B030D-6E8A-4147-A177-3AD203B41FA5}">
                      <a16:colId xmlns:a16="http://schemas.microsoft.com/office/drawing/2014/main" val="150550629"/>
                    </a:ext>
                  </a:extLst>
                </a:gridCol>
              </a:tblGrid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姓名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职务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860352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严中圣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组长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222020335220177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制作及后期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892279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谢华建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组员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222020335220176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收集一、二阶段材料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02065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周子涵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组员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222020335220151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制作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5491907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张震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组员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222020335220150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收集三、四阶段材料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016674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张恒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组员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222020335220148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收集三、四阶段材料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146614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张佳濠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组员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222020335220149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收集第五阶段材料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281662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游倩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组员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222020335220195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整理提炼材料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903800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谈巾格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组员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222020335220192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后期文字材料校对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584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907585"/>
      </p:ext>
    </p:extLst>
  </p:cSld>
  <p:clrMapOvr>
    <a:masterClrMapping/>
  </p:clrMapOvr>
  <p:transition spd="slow" advTm="0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05" b="5954"/>
          <a:stretch>
            <a:fillRect/>
          </a:stretch>
        </p:blipFill>
        <p:spPr bwMode="auto">
          <a:xfrm>
            <a:off x="-1905" y="3995420"/>
            <a:ext cx="12179935" cy="2880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reeform 5"/>
          <p:cNvSpPr/>
          <p:nvPr/>
        </p:nvSpPr>
        <p:spPr bwMode="auto">
          <a:xfrm>
            <a:off x="5536416" y="549692"/>
            <a:ext cx="1119167" cy="1122924"/>
          </a:xfrm>
          <a:custGeom>
            <a:avLst/>
            <a:gdLst>
              <a:gd name="T0" fmla="*/ 2313 w 16074"/>
              <a:gd name="T1" fmla="*/ 11564 h 16128"/>
              <a:gd name="T2" fmla="*/ 3529 w 16074"/>
              <a:gd name="T3" fmla="*/ 12395 h 16128"/>
              <a:gd name="T4" fmla="*/ 4818 w 16074"/>
              <a:gd name="T5" fmla="*/ 13031 h 16128"/>
              <a:gd name="T6" fmla="*/ 6189 w 16074"/>
              <a:gd name="T7" fmla="*/ 13418 h 16128"/>
              <a:gd name="T8" fmla="*/ 7653 w 16074"/>
              <a:gd name="T9" fmla="*/ 13501 h 16128"/>
              <a:gd name="T10" fmla="*/ 9219 w 16074"/>
              <a:gd name="T11" fmla="*/ 13224 h 16128"/>
              <a:gd name="T12" fmla="*/ 5225 w 16074"/>
              <a:gd name="T13" fmla="*/ 7326 h 16128"/>
              <a:gd name="T14" fmla="*/ 5604 w 16074"/>
              <a:gd name="T15" fmla="*/ 2588 h 16128"/>
              <a:gd name="T16" fmla="*/ 5918 w 16074"/>
              <a:gd name="T17" fmla="*/ 2680 h 16128"/>
              <a:gd name="T18" fmla="*/ 6274 w 16074"/>
              <a:gd name="T19" fmla="*/ 2719 h 16128"/>
              <a:gd name="T20" fmla="*/ 6671 w 16074"/>
              <a:gd name="T21" fmla="*/ 2688 h 16128"/>
              <a:gd name="T22" fmla="*/ 7102 w 16074"/>
              <a:gd name="T23" fmla="*/ 2577 h 16128"/>
              <a:gd name="T24" fmla="*/ 7563 w 16074"/>
              <a:gd name="T25" fmla="*/ 2375 h 16128"/>
              <a:gd name="T26" fmla="*/ 8053 w 16074"/>
              <a:gd name="T27" fmla="*/ 2066 h 16128"/>
              <a:gd name="T28" fmla="*/ 12930 w 16074"/>
              <a:gd name="T29" fmla="*/ 10057 h 16128"/>
              <a:gd name="T30" fmla="*/ 13396 w 16074"/>
              <a:gd name="T31" fmla="*/ 8301 h 16128"/>
              <a:gd name="T32" fmla="*/ 13347 w 16074"/>
              <a:gd name="T33" fmla="*/ 6443 h 16128"/>
              <a:gd name="T34" fmla="*/ 12801 w 16074"/>
              <a:gd name="T35" fmla="*/ 4583 h 16128"/>
              <a:gd name="T36" fmla="*/ 11773 w 16074"/>
              <a:gd name="T37" fmla="*/ 2822 h 16128"/>
              <a:gd name="T38" fmla="*/ 10277 w 16074"/>
              <a:gd name="T39" fmla="*/ 1262 h 16128"/>
              <a:gd name="T40" fmla="*/ 8329 w 16074"/>
              <a:gd name="T41" fmla="*/ 0 h 16128"/>
              <a:gd name="T42" fmla="*/ 10526 w 16074"/>
              <a:gd name="T43" fmla="*/ 458 h 16128"/>
              <a:gd name="T44" fmla="*/ 12659 w 16074"/>
              <a:gd name="T45" fmla="*/ 1583 h 16128"/>
              <a:gd name="T46" fmla="*/ 14464 w 16074"/>
              <a:gd name="T47" fmla="*/ 3304 h 16128"/>
              <a:gd name="T48" fmla="*/ 15679 w 16074"/>
              <a:gd name="T49" fmla="*/ 5557 h 16128"/>
              <a:gd name="T50" fmla="*/ 16044 w 16074"/>
              <a:gd name="T51" fmla="*/ 8271 h 16128"/>
              <a:gd name="T52" fmla="*/ 15294 w 16074"/>
              <a:gd name="T53" fmla="*/ 11379 h 16128"/>
              <a:gd name="T54" fmla="*/ 12655 w 16074"/>
              <a:gd name="T55" fmla="*/ 14684 h 16128"/>
              <a:gd name="T56" fmla="*/ 10870 w 16074"/>
              <a:gd name="T57" fmla="*/ 15495 h 16128"/>
              <a:gd name="T58" fmla="*/ 9145 w 16074"/>
              <a:gd name="T59" fmla="*/ 15974 h 16128"/>
              <a:gd name="T60" fmla="*/ 7486 w 16074"/>
              <a:gd name="T61" fmla="*/ 16128 h 16128"/>
              <a:gd name="T62" fmla="*/ 5906 w 16074"/>
              <a:gd name="T63" fmla="*/ 15967 h 16128"/>
              <a:gd name="T64" fmla="*/ 4415 w 16074"/>
              <a:gd name="T65" fmla="*/ 15498 h 16128"/>
              <a:gd name="T66" fmla="*/ 3023 w 16074"/>
              <a:gd name="T67" fmla="*/ 14731 h 16128"/>
              <a:gd name="T68" fmla="*/ 2528 w 16074"/>
              <a:gd name="T69" fmla="*/ 14487 h 16128"/>
              <a:gd name="T70" fmla="*/ 2530 w 16074"/>
              <a:gd name="T71" fmla="*/ 14735 h 16128"/>
              <a:gd name="T72" fmla="*/ 2473 w 16074"/>
              <a:gd name="T73" fmla="*/ 14983 h 16128"/>
              <a:gd name="T74" fmla="*/ 2363 w 16074"/>
              <a:gd name="T75" fmla="*/ 15222 h 16128"/>
              <a:gd name="T76" fmla="*/ 2207 w 16074"/>
              <a:gd name="T77" fmla="*/ 15444 h 16128"/>
              <a:gd name="T78" fmla="*/ 2013 w 16074"/>
              <a:gd name="T79" fmla="*/ 15642 h 16128"/>
              <a:gd name="T80" fmla="*/ 1779 w 16074"/>
              <a:gd name="T81" fmla="*/ 15812 h 16128"/>
              <a:gd name="T82" fmla="*/ 1496 w 16074"/>
              <a:gd name="T83" fmla="*/ 15944 h 16128"/>
              <a:gd name="T84" fmla="*/ 1210 w 16074"/>
              <a:gd name="T85" fmla="*/ 16001 h 16128"/>
              <a:gd name="T86" fmla="*/ 933 w 16074"/>
              <a:gd name="T87" fmla="*/ 15986 h 16128"/>
              <a:gd name="T88" fmla="*/ 671 w 16074"/>
              <a:gd name="T89" fmla="*/ 15902 h 16128"/>
              <a:gd name="T90" fmla="*/ 436 w 16074"/>
              <a:gd name="T91" fmla="*/ 15751 h 16128"/>
              <a:gd name="T92" fmla="*/ 234 w 16074"/>
              <a:gd name="T93" fmla="*/ 15534 h 16128"/>
              <a:gd name="T94" fmla="*/ 33 w 16074"/>
              <a:gd name="T95" fmla="*/ 15112 h 16128"/>
              <a:gd name="T96" fmla="*/ 17 w 16074"/>
              <a:gd name="T97" fmla="*/ 14651 h 16128"/>
              <a:gd name="T98" fmla="*/ 179 w 16074"/>
              <a:gd name="T99" fmla="*/ 14226 h 16128"/>
              <a:gd name="T100" fmla="*/ 478 w 16074"/>
              <a:gd name="T101" fmla="*/ 13874 h 16128"/>
              <a:gd name="T102" fmla="*/ 878 w 16074"/>
              <a:gd name="T103" fmla="*/ 13632 h 16128"/>
              <a:gd name="T104" fmla="*/ 1339 w 16074"/>
              <a:gd name="T105" fmla="*/ 13536 h 16128"/>
              <a:gd name="T106" fmla="*/ 1477 w 16074"/>
              <a:gd name="T107" fmla="*/ 13406 h 16128"/>
              <a:gd name="T108" fmla="*/ 1100 w 16074"/>
              <a:gd name="T109" fmla="*/ 12990 h 16128"/>
              <a:gd name="T110" fmla="*/ 736 w 16074"/>
              <a:gd name="T111" fmla="*/ 12545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074" h="16128">
                <a:moveTo>
                  <a:pt x="454" y="12169"/>
                </a:moveTo>
                <a:lnTo>
                  <a:pt x="1614" y="10993"/>
                </a:lnTo>
                <a:lnTo>
                  <a:pt x="1844" y="11188"/>
                </a:lnTo>
                <a:lnTo>
                  <a:pt x="2077" y="11378"/>
                </a:lnTo>
                <a:lnTo>
                  <a:pt x="2313" y="11564"/>
                </a:lnTo>
                <a:lnTo>
                  <a:pt x="2550" y="11742"/>
                </a:lnTo>
                <a:lnTo>
                  <a:pt x="2792" y="11916"/>
                </a:lnTo>
                <a:lnTo>
                  <a:pt x="3035" y="12083"/>
                </a:lnTo>
                <a:lnTo>
                  <a:pt x="3280" y="12242"/>
                </a:lnTo>
                <a:lnTo>
                  <a:pt x="3529" y="12395"/>
                </a:lnTo>
                <a:lnTo>
                  <a:pt x="3781" y="12540"/>
                </a:lnTo>
                <a:lnTo>
                  <a:pt x="4035" y="12677"/>
                </a:lnTo>
                <a:lnTo>
                  <a:pt x="4293" y="12804"/>
                </a:lnTo>
                <a:lnTo>
                  <a:pt x="4554" y="12923"/>
                </a:lnTo>
                <a:lnTo>
                  <a:pt x="4818" y="13031"/>
                </a:lnTo>
                <a:lnTo>
                  <a:pt x="5086" y="13131"/>
                </a:lnTo>
                <a:lnTo>
                  <a:pt x="5356" y="13220"/>
                </a:lnTo>
                <a:lnTo>
                  <a:pt x="5630" y="13298"/>
                </a:lnTo>
                <a:lnTo>
                  <a:pt x="5908" y="13364"/>
                </a:lnTo>
                <a:lnTo>
                  <a:pt x="6189" y="13418"/>
                </a:lnTo>
                <a:lnTo>
                  <a:pt x="6474" y="13461"/>
                </a:lnTo>
                <a:lnTo>
                  <a:pt x="6763" y="13491"/>
                </a:lnTo>
                <a:lnTo>
                  <a:pt x="7056" y="13508"/>
                </a:lnTo>
                <a:lnTo>
                  <a:pt x="7352" y="13511"/>
                </a:lnTo>
                <a:lnTo>
                  <a:pt x="7653" y="13501"/>
                </a:lnTo>
                <a:lnTo>
                  <a:pt x="7958" y="13476"/>
                </a:lnTo>
                <a:lnTo>
                  <a:pt x="8267" y="13437"/>
                </a:lnTo>
                <a:lnTo>
                  <a:pt x="8579" y="13381"/>
                </a:lnTo>
                <a:lnTo>
                  <a:pt x="8897" y="13311"/>
                </a:lnTo>
                <a:lnTo>
                  <a:pt x="9219" y="13224"/>
                </a:lnTo>
                <a:lnTo>
                  <a:pt x="9546" y="13121"/>
                </a:lnTo>
                <a:lnTo>
                  <a:pt x="9877" y="13001"/>
                </a:lnTo>
                <a:lnTo>
                  <a:pt x="10212" y="12863"/>
                </a:lnTo>
                <a:lnTo>
                  <a:pt x="10554" y="12708"/>
                </a:lnTo>
                <a:lnTo>
                  <a:pt x="5225" y="7326"/>
                </a:lnTo>
                <a:lnTo>
                  <a:pt x="3765" y="8813"/>
                </a:lnTo>
                <a:lnTo>
                  <a:pt x="1503" y="6582"/>
                </a:lnTo>
                <a:lnTo>
                  <a:pt x="5491" y="2537"/>
                </a:lnTo>
                <a:lnTo>
                  <a:pt x="5547" y="2563"/>
                </a:lnTo>
                <a:lnTo>
                  <a:pt x="5604" y="2588"/>
                </a:lnTo>
                <a:lnTo>
                  <a:pt x="5663" y="2610"/>
                </a:lnTo>
                <a:lnTo>
                  <a:pt x="5724" y="2631"/>
                </a:lnTo>
                <a:lnTo>
                  <a:pt x="5787" y="2649"/>
                </a:lnTo>
                <a:lnTo>
                  <a:pt x="5852" y="2666"/>
                </a:lnTo>
                <a:lnTo>
                  <a:pt x="5918" y="2680"/>
                </a:lnTo>
                <a:lnTo>
                  <a:pt x="5986" y="2693"/>
                </a:lnTo>
                <a:lnTo>
                  <a:pt x="6055" y="2703"/>
                </a:lnTo>
                <a:lnTo>
                  <a:pt x="6127" y="2711"/>
                </a:lnTo>
                <a:lnTo>
                  <a:pt x="6200" y="2716"/>
                </a:lnTo>
                <a:lnTo>
                  <a:pt x="6274" y="2719"/>
                </a:lnTo>
                <a:lnTo>
                  <a:pt x="6351" y="2719"/>
                </a:lnTo>
                <a:lnTo>
                  <a:pt x="6429" y="2716"/>
                </a:lnTo>
                <a:lnTo>
                  <a:pt x="6508" y="2710"/>
                </a:lnTo>
                <a:lnTo>
                  <a:pt x="6588" y="2700"/>
                </a:lnTo>
                <a:lnTo>
                  <a:pt x="6671" y="2688"/>
                </a:lnTo>
                <a:lnTo>
                  <a:pt x="6755" y="2673"/>
                </a:lnTo>
                <a:lnTo>
                  <a:pt x="6840" y="2654"/>
                </a:lnTo>
                <a:lnTo>
                  <a:pt x="6925" y="2632"/>
                </a:lnTo>
                <a:lnTo>
                  <a:pt x="7013" y="2607"/>
                </a:lnTo>
                <a:lnTo>
                  <a:pt x="7102" y="2577"/>
                </a:lnTo>
                <a:lnTo>
                  <a:pt x="7192" y="2545"/>
                </a:lnTo>
                <a:lnTo>
                  <a:pt x="7283" y="2508"/>
                </a:lnTo>
                <a:lnTo>
                  <a:pt x="7375" y="2468"/>
                </a:lnTo>
                <a:lnTo>
                  <a:pt x="7469" y="2423"/>
                </a:lnTo>
                <a:lnTo>
                  <a:pt x="7563" y="2375"/>
                </a:lnTo>
                <a:lnTo>
                  <a:pt x="7659" y="2321"/>
                </a:lnTo>
                <a:lnTo>
                  <a:pt x="7756" y="2265"/>
                </a:lnTo>
                <a:lnTo>
                  <a:pt x="7854" y="2203"/>
                </a:lnTo>
                <a:lnTo>
                  <a:pt x="7953" y="2137"/>
                </a:lnTo>
                <a:lnTo>
                  <a:pt x="8053" y="2066"/>
                </a:lnTo>
                <a:lnTo>
                  <a:pt x="9204" y="3243"/>
                </a:lnTo>
                <a:lnTo>
                  <a:pt x="7220" y="5296"/>
                </a:lnTo>
                <a:lnTo>
                  <a:pt x="12597" y="10708"/>
                </a:lnTo>
                <a:lnTo>
                  <a:pt x="12775" y="10387"/>
                </a:lnTo>
                <a:lnTo>
                  <a:pt x="12930" y="10057"/>
                </a:lnTo>
                <a:lnTo>
                  <a:pt x="13065" y="9719"/>
                </a:lnTo>
                <a:lnTo>
                  <a:pt x="13179" y="9373"/>
                </a:lnTo>
                <a:lnTo>
                  <a:pt x="13271" y="9022"/>
                </a:lnTo>
                <a:lnTo>
                  <a:pt x="13344" y="8664"/>
                </a:lnTo>
                <a:lnTo>
                  <a:pt x="13396" y="8301"/>
                </a:lnTo>
                <a:lnTo>
                  <a:pt x="13426" y="7934"/>
                </a:lnTo>
                <a:lnTo>
                  <a:pt x="13437" y="7564"/>
                </a:lnTo>
                <a:lnTo>
                  <a:pt x="13427" y="7192"/>
                </a:lnTo>
                <a:lnTo>
                  <a:pt x="13398" y="6818"/>
                </a:lnTo>
                <a:lnTo>
                  <a:pt x="13347" y="6443"/>
                </a:lnTo>
                <a:lnTo>
                  <a:pt x="13277" y="6068"/>
                </a:lnTo>
                <a:lnTo>
                  <a:pt x="13188" y="5694"/>
                </a:lnTo>
                <a:lnTo>
                  <a:pt x="13079" y="5321"/>
                </a:lnTo>
                <a:lnTo>
                  <a:pt x="12949" y="4950"/>
                </a:lnTo>
                <a:lnTo>
                  <a:pt x="12801" y="4583"/>
                </a:lnTo>
                <a:lnTo>
                  <a:pt x="12634" y="4220"/>
                </a:lnTo>
                <a:lnTo>
                  <a:pt x="12447" y="3862"/>
                </a:lnTo>
                <a:lnTo>
                  <a:pt x="12241" y="3509"/>
                </a:lnTo>
                <a:lnTo>
                  <a:pt x="12017" y="3162"/>
                </a:lnTo>
                <a:lnTo>
                  <a:pt x="11773" y="2822"/>
                </a:lnTo>
                <a:lnTo>
                  <a:pt x="11511" y="2492"/>
                </a:lnTo>
                <a:lnTo>
                  <a:pt x="11230" y="2169"/>
                </a:lnTo>
                <a:lnTo>
                  <a:pt x="10931" y="1856"/>
                </a:lnTo>
                <a:lnTo>
                  <a:pt x="10613" y="1553"/>
                </a:lnTo>
                <a:lnTo>
                  <a:pt x="10277" y="1262"/>
                </a:lnTo>
                <a:lnTo>
                  <a:pt x="9924" y="982"/>
                </a:lnTo>
                <a:lnTo>
                  <a:pt x="9551" y="716"/>
                </a:lnTo>
                <a:lnTo>
                  <a:pt x="9162" y="463"/>
                </a:lnTo>
                <a:lnTo>
                  <a:pt x="8754" y="224"/>
                </a:lnTo>
                <a:lnTo>
                  <a:pt x="8329" y="0"/>
                </a:lnTo>
                <a:lnTo>
                  <a:pt x="8761" y="35"/>
                </a:lnTo>
                <a:lnTo>
                  <a:pt x="9199" y="99"/>
                </a:lnTo>
                <a:lnTo>
                  <a:pt x="9641" y="192"/>
                </a:lnTo>
                <a:lnTo>
                  <a:pt x="10084" y="310"/>
                </a:lnTo>
                <a:lnTo>
                  <a:pt x="10526" y="458"/>
                </a:lnTo>
                <a:lnTo>
                  <a:pt x="10966" y="632"/>
                </a:lnTo>
                <a:lnTo>
                  <a:pt x="11402" y="832"/>
                </a:lnTo>
                <a:lnTo>
                  <a:pt x="11830" y="1057"/>
                </a:lnTo>
                <a:lnTo>
                  <a:pt x="12250" y="1307"/>
                </a:lnTo>
                <a:lnTo>
                  <a:pt x="12659" y="1583"/>
                </a:lnTo>
                <a:lnTo>
                  <a:pt x="13054" y="1881"/>
                </a:lnTo>
                <a:lnTo>
                  <a:pt x="13435" y="2203"/>
                </a:lnTo>
                <a:lnTo>
                  <a:pt x="13798" y="2548"/>
                </a:lnTo>
                <a:lnTo>
                  <a:pt x="14141" y="2915"/>
                </a:lnTo>
                <a:lnTo>
                  <a:pt x="14464" y="3304"/>
                </a:lnTo>
                <a:lnTo>
                  <a:pt x="14762" y="3714"/>
                </a:lnTo>
                <a:lnTo>
                  <a:pt x="15036" y="4146"/>
                </a:lnTo>
                <a:lnTo>
                  <a:pt x="15281" y="4596"/>
                </a:lnTo>
                <a:lnTo>
                  <a:pt x="15496" y="5067"/>
                </a:lnTo>
                <a:lnTo>
                  <a:pt x="15679" y="5557"/>
                </a:lnTo>
                <a:lnTo>
                  <a:pt x="15829" y="6065"/>
                </a:lnTo>
                <a:lnTo>
                  <a:pt x="15942" y="6591"/>
                </a:lnTo>
                <a:lnTo>
                  <a:pt x="16016" y="7135"/>
                </a:lnTo>
                <a:lnTo>
                  <a:pt x="16052" y="7695"/>
                </a:lnTo>
                <a:lnTo>
                  <a:pt x="16044" y="8271"/>
                </a:lnTo>
                <a:lnTo>
                  <a:pt x="15991" y="8863"/>
                </a:lnTo>
                <a:lnTo>
                  <a:pt x="15892" y="9471"/>
                </a:lnTo>
                <a:lnTo>
                  <a:pt x="15744" y="10093"/>
                </a:lnTo>
                <a:lnTo>
                  <a:pt x="15545" y="10729"/>
                </a:lnTo>
                <a:lnTo>
                  <a:pt x="15294" y="11379"/>
                </a:lnTo>
                <a:lnTo>
                  <a:pt x="14987" y="12042"/>
                </a:lnTo>
                <a:lnTo>
                  <a:pt x="14623" y="12717"/>
                </a:lnTo>
                <a:lnTo>
                  <a:pt x="16074" y="14218"/>
                </a:lnTo>
                <a:lnTo>
                  <a:pt x="14156" y="16081"/>
                </a:lnTo>
                <a:lnTo>
                  <a:pt x="12655" y="14684"/>
                </a:lnTo>
                <a:lnTo>
                  <a:pt x="12293" y="14873"/>
                </a:lnTo>
                <a:lnTo>
                  <a:pt x="11934" y="15048"/>
                </a:lnTo>
                <a:lnTo>
                  <a:pt x="11578" y="15211"/>
                </a:lnTo>
                <a:lnTo>
                  <a:pt x="11223" y="15360"/>
                </a:lnTo>
                <a:lnTo>
                  <a:pt x="10870" y="15495"/>
                </a:lnTo>
                <a:lnTo>
                  <a:pt x="10520" y="15617"/>
                </a:lnTo>
                <a:lnTo>
                  <a:pt x="10173" y="15726"/>
                </a:lnTo>
                <a:lnTo>
                  <a:pt x="9828" y="15822"/>
                </a:lnTo>
                <a:lnTo>
                  <a:pt x="9485" y="15904"/>
                </a:lnTo>
                <a:lnTo>
                  <a:pt x="9145" y="15974"/>
                </a:lnTo>
                <a:lnTo>
                  <a:pt x="8808" y="16030"/>
                </a:lnTo>
                <a:lnTo>
                  <a:pt x="8472" y="16074"/>
                </a:lnTo>
                <a:lnTo>
                  <a:pt x="8140" y="16105"/>
                </a:lnTo>
                <a:lnTo>
                  <a:pt x="7812" y="16123"/>
                </a:lnTo>
                <a:lnTo>
                  <a:pt x="7486" y="16128"/>
                </a:lnTo>
                <a:lnTo>
                  <a:pt x="7164" y="16121"/>
                </a:lnTo>
                <a:lnTo>
                  <a:pt x="6845" y="16101"/>
                </a:lnTo>
                <a:lnTo>
                  <a:pt x="6529" y="16069"/>
                </a:lnTo>
                <a:lnTo>
                  <a:pt x="6216" y="16024"/>
                </a:lnTo>
                <a:lnTo>
                  <a:pt x="5906" y="15967"/>
                </a:lnTo>
                <a:lnTo>
                  <a:pt x="5601" y="15897"/>
                </a:lnTo>
                <a:lnTo>
                  <a:pt x="5298" y="15816"/>
                </a:lnTo>
                <a:lnTo>
                  <a:pt x="5001" y="15722"/>
                </a:lnTo>
                <a:lnTo>
                  <a:pt x="4706" y="15616"/>
                </a:lnTo>
                <a:lnTo>
                  <a:pt x="4415" y="15498"/>
                </a:lnTo>
                <a:lnTo>
                  <a:pt x="4129" y="15368"/>
                </a:lnTo>
                <a:lnTo>
                  <a:pt x="3846" y="15227"/>
                </a:lnTo>
                <a:lnTo>
                  <a:pt x="3568" y="15073"/>
                </a:lnTo>
                <a:lnTo>
                  <a:pt x="3293" y="14907"/>
                </a:lnTo>
                <a:lnTo>
                  <a:pt x="3023" y="14731"/>
                </a:lnTo>
                <a:lnTo>
                  <a:pt x="2757" y="14542"/>
                </a:lnTo>
                <a:lnTo>
                  <a:pt x="2496" y="14342"/>
                </a:lnTo>
                <a:lnTo>
                  <a:pt x="2509" y="14390"/>
                </a:lnTo>
                <a:lnTo>
                  <a:pt x="2520" y="14439"/>
                </a:lnTo>
                <a:lnTo>
                  <a:pt x="2528" y="14487"/>
                </a:lnTo>
                <a:lnTo>
                  <a:pt x="2533" y="14536"/>
                </a:lnTo>
                <a:lnTo>
                  <a:pt x="2536" y="14586"/>
                </a:lnTo>
                <a:lnTo>
                  <a:pt x="2537" y="14635"/>
                </a:lnTo>
                <a:lnTo>
                  <a:pt x="2534" y="14686"/>
                </a:lnTo>
                <a:lnTo>
                  <a:pt x="2530" y="14735"/>
                </a:lnTo>
                <a:lnTo>
                  <a:pt x="2523" y="14785"/>
                </a:lnTo>
                <a:lnTo>
                  <a:pt x="2514" y="14835"/>
                </a:lnTo>
                <a:lnTo>
                  <a:pt x="2502" y="14884"/>
                </a:lnTo>
                <a:lnTo>
                  <a:pt x="2489" y="14934"/>
                </a:lnTo>
                <a:lnTo>
                  <a:pt x="2473" y="14983"/>
                </a:lnTo>
                <a:lnTo>
                  <a:pt x="2454" y="15031"/>
                </a:lnTo>
                <a:lnTo>
                  <a:pt x="2434" y="15080"/>
                </a:lnTo>
                <a:lnTo>
                  <a:pt x="2412" y="15127"/>
                </a:lnTo>
                <a:lnTo>
                  <a:pt x="2388" y="15174"/>
                </a:lnTo>
                <a:lnTo>
                  <a:pt x="2363" y="15222"/>
                </a:lnTo>
                <a:lnTo>
                  <a:pt x="2334" y="15267"/>
                </a:lnTo>
                <a:lnTo>
                  <a:pt x="2305" y="15313"/>
                </a:lnTo>
                <a:lnTo>
                  <a:pt x="2275" y="15358"/>
                </a:lnTo>
                <a:lnTo>
                  <a:pt x="2241" y="15401"/>
                </a:lnTo>
                <a:lnTo>
                  <a:pt x="2207" y="15444"/>
                </a:lnTo>
                <a:lnTo>
                  <a:pt x="2171" y="15486"/>
                </a:lnTo>
                <a:lnTo>
                  <a:pt x="2134" y="15526"/>
                </a:lnTo>
                <a:lnTo>
                  <a:pt x="2095" y="15567"/>
                </a:lnTo>
                <a:lnTo>
                  <a:pt x="2055" y="15605"/>
                </a:lnTo>
                <a:lnTo>
                  <a:pt x="2013" y="15642"/>
                </a:lnTo>
                <a:lnTo>
                  <a:pt x="1971" y="15677"/>
                </a:lnTo>
                <a:lnTo>
                  <a:pt x="1927" y="15713"/>
                </a:lnTo>
                <a:lnTo>
                  <a:pt x="1881" y="15745"/>
                </a:lnTo>
                <a:lnTo>
                  <a:pt x="1836" y="15777"/>
                </a:lnTo>
                <a:lnTo>
                  <a:pt x="1779" y="15812"/>
                </a:lnTo>
                <a:lnTo>
                  <a:pt x="1723" y="15845"/>
                </a:lnTo>
                <a:lnTo>
                  <a:pt x="1666" y="15874"/>
                </a:lnTo>
                <a:lnTo>
                  <a:pt x="1610" y="15900"/>
                </a:lnTo>
                <a:lnTo>
                  <a:pt x="1552" y="15923"/>
                </a:lnTo>
                <a:lnTo>
                  <a:pt x="1496" y="15944"/>
                </a:lnTo>
                <a:lnTo>
                  <a:pt x="1438" y="15961"/>
                </a:lnTo>
                <a:lnTo>
                  <a:pt x="1381" y="15975"/>
                </a:lnTo>
                <a:lnTo>
                  <a:pt x="1324" y="15987"/>
                </a:lnTo>
                <a:lnTo>
                  <a:pt x="1267" y="15995"/>
                </a:lnTo>
                <a:lnTo>
                  <a:pt x="1210" y="16001"/>
                </a:lnTo>
                <a:lnTo>
                  <a:pt x="1154" y="16003"/>
                </a:lnTo>
                <a:lnTo>
                  <a:pt x="1098" y="16003"/>
                </a:lnTo>
                <a:lnTo>
                  <a:pt x="1043" y="16000"/>
                </a:lnTo>
                <a:lnTo>
                  <a:pt x="987" y="15995"/>
                </a:lnTo>
                <a:lnTo>
                  <a:pt x="933" y="15986"/>
                </a:lnTo>
                <a:lnTo>
                  <a:pt x="879" y="15975"/>
                </a:lnTo>
                <a:lnTo>
                  <a:pt x="826" y="15961"/>
                </a:lnTo>
                <a:lnTo>
                  <a:pt x="773" y="15944"/>
                </a:lnTo>
                <a:lnTo>
                  <a:pt x="722" y="15924"/>
                </a:lnTo>
                <a:lnTo>
                  <a:pt x="671" y="15902"/>
                </a:lnTo>
                <a:lnTo>
                  <a:pt x="622" y="15877"/>
                </a:lnTo>
                <a:lnTo>
                  <a:pt x="573" y="15849"/>
                </a:lnTo>
                <a:lnTo>
                  <a:pt x="527" y="15819"/>
                </a:lnTo>
                <a:lnTo>
                  <a:pt x="480" y="15786"/>
                </a:lnTo>
                <a:lnTo>
                  <a:pt x="436" y="15751"/>
                </a:lnTo>
                <a:lnTo>
                  <a:pt x="393" y="15713"/>
                </a:lnTo>
                <a:lnTo>
                  <a:pt x="350" y="15671"/>
                </a:lnTo>
                <a:lnTo>
                  <a:pt x="310" y="15628"/>
                </a:lnTo>
                <a:lnTo>
                  <a:pt x="271" y="15583"/>
                </a:lnTo>
                <a:lnTo>
                  <a:pt x="234" y="15534"/>
                </a:lnTo>
                <a:lnTo>
                  <a:pt x="199" y="15483"/>
                </a:lnTo>
                <a:lnTo>
                  <a:pt x="143" y="15391"/>
                </a:lnTo>
                <a:lnTo>
                  <a:pt x="98" y="15299"/>
                </a:lnTo>
                <a:lnTo>
                  <a:pt x="61" y="15206"/>
                </a:lnTo>
                <a:lnTo>
                  <a:pt x="33" y="15112"/>
                </a:lnTo>
                <a:lnTo>
                  <a:pt x="14" y="15019"/>
                </a:lnTo>
                <a:lnTo>
                  <a:pt x="3" y="14925"/>
                </a:lnTo>
                <a:lnTo>
                  <a:pt x="0" y="14833"/>
                </a:lnTo>
                <a:lnTo>
                  <a:pt x="5" y="14741"/>
                </a:lnTo>
                <a:lnTo>
                  <a:pt x="17" y="14651"/>
                </a:lnTo>
                <a:lnTo>
                  <a:pt x="36" y="14562"/>
                </a:lnTo>
                <a:lnTo>
                  <a:pt x="63" y="14475"/>
                </a:lnTo>
                <a:lnTo>
                  <a:pt x="95" y="14389"/>
                </a:lnTo>
                <a:lnTo>
                  <a:pt x="133" y="14307"/>
                </a:lnTo>
                <a:lnTo>
                  <a:pt x="179" y="14226"/>
                </a:lnTo>
                <a:lnTo>
                  <a:pt x="228" y="14148"/>
                </a:lnTo>
                <a:lnTo>
                  <a:pt x="284" y="14075"/>
                </a:lnTo>
                <a:lnTo>
                  <a:pt x="344" y="14004"/>
                </a:lnTo>
                <a:lnTo>
                  <a:pt x="409" y="13938"/>
                </a:lnTo>
                <a:lnTo>
                  <a:pt x="478" y="13874"/>
                </a:lnTo>
                <a:lnTo>
                  <a:pt x="551" y="13816"/>
                </a:lnTo>
                <a:lnTo>
                  <a:pt x="628" y="13762"/>
                </a:lnTo>
                <a:lnTo>
                  <a:pt x="708" y="13714"/>
                </a:lnTo>
                <a:lnTo>
                  <a:pt x="791" y="13670"/>
                </a:lnTo>
                <a:lnTo>
                  <a:pt x="878" y="13632"/>
                </a:lnTo>
                <a:lnTo>
                  <a:pt x="967" y="13601"/>
                </a:lnTo>
                <a:lnTo>
                  <a:pt x="1057" y="13575"/>
                </a:lnTo>
                <a:lnTo>
                  <a:pt x="1150" y="13556"/>
                </a:lnTo>
                <a:lnTo>
                  <a:pt x="1244" y="13542"/>
                </a:lnTo>
                <a:lnTo>
                  <a:pt x="1339" y="13536"/>
                </a:lnTo>
                <a:lnTo>
                  <a:pt x="1436" y="13538"/>
                </a:lnTo>
                <a:lnTo>
                  <a:pt x="1533" y="13548"/>
                </a:lnTo>
                <a:lnTo>
                  <a:pt x="1630" y="13565"/>
                </a:lnTo>
                <a:lnTo>
                  <a:pt x="1553" y="13486"/>
                </a:lnTo>
                <a:lnTo>
                  <a:pt x="1477" y="13406"/>
                </a:lnTo>
                <a:lnTo>
                  <a:pt x="1400" y="13325"/>
                </a:lnTo>
                <a:lnTo>
                  <a:pt x="1324" y="13243"/>
                </a:lnTo>
                <a:lnTo>
                  <a:pt x="1248" y="13159"/>
                </a:lnTo>
                <a:lnTo>
                  <a:pt x="1174" y="13075"/>
                </a:lnTo>
                <a:lnTo>
                  <a:pt x="1100" y="12990"/>
                </a:lnTo>
                <a:lnTo>
                  <a:pt x="1026" y="12903"/>
                </a:lnTo>
                <a:lnTo>
                  <a:pt x="953" y="12815"/>
                </a:lnTo>
                <a:lnTo>
                  <a:pt x="880" y="12726"/>
                </a:lnTo>
                <a:lnTo>
                  <a:pt x="807" y="12636"/>
                </a:lnTo>
                <a:lnTo>
                  <a:pt x="736" y="12545"/>
                </a:lnTo>
                <a:lnTo>
                  <a:pt x="665" y="12453"/>
                </a:lnTo>
                <a:lnTo>
                  <a:pt x="594" y="12359"/>
                </a:lnTo>
                <a:lnTo>
                  <a:pt x="524" y="12264"/>
                </a:lnTo>
                <a:lnTo>
                  <a:pt x="454" y="12169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3200">
              <a:gradFill>
                <a:gsLst>
                  <a:gs pos="0">
                    <a:prstClr val="white">
                      <a:lumMod val="95000"/>
                    </a:prstClr>
                  </a:gs>
                  <a:gs pos="100000">
                    <a:prstClr val="white"/>
                  </a:gs>
                </a:gsLst>
                <a:lin ang="5400000" scaled="0"/>
              </a:gra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12850" y="2456774"/>
            <a:ext cx="955042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6600" b="1" dirty="0">
                <a:solidFill>
                  <a:srgbClr val="C00000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感谢您的观看</a:t>
            </a:r>
          </a:p>
        </p:txBody>
      </p:sp>
      <p:pic>
        <p:nvPicPr>
          <p:cNvPr id="5" name="Picture 4" descr="查看源图像">
            <a:extLst>
              <a:ext uri="{FF2B5EF4-FFF2-40B4-BE49-F238E27FC236}">
                <a16:creationId xmlns:a16="http://schemas.microsoft.com/office/drawing/2014/main" id="{7B181D38-AFF4-4059-80D1-6D0AEFCED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229" y="47430"/>
            <a:ext cx="3571014" cy="2315399"/>
          </a:xfrm>
          <a:prstGeom prst="rect">
            <a:avLst/>
          </a:prstGeom>
          <a:noFill/>
          <a:effectLst>
            <a:softEdge rad="114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821855"/>
      </p:ext>
    </p:extLst>
  </p:cSld>
  <p:clrMapOvr>
    <a:masterClrMapping/>
  </p:clrMapOvr>
  <p:transition spd="slow" advTm="9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05" b="5954"/>
          <a:stretch>
            <a:fillRect/>
          </a:stretch>
        </p:blipFill>
        <p:spPr bwMode="auto">
          <a:xfrm>
            <a:off x="0" y="3996055"/>
            <a:ext cx="12179935" cy="2880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4052342" y="1510417"/>
            <a:ext cx="5479522" cy="537956"/>
            <a:chOff x="3672360" y="1818367"/>
            <a:chExt cx="7780304" cy="561592"/>
          </a:xfrm>
        </p:grpSpPr>
        <p:grpSp>
          <p:nvGrpSpPr>
            <p:cNvPr id="4" name="组合 3"/>
            <p:cNvGrpSpPr/>
            <p:nvPr/>
          </p:nvGrpSpPr>
          <p:grpSpPr>
            <a:xfrm>
              <a:off x="3672360" y="1818367"/>
              <a:ext cx="672522" cy="561592"/>
              <a:chOff x="5656078" y="2390367"/>
              <a:chExt cx="1001751" cy="836519"/>
            </a:xfrm>
            <a:solidFill>
              <a:schemeClr val="tx1"/>
            </a:solidFill>
          </p:grpSpPr>
          <p:sp>
            <p:nvSpPr>
              <p:cNvPr id="6" name="椭圆 5"/>
              <p:cNvSpPr/>
              <p:nvPr/>
            </p:nvSpPr>
            <p:spPr>
              <a:xfrm flipH="1">
                <a:off x="5656078" y="2390367"/>
                <a:ext cx="1001751" cy="836519"/>
              </a:xfrm>
              <a:prstGeom prst="ellipse">
                <a:avLst/>
              </a:prstGeom>
              <a:solidFill>
                <a:srgbClr val="D1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565">
                  <a:defRPr/>
                </a:pPr>
                <a:endParaRPr lang="zh-CN" altLang="en-US" sz="2665" b="1" kern="0">
                  <a:solidFill>
                    <a:srgbClr val="FFFFFF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" name="TextBox 20"/>
              <p:cNvSpPr txBox="1"/>
              <p:nvPr/>
            </p:nvSpPr>
            <p:spPr>
              <a:xfrm>
                <a:off x="5771571" y="2543814"/>
                <a:ext cx="725532" cy="5743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1218565">
                  <a:defRPr/>
                </a:pPr>
                <a:r>
                  <a:rPr lang="en-US" altLang="zh-CN" sz="2400" kern="0" dirty="0">
                    <a:solidFill>
                      <a:srgbClr val="FFFFFF"/>
                    </a:solidFill>
                    <a:latin typeface="Arial" panose="020B0604020202020204"/>
                    <a:ea typeface="微软雅黑" panose="020B0503020204020204" charset="-122"/>
                    <a:sym typeface="Arial" panose="020B0604020202020204"/>
                  </a:rPr>
                  <a:t>01</a:t>
                </a:r>
                <a:endParaRPr lang="zh-CN" altLang="en-US" sz="2400" kern="0" dirty="0">
                  <a:solidFill>
                    <a:srgbClr val="FFFFFF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sp>
          <p:nvSpPr>
            <p:cNvPr id="5" name="圆角矩形 4"/>
            <p:cNvSpPr/>
            <p:nvPr/>
          </p:nvSpPr>
          <p:spPr>
            <a:xfrm>
              <a:off x="4815491" y="1866569"/>
              <a:ext cx="6637173" cy="413968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研究一个拔本塞源的方法</a:t>
              </a:r>
            </a:p>
          </p:txBody>
        </p:sp>
      </p:grpSp>
      <p:sp>
        <p:nvSpPr>
          <p:cNvPr id="9" name="任意多边形 8"/>
          <p:cNvSpPr/>
          <p:nvPr/>
        </p:nvSpPr>
        <p:spPr>
          <a:xfrm rot="18900000" flipH="1">
            <a:off x="4490203" y="1682627"/>
            <a:ext cx="262284" cy="222852"/>
          </a:xfrm>
          <a:custGeom>
            <a:avLst/>
            <a:gdLst>
              <a:gd name="connsiteX0" fmla="*/ 0 w 304899"/>
              <a:gd name="connsiteY0" fmla="*/ 0 h 304899"/>
              <a:gd name="connsiteX1" fmla="*/ 3059 w 304899"/>
              <a:gd name="connsiteY1" fmla="*/ 10322 h 304899"/>
              <a:gd name="connsiteX2" fmla="*/ 119391 w 304899"/>
              <a:gd name="connsiteY2" fmla="*/ 185508 h 304899"/>
              <a:gd name="connsiteX3" fmla="*/ 294577 w 304899"/>
              <a:gd name="connsiteY3" fmla="*/ 301840 h 304899"/>
              <a:gd name="connsiteX4" fmla="*/ 304899 w 304899"/>
              <a:gd name="connsiteY4" fmla="*/ 304899 h 304899"/>
              <a:gd name="connsiteX5" fmla="*/ 0 w 304899"/>
              <a:gd name="connsiteY5" fmla="*/ 304899 h 30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99" h="304899">
                <a:moveTo>
                  <a:pt x="0" y="0"/>
                </a:moveTo>
                <a:lnTo>
                  <a:pt x="3059" y="10322"/>
                </a:lnTo>
                <a:cubicBezTo>
                  <a:pt x="28910" y="74072"/>
                  <a:pt x="67688" y="133805"/>
                  <a:pt x="119391" y="185508"/>
                </a:cubicBezTo>
                <a:cubicBezTo>
                  <a:pt x="171094" y="237211"/>
                  <a:pt x="230827" y="275989"/>
                  <a:pt x="294577" y="301840"/>
                </a:cubicBezTo>
                <a:lnTo>
                  <a:pt x="304899" y="304899"/>
                </a:lnTo>
                <a:lnTo>
                  <a:pt x="0" y="304899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1218565">
              <a:defRPr/>
            </a:pPr>
            <a:endParaRPr lang="zh-CN" altLang="en-US" sz="2400" b="1" kern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2531606" y="2516491"/>
            <a:ext cx="1059511" cy="2531975"/>
            <a:chOff x="1012455" y="1293588"/>
            <a:chExt cx="844849" cy="1993928"/>
          </a:xfrm>
        </p:grpSpPr>
        <p:sp>
          <p:nvSpPr>
            <p:cNvPr id="93" name="TextBox 26"/>
            <p:cNvSpPr txBox="1"/>
            <p:nvPr/>
          </p:nvSpPr>
          <p:spPr>
            <a:xfrm>
              <a:off x="1012455" y="1293588"/>
              <a:ext cx="638091" cy="199392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4000" b="1" spc="756" dirty="0">
                  <a:solidFill>
                    <a:srgbClr val="C00000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Arial" panose="020B0604020202020204"/>
                </a:rPr>
                <a:t>主要历程</a:t>
              </a:r>
            </a:p>
          </p:txBody>
        </p:sp>
        <p:sp>
          <p:nvSpPr>
            <p:cNvPr id="94" name="TextBox 27"/>
            <p:cNvSpPr txBox="1"/>
            <p:nvPr/>
          </p:nvSpPr>
          <p:spPr>
            <a:xfrm>
              <a:off x="1515521" y="1745392"/>
              <a:ext cx="341783" cy="17202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endParaRPr lang="zh-CN" altLang="en-US" sz="1600" b="1" spc="-189" dirty="0">
                <a:solidFill>
                  <a:srgbClr val="C00000"/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sp>
        <p:nvSpPr>
          <p:cNvPr id="95" name="Freeform 29"/>
          <p:cNvSpPr/>
          <p:nvPr/>
        </p:nvSpPr>
        <p:spPr bwMode="auto">
          <a:xfrm>
            <a:off x="2444595" y="1169477"/>
            <a:ext cx="1145707" cy="1023799"/>
          </a:xfrm>
          <a:custGeom>
            <a:avLst/>
            <a:gdLst>
              <a:gd name="T0" fmla="*/ 803 w 1880"/>
              <a:gd name="T1" fmla="*/ 15 h 1680"/>
              <a:gd name="T2" fmla="*/ 1253 w 1880"/>
              <a:gd name="T3" fmla="*/ 1067 h 1680"/>
              <a:gd name="T4" fmla="*/ 728 w 1880"/>
              <a:gd name="T5" fmla="*/ 540 h 1680"/>
              <a:gd name="T6" fmla="*/ 928 w 1880"/>
              <a:gd name="T7" fmla="*/ 339 h 1680"/>
              <a:gd name="T8" fmla="*/ 803 w 1880"/>
              <a:gd name="T9" fmla="*/ 215 h 1680"/>
              <a:gd name="T10" fmla="*/ 549 w 1880"/>
              <a:gd name="T11" fmla="*/ 267 h 1680"/>
              <a:gd name="T12" fmla="*/ 150 w 1880"/>
              <a:gd name="T13" fmla="*/ 666 h 1680"/>
              <a:gd name="T14" fmla="*/ 376 w 1880"/>
              <a:gd name="T15" fmla="*/ 890 h 1680"/>
              <a:gd name="T16" fmla="*/ 527 w 1880"/>
              <a:gd name="T17" fmla="*/ 741 h 1680"/>
              <a:gd name="T18" fmla="*/ 1052 w 1880"/>
              <a:gd name="T19" fmla="*/ 1266 h 1680"/>
              <a:gd name="T20" fmla="*/ 176 w 1880"/>
              <a:gd name="T21" fmla="*/ 1090 h 1680"/>
              <a:gd name="T22" fmla="*/ 49 w 1880"/>
              <a:gd name="T23" fmla="*/ 1217 h 1680"/>
              <a:gd name="T24" fmla="*/ 159 w 1880"/>
              <a:gd name="T25" fmla="*/ 1357 h 1680"/>
              <a:gd name="T26" fmla="*/ 144 w 1880"/>
              <a:gd name="T27" fmla="*/ 1371 h 1680"/>
              <a:gd name="T28" fmla="*/ 122 w 1880"/>
              <a:gd name="T29" fmla="*/ 1367 h 1680"/>
              <a:gd name="T30" fmla="*/ 0 w 1880"/>
              <a:gd name="T31" fmla="*/ 1494 h 1680"/>
              <a:gd name="T32" fmla="*/ 123 w 1880"/>
              <a:gd name="T33" fmla="*/ 1616 h 1680"/>
              <a:gd name="T34" fmla="*/ 249 w 1880"/>
              <a:gd name="T35" fmla="*/ 1493 h 1680"/>
              <a:gd name="T36" fmla="*/ 245 w 1880"/>
              <a:gd name="T37" fmla="*/ 1470 h 1680"/>
              <a:gd name="T38" fmla="*/ 265 w 1880"/>
              <a:gd name="T39" fmla="*/ 1451 h 1680"/>
              <a:gd name="T40" fmla="*/ 1255 w 1880"/>
              <a:gd name="T41" fmla="*/ 1467 h 1680"/>
              <a:gd name="T42" fmla="*/ 1402 w 1880"/>
              <a:gd name="T43" fmla="*/ 1615 h 1680"/>
              <a:gd name="T44" fmla="*/ 1603 w 1880"/>
              <a:gd name="T45" fmla="*/ 1416 h 1680"/>
              <a:gd name="T46" fmla="*/ 1455 w 1880"/>
              <a:gd name="T47" fmla="*/ 1267 h 1680"/>
              <a:gd name="T48" fmla="*/ 803 w 1880"/>
              <a:gd name="T49" fmla="*/ 15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880" h="1680">
                <a:moveTo>
                  <a:pt x="803" y="15"/>
                </a:moveTo>
                <a:cubicBezTo>
                  <a:pt x="1217" y="170"/>
                  <a:pt x="1468" y="665"/>
                  <a:pt x="1253" y="1067"/>
                </a:cubicBezTo>
                <a:cubicBezTo>
                  <a:pt x="728" y="540"/>
                  <a:pt x="728" y="540"/>
                  <a:pt x="728" y="540"/>
                </a:cubicBezTo>
                <a:cubicBezTo>
                  <a:pt x="928" y="339"/>
                  <a:pt x="928" y="339"/>
                  <a:pt x="928" y="339"/>
                </a:cubicBezTo>
                <a:cubicBezTo>
                  <a:pt x="803" y="215"/>
                  <a:pt x="803" y="215"/>
                  <a:pt x="803" y="215"/>
                </a:cubicBezTo>
                <a:cubicBezTo>
                  <a:pt x="733" y="282"/>
                  <a:pt x="623" y="297"/>
                  <a:pt x="549" y="267"/>
                </a:cubicBezTo>
                <a:cubicBezTo>
                  <a:pt x="150" y="666"/>
                  <a:pt x="150" y="666"/>
                  <a:pt x="150" y="666"/>
                </a:cubicBezTo>
                <a:cubicBezTo>
                  <a:pt x="376" y="890"/>
                  <a:pt x="376" y="890"/>
                  <a:pt x="376" y="890"/>
                </a:cubicBezTo>
                <a:cubicBezTo>
                  <a:pt x="527" y="741"/>
                  <a:pt x="527" y="741"/>
                  <a:pt x="527" y="741"/>
                </a:cubicBezTo>
                <a:cubicBezTo>
                  <a:pt x="1052" y="1266"/>
                  <a:pt x="1052" y="1266"/>
                  <a:pt x="1052" y="1266"/>
                </a:cubicBezTo>
                <a:cubicBezTo>
                  <a:pt x="795" y="1407"/>
                  <a:pt x="439" y="1363"/>
                  <a:pt x="176" y="1090"/>
                </a:cubicBezTo>
                <a:cubicBezTo>
                  <a:pt x="49" y="1217"/>
                  <a:pt x="49" y="1217"/>
                  <a:pt x="49" y="1217"/>
                </a:cubicBezTo>
                <a:cubicBezTo>
                  <a:pt x="87" y="1270"/>
                  <a:pt x="119" y="1317"/>
                  <a:pt x="159" y="1357"/>
                </a:cubicBezTo>
                <a:cubicBezTo>
                  <a:pt x="155" y="1362"/>
                  <a:pt x="144" y="1371"/>
                  <a:pt x="144" y="1371"/>
                </a:cubicBezTo>
                <a:cubicBezTo>
                  <a:pt x="137" y="1370"/>
                  <a:pt x="129" y="1367"/>
                  <a:pt x="122" y="1367"/>
                </a:cubicBezTo>
                <a:cubicBezTo>
                  <a:pt x="55" y="1367"/>
                  <a:pt x="0" y="1426"/>
                  <a:pt x="0" y="1494"/>
                </a:cubicBezTo>
                <a:cubicBezTo>
                  <a:pt x="0" y="1561"/>
                  <a:pt x="55" y="1616"/>
                  <a:pt x="123" y="1616"/>
                </a:cubicBezTo>
                <a:cubicBezTo>
                  <a:pt x="191" y="1616"/>
                  <a:pt x="249" y="1561"/>
                  <a:pt x="249" y="1493"/>
                </a:cubicBezTo>
                <a:cubicBezTo>
                  <a:pt x="249" y="1485"/>
                  <a:pt x="247" y="1478"/>
                  <a:pt x="245" y="1470"/>
                </a:cubicBezTo>
                <a:cubicBezTo>
                  <a:pt x="265" y="1451"/>
                  <a:pt x="265" y="1451"/>
                  <a:pt x="265" y="1451"/>
                </a:cubicBezTo>
                <a:cubicBezTo>
                  <a:pt x="567" y="1655"/>
                  <a:pt x="898" y="1680"/>
                  <a:pt x="1255" y="1467"/>
                </a:cubicBezTo>
                <a:cubicBezTo>
                  <a:pt x="1402" y="1615"/>
                  <a:pt x="1402" y="1615"/>
                  <a:pt x="1402" y="1615"/>
                </a:cubicBezTo>
                <a:cubicBezTo>
                  <a:pt x="1603" y="1416"/>
                  <a:pt x="1603" y="1416"/>
                  <a:pt x="1603" y="1416"/>
                </a:cubicBezTo>
                <a:cubicBezTo>
                  <a:pt x="1455" y="1267"/>
                  <a:pt x="1455" y="1267"/>
                  <a:pt x="1455" y="1267"/>
                </a:cubicBezTo>
                <a:cubicBezTo>
                  <a:pt x="1880" y="628"/>
                  <a:pt x="1313" y="0"/>
                  <a:pt x="803" y="15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38" y="0"/>
            <a:ext cx="4695651" cy="1655197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4052342" y="2309659"/>
            <a:ext cx="5479522" cy="537956"/>
            <a:chOff x="3672360" y="1818367"/>
            <a:chExt cx="7780304" cy="561592"/>
          </a:xfrm>
        </p:grpSpPr>
        <p:grpSp>
          <p:nvGrpSpPr>
            <p:cNvPr id="34" name="组合 33"/>
            <p:cNvGrpSpPr/>
            <p:nvPr/>
          </p:nvGrpSpPr>
          <p:grpSpPr>
            <a:xfrm>
              <a:off x="3672360" y="1818367"/>
              <a:ext cx="672522" cy="561592"/>
              <a:chOff x="5656078" y="2390367"/>
              <a:chExt cx="1001751" cy="836519"/>
            </a:xfrm>
            <a:solidFill>
              <a:schemeClr val="tx1"/>
            </a:solidFill>
          </p:grpSpPr>
          <p:sp>
            <p:nvSpPr>
              <p:cNvPr id="36" name="椭圆 35"/>
              <p:cNvSpPr/>
              <p:nvPr/>
            </p:nvSpPr>
            <p:spPr>
              <a:xfrm flipH="1">
                <a:off x="5656078" y="2390367"/>
                <a:ext cx="1001751" cy="836519"/>
              </a:xfrm>
              <a:prstGeom prst="ellipse">
                <a:avLst/>
              </a:prstGeom>
              <a:solidFill>
                <a:srgbClr val="D1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565">
                  <a:defRPr/>
                </a:pPr>
                <a:endParaRPr lang="zh-CN" altLang="en-US" sz="2665" b="1" kern="0">
                  <a:solidFill>
                    <a:srgbClr val="FFFFFF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7" name="TextBox 20"/>
              <p:cNvSpPr txBox="1"/>
              <p:nvPr/>
            </p:nvSpPr>
            <p:spPr>
              <a:xfrm>
                <a:off x="5771571" y="2543814"/>
                <a:ext cx="725532" cy="5743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1218565">
                  <a:defRPr/>
                </a:pPr>
                <a:r>
                  <a:rPr lang="en-US" altLang="zh-CN" sz="2400" kern="0" dirty="0">
                    <a:solidFill>
                      <a:srgbClr val="FFFFFF"/>
                    </a:solidFill>
                    <a:latin typeface="Arial" panose="020B0604020202020204"/>
                    <a:ea typeface="微软雅黑" panose="020B0503020204020204" charset="-122"/>
                    <a:sym typeface="Arial" panose="020B0604020202020204"/>
                  </a:rPr>
                  <a:t>02</a:t>
                </a:r>
                <a:endParaRPr lang="zh-CN" altLang="en-US" sz="2400" kern="0" dirty="0">
                  <a:solidFill>
                    <a:srgbClr val="FFFFFF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sp>
          <p:nvSpPr>
            <p:cNvPr id="35" name="圆角矩形 4"/>
            <p:cNvSpPr/>
            <p:nvPr/>
          </p:nvSpPr>
          <p:spPr>
            <a:xfrm>
              <a:off x="4815491" y="1866569"/>
              <a:ext cx="6637173" cy="413968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从根本上变换全国之思想</a:t>
              </a:r>
            </a:p>
          </p:txBody>
        </p:sp>
      </p:grpSp>
      <p:sp>
        <p:nvSpPr>
          <p:cNvPr id="38" name="任意多边形 8"/>
          <p:cNvSpPr/>
          <p:nvPr/>
        </p:nvSpPr>
        <p:spPr>
          <a:xfrm rot="18900000" flipH="1">
            <a:off x="4481313" y="2480599"/>
            <a:ext cx="262284" cy="222852"/>
          </a:xfrm>
          <a:custGeom>
            <a:avLst/>
            <a:gdLst>
              <a:gd name="connsiteX0" fmla="*/ 0 w 304899"/>
              <a:gd name="connsiteY0" fmla="*/ 0 h 304899"/>
              <a:gd name="connsiteX1" fmla="*/ 3059 w 304899"/>
              <a:gd name="connsiteY1" fmla="*/ 10322 h 304899"/>
              <a:gd name="connsiteX2" fmla="*/ 119391 w 304899"/>
              <a:gd name="connsiteY2" fmla="*/ 185508 h 304899"/>
              <a:gd name="connsiteX3" fmla="*/ 294577 w 304899"/>
              <a:gd name="connsiteY3" fmla="*/ 301840 h 304899"/>
              <a:gd name="connsiteX4" fmla="*/ 304899 w 304899"/>
              <a:gd name="connsiteY4" fmla="*/ 304899 h 304899"/>
              <a:gd name="connsiteX5" fmla="*/ 0 w 304899"/>
              <a:gd name="connsiteY5" fmla="*/ 304899 h 30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99" h="304899">
                <a:moveTo>
                  <a:pt x="0" y="0"/>
                </a:moveTo>
                <a:lnTo>
                  <a:pt x="3059" y="10322"/>
                </a:lnTo>
                <a:cubicBezTo>
                  <a:pt x="28910" y="74072"/>
                  <a:pt x="67688" y="133805"/>
                  <a:pt x="119391" y="185508"/>
                </a:cubicBezTo>
                <a:cubicBezTo>
                  <a:pt x="171094" y="237211"/>
                  <a:pt x="230827" y="275989"/>
                  <a:pt x="294577" y="301840"/>
                </a:cubicBezTo>
                <a:lnTo>
                  <a:pt x="304899" y="304899"/>
                </a:lnTo>
                <a:lnTo>
                  <a:pt x="0" y="304899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1218565">
              <a:defRPr/>
            </a:pPr>
            <a:endParaRPr lang="zh-CN" altLang="en-US" sz="2400" b="1" kern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052508" y="3082731"/>
            <a:ext cx="6503731" cy="537956"/>
            <a:chOff x="3672360" y="1818367"/>
            <a:chExt cx="9234566" cy="561592"/>
          </a:xfrm>
        </p:grpSpPr>
        <p:grpSp>
          <p:nvGrpSpPr>
            <p:cNvPr id="40" name="组合 39"/>
            <p:cNvGrpSpPr/>
            <p:nvPr/>
          </p:nvGrpSpPr>
          <p:grpSpPr>
            <a:xfrm>
              <a:off x="3672360" y="1818367"/>
              <a:ext cx="672522" cy="561592"/>
              <a:chOff x="5656078" y="2390367"/>
              <a:chExt cx="1001751" cy="836519"/>
            </a:xfrm>
            <a:solidFill>
              <a:schemeClr val="tx1"/>
            </a:solidFill>
          </p:grpSpPr>
          <p:sp>
            <p:nvSpPr>
              <p:cNvPr id="42" name="椭圆 41"/>
              <p:cNvSpPr/>
              <p:nvPr/>
            </p:nvSpPr>
            <p:spPr>
              <a:xfrm flipH="1">
                <a:off x="5656078" y="2390367"/>
                <a:ext cx="1001751" cy="836519"/>
              </a:xfrm>
              <a:prstGeom prst="ellipse">
                <a:avLst/>
              </a:prstGeom>
              <a:solidFill>
                <a:srgbClr val="D1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565">
                  <a:defRPr/>
                </a:pPr>
                <a:endParaRPr lang="zh-CN" altLang="en-US" sz="2665" b="1" kern="0">
                  <a:solidFill>
                    <a:srgbClr val="FFFFFF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3" name="TextBox 20"/>
              <p:cNvSpPr txBox="1"/>
              <p:nvPr/>
            </p:nvSpPr>
            <p:spPr>
              <a:xfrm>
                <a:off x="5771571" y="2543814"/>
                <a:ext cx="725532" cy="5743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1218565">
                  <a:defRPr/>
                </a:pPr>
                <a:r>
                  <a:rPr lang="en-US" altLang="zh-CN" sz="2400" kern="0" dirty="0">
                    <a:solidFill>
                      <a:srgbClr val="FFFFFF"/>
                    </a:solidFill>
                    <a:latin typeface="Arial" panose="020B0604020202020204"/>
                    <a:ea typeface="微软雅黑" panose="020B0503020204020204" charset="-122"/>
                    <a:sym typeface="Arial" panose="020B0604020202020204"/>
                  </a:rPr>
                  <a:t>03</a:t>
                </a:r>
                <a:endParaRPr lang="zh-CN" altLang="en-US" sz="2400" kern="0" dirty="0">
                  <a:solidFill>
                    <a:srgbClr val="FFFFFF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sp>
          <p:nvSpPr>
            <p:cNvPr id="41" name="圆角矩形 4"/>
            <p:cNvSpPr/>
            <p:nvPr/>
          </p:nvSpPr>
          <p:spPr>
            <a:xfrm>
              <a:off x="4815491" y="1866569"/>
              <a:ext cx="8091435" cy="413968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集合同志，为共同的活动创造新环境</a:t>
              </a:r>
            </a:p>
          </p:txBody>
        </p:sp>
      </p:grpSp>
      <p:sp>
        <p:nvSpPr>
          <p:cNvPr id="44" name="任意多边形 8"/>
          <p:cNvSpPr/>
          <p:nvPr/>
        </p:nvSpPr>
        <p:spPr>
          <a:xfrm rot="18900000" flipH="1">
            <a:off x="4485640" y="3281680"/>
            <a:ext cx="262255" cy="210185"/>
          </a:xfrm>
          <a:custGeom>
            <a:avLst/>
            <a:gdLst>
              <a:gd name="connsiteX0" fmla="*/ 0 w 304899"/>
              <a:gd name="connsiteY0" fmla="*/ 0 h 304899"/>
              <a:gd name="connsiteX1" fmla="*/ 3059 w 304899"/>
              <a:gd name="connsiteY1" fmla="*/ 10322 h 304899"/>
              <a:gd name="connsiteX2" fmla="*/ 119391 w 304899"/>
              <a:gd name="connsiteY2" fmla="*/ 185508 h 304899"/>
              <a:gd name="connsiteX3" fmla="*/ 294577 w 304899"/>
              <a:gd name="connsiteY3" fmla="*/ 301840 h 304899"/>
              <a:gd name="connsiteX4" fmla="*/ 304899 w 304899"/>
              <a:gd name="connsiteY4" fmla="*/ 304899 h 304899"/>
              <a:gd name="connsiteX5" fmla="*/ 0 w 304899"/>
              <a:gd name="connsiteY5" fmla="*/ 304899 h 30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99" h="304899">
                <a:moveTo>
                  <a:pt x="0" y="0"/>
                </a:moveTo>
                <a:lnTo>
                  <a:pt x="3059" y="10322"/>
                </a:lnTo>
                <a:cubicBezTo>
                  <a:pt x="28910" y="74072"/>
                  <a:pt x="67688" y="133805"/>
                  <a:pt x="119391" y="185508"/>
                </a:cubicBezTo>
                <a:cubicBezTo>
                  <a:pt x="171094" y="237211"/>
                  <a:pt x="230827" y="275989"/>
                  <a:pt x="294577" y="301840"/>
                </a:cubicBezTo>
                <a:lnTo>
                  <a:pt x="304899" y="304899"/>
                </a:lnTo>
                <a:lnTo>
                  <a:pt x="0" y="304899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1218565">
              <a:defRPr/>
            </a:pPr>
            <a:endParaRPr lang="zh-CN" altLang="en-US" sz="2400" b="1" kern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4052342" y="3791212"/>
            <a:ext cx="5479522" cy="537956"/>
            <a:chOff x="3672360" y="1818367"/>
            <a:chExt cx="7780304" cy="561592"/>
          </a:xfrm>
        </p:grpSpPr>
        <p:grpSp>
          <p:nvGrpSpPr>
            <p:cNvPr id="46" name="组合 45"/>
            <p:cNvGrpSpPr/>
            <p:nvPr/>
          </p:nvGrpSpPr>
          <p:grpSpPr>
            <a:xfrm>
              <a:off x="3672360" y="1818367"/>
              <a:ext cx="672522" cy="561592"/>
              <a:chOff x="5656078" y="2390367"/>
              <a:chExt cx="1001751" cy="836519"/>
            </a:xfrm>
            <a:solidFill>
              <a:schemeClr val="tx1"/>
            </a:solidFill>
          </p:grpSpPr>
          <p:sp>
            <p:nvSpPr>
              <p:cNvPr id="48" name="椭圆 47"/>
              <p:cNvSpPr/>
              <p:nvPr/>
            </p:nvSpPr>
            <p:spPr>
              <a:xfrm flipH="1">
                <a:off x="5656078" y="2390367"/>
                <a:ext cx="1001751" cy="836519"/>
              </a:xfrm>
              <a:prstGeom prst="ellipse">
                <a:avLst/>
              </a:prstGeom>
              <a:solidFill>
                <a:srgbClr val="D1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565">
                  <a:defRPr/>
                </a:pPr>
                <a:endParaRPr lang="zh-CN" altLang="en-US" sz="2665" b="1" kern="0">
                  <a:solidFill>
                    <a:srgbClr val="FFFFFF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9" name="TextBox 20"/>
              <p:cNvSpPr txBox="1"/>
              <p:nvPr/>
            </p:nvSpPr>
            <p:spPr>
              <a:xfrm>
                <a:off x="5771571" y="2543814"/>
                <a:ext cx="725532" cy="5743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1218565">
                  <a:defRPr/>
                </a:pPr>
                <a:r>
                  <a:rPr lang="en-US" altLang="zh-CN" sz="2400" kern="0" dirty="0">
                    <a:solidFill>
                      <a:srgbClr val="FFFFFF"/>
                    </a:solidFill>
                    <a:latin typeface="Arial" panose="020B0604020202020204"/>
                    <a:ea typeface="微软雅黑" panose="020B0503020204020204" charset="-122"/>
                    <a:sym typeface="Arial" panose="020B0604020202020204"/>
                  </a:rPr>
                  <a:t>04</a:t>
                </a:r>
                <a:endParaRPr lang="zh-CN" altLang="en-US" sz="2400" kern="0" dirty="0">
                  <a:solidFill>
                    <a:srgbClr val="FFFFFF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sp>
          <p:nvSpPr>
            <p:cNvPr id="47" name="圆角矩形 4"/>
            <p:cNvSpPr/>
            <p:nvPr/>
          </p:nvSpPr>
          <p:spPr>
            <a:xfrm>
              <a:off x="4815491" y="1866569"/>
              <a:ext cx="6637173" cy="413968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另辟道路，另造环境</a:t>
              </a:r>
            </a:p>
          </p:txBody>
        </p:sp>
      </p:grpSp>
      <p:sp>
        <p:nvSpPr>
          <p:cNvPr id="50" name="任意多边形 8"/>
          <p:cNvSpPr/>
          <p:nvPr/>
        </p:nvSpPr>
        <p:spPr>
          <a:xfrm rot="18900000" flipH="1">
            <a:off x="4490203" y="3951992"/>
            <a:ext cx="262284" cy="222852"/>
          </a:xfrm>
          <a:custGeom>
            <a:avLst/>
            <a:gdLst>
              <a:gd name="connsiteX0" fmla="*/ 0 w 304899"/>
              <a:gd name="connsiteY0" fmla="*/ 0 h 304899"/>
              <a:gd name="connsiteX1" fmla="*/ 3059 w 304899"/>
              <a:gd name="connsiteY1" fmla="*/ 10322 h 304899"/>
              <a:gd name="connsiteX2" fmla="*/ 119391 w 304899"/>
              <a:gd name="connsiteY2" fmla="*/ 185508 h 304899"/>
              <a:gd name="connsiteX3" fmla="*/ 294577 w 304899"/>
              <a:gd name="connsiteY3" fmla="*/ 301840 h 304899"/>
              <a:gd name="connsiteX4" fmla="*/ 304899 w 304899"/>
              <a:gd name="connsiteY4" fmla="*/ 304899 h 304899"/>
              <a:gd name="connsiteX5" fmla="*/ 0 w 304899"/>
              <a:gd name="connsiteY5" fmla="*/ 304899 h 30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99" h="304899">
                <a:moveTo>
                  <a:pt x="0" y="0"/>
                </a:moveTo>
                <a:lnTo>
                  <a:pt x="3059" y="10322"/>
                </a:lnTo>
                <a:cubicBezTo>
                  <a:pt x="28910" y="74072"/>
                  <a:pt x="67688" y="133805"/>
                  <a:pt x="119391" y="185508"/>
                </a:cubicBezTo>
                <a:cubicBezTo>
                  <a:pt x="171094" y="237211"/>
                  <a:pt x="230827" y="275989"/>
                  <a:pt x="294577" y="301840"/>
                </a:cubicBezTo>
                <a:lnTo>
                  <a:pt x="304899" y="304899"/>
                </a:lnTo>
                <a:lnTo>
                  <a:pt x="0" y="304899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1218565">
              <a:defRPr/>
            </a:pPr>
            <a:endParaRPr lang="zh-CN" altLang="en-US" sz="2400" b="1" kern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4052342" y="4546278"/>
            <a:ext cx="5479522" cy="537956"/>
            <a:chOff x="3672360" y="1818367"/>
            <a:chExt cx="7780304" cy="561592"/>
          </a:xfrm>
        </p:grpSpPr>
        <p:grpSp>
          <p:nvGrpSpPr>
            <p:cNvPr id="59" name="组合 58"/>
            <p:cNvGrpSpPr/>
            <p:nvPr/>
          </p:nvGrpSpPr>
          <p:grpSpPr>
            <a:xfrm>
              <a:off x="3672360" y="1818367"/>
              <a:ext cx="672522" cy="561592"/>
              <a:chOff x="5656078" y="2390367"/>
              <a:chExt cx="1001751" cy="836519"/>
            </a:xfrm>
            <a:solidFill>
              <a:schemeClr val="tx1"/>
            </a:solidFill>
          </p:grpSpPr>
          <p:sp>
            <p:nvSpPr>
              <p:cNvPr id="61" name="椭圆 60"/>
              <p:cNvSpPr/>
              <p:nvPr/>
            </p:nvSpPr>
            <p:spPr>
              <a:xfrm flipH="1">
                <a:off x="5656078" y="2390367"/>
                <a:ext cx="1001751" cy="836519"/>
              </a:xfrm>
              <a:prstGeom prst="ellipse">
                <a:avLst/>
              </a:prstGeom>
              <a:solidFill>
                <a:srgbClr val="D1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565">
                  <a:defRPr/>
                </a:pPr>
                <a:endParaRPr lang="zh-CN" altLang="en-US" sz="2665" b="1" kern="0">
                  <a:solidFill>
                    <a:srgbClr val="FFFFFF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62" name="TextBox 20"/>
              <p:cNvSpPr txBox="1"/>
              <p:nvPr/>
            </p:nvSpPr>
            <p:spPr>
              <a:xfrm>
                <a:off x="5771571" y="2543814"/>
                <a:ext cx="725532" cy="5743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1218565">
                  <a:defRPr/>
                </a:pPr>
                <a:r>
                  <a:rPr lang="en-US" altLang="zh-CN" sz="2400" kern="0" dirty="0">
                    <a:solidFill>
                      <a:srgbClr val="FFFFFF"/>
                    </a:solidFill>
                    <a:latin typeface="Arial" panose="020B0604020202020204"/>
                    <a:ea typeface="微软雅黑" panose="020B0503020204020204" charset="-122"/>
                    <a:sym typeface="Arial" panose="020B0604020202020204"/>
                  </a:rPr>
                  <a:t>05</a:t>
                </a:r>
                <a:endParaRPr lang="zh-CN" altLang="en-US" sz="2400" kern="0" dirty="0">
                  <a:solidFill>
                    <a:srgbClr val="FFFFFF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sp>
          <p:nvSpPr>
            <p:cNvPr id="60" name="圆角矩形 4"/>
            <p:cNvSpPr/>
            <p:nvPr/>
          </p:nvSpPr>
          <p:spPr>
            <a:xfrm>
              <a:off x="4815491" y="1866569"/>
              <a:ext cx="6637173" cy="413968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建立起对马克思主义的信仰</a:t>
              </a:r>
            </a:p>
          </p:txBody>
        </p:sp>
      </p:grpSp>
      <p:sp>
        <p:nvSpPr>
          <p:cNvPr id="63" name="任意多边形 8"/>
          <p:cNvSpPr/>
          <p:nvPr/>
        </p:nvSpPr>
        <p:spPr>
          <a:xfrm rot="18900000" flipH="1">
            <a:off x="4490203" y="4715313"/>
            <a:ext cx="262284" cy="222852"/>
          </a:xfrm>
          <a:custGeom>
            <a:avLst/>
            <a:gdLst>
              <a:gd name="connsiteX0" fmla="*/ 0 w 304899"/>
              <a:gd name="connsiteY0" fmla="*/ 0 h 304899"/>
              <a:gd name="connsiteX1" fmla="*/ 3059 w 304899"/>
              <a:gd name="connsiteY1" fmla="*/ 10322 h 304899"/>
              <a:gd name="connsiteX2" fmla="*/ 119391 w 304899"/>
              <a:gd name="connsiteY2" fmla="*/ 185508 h 304899"/>
              <a:gd name="connsiteX3" fmla="*/ 294577 w 304899"/>
              <a:gd name="connsiteY3" fmla="*/ 301840 h 304899"/>
              <a:gd name="connsiteX4" fmla="*/ 304899 w 304899"/>
              <a:gd name="connsiteY4" fmla="*/ 304899 h 304899"/>
              <a:gd name="connsiteX5" fmla="*/ 0 w 304899"/>
              <a:gd name="connsiteY5" fmla="*/ 304899 h 30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99" h="304899">
                <a:moveTo>
                  <a:pt x="0" y="0"/>
                </a:moveTo>
                <a:lnTo>
                  <a:pt x="3059" y="10322"/>
                </a:lnTo>
                <a:cubicBezTo>
                  <a:pt x="28910" y="74072"/>
                  <a:pt x="67688" y="133805"/>
                  <a:pt x="119391" y="185508"/>
                </a:cubicBezTo>
                <a:cubicBezTo>
                  <a:pt x="171094" y="237211"/>
                  <a:pt x="230827" y="275989"/>
                  <a:pt x="294577" y="301840"/>
                </a:cubicBezTo>
                <a:lnTo>
                  <a:pt x="304899" y="304899"/>
                </a:lnTo>
                <a:lnTo>
                  <a:pt x="0" y="304899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1218565">
              <a:defRPr/>
            </a:pPr>
            <a:endParaRPr lang="zh-CN" altLang="en-US" sz="2400" b="1" kern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6" name="TextBox 27"/>
          <p:cNvSpPr txBox="1"/>
          <p:nvPr/>
        </p:nvSpPr>
        <p:spPr>
          <a:xfrm>
            <a:off x="4286250" y="3856355"/>
            <a:ext cx="428625" cy="218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sz="1600" b="1" spc="-189" dirty="0">
              <a:solidFill>
                <a:srgbClr val="C00000"/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95" grpId="0" bldLvl="0" animBg="1"/>
      <p:bldP spid="38" grpId="0" bldLvl="0" animBg="1"/>
      <p:bldP spid="44" grpId="0" bldLvl="0" animBg="1"/>
      <p:bldP spid="50" grpId="0" bldLvl="0" animBg="1"/>
      <p:bldP spid="6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reeform 5"/>
          <p:cNvSpPr/>
          <p:nvPr/>
        </p:nvSpPr>
        <p:spPr bwMode="auto">
          <a:xfrm>
            <a:off x="3960643" y="1829390"/>
            <a:ext cx="1008112" cy="1011496"/>
          </a:xfrm>
          <a:custGeom>
            <a:avLst/>
            <a:gdLst>
              <a:gd name="T0" fmla="*/ 2313 w 16074"/>
              <a:gd name="T1" fmla="*/ 11564 h 16128"/>
              <a:gd name="T2" fmla="*/ 3529 w 16074"/>
              <a:gd name="T3" fmla="*/ 12395 h 16128"/>
              <a:gd name="T4" fmla="*/ 4818 w 16074"/>
              <a:gd name="T5" fmla="*/ 13031 h 16128"/>
              <a:gd name="T6" fmla="*/ 6189 w 16074"/>
              <a:gd name="T7" fmla="*/ 13418 h 16128"/>
              <a:gd name="T8" fmla="*/ 7653 w 16074"/>
              <a:gd name="T9" fmla="*/ 13501 h 16128"/>
              <a:gd name="T10" fmla="*/ 9219 w 16074"/>
              <a:gd name="T11" fmla="*/ 13224 h 16128"/>
              <a:gd name="T12" fmla="*/ 5225 w 16074"/>
              <a:gd name="T13" fmla="*/ 7326 h 16128"/>
              <a:gd name="T14" fmla="*/ 5604 w 16074"/>
              <a:gd name="T15" fmla="*/ 2588 h 16128"/>
              <a:gd name="T16" fmla="*/ 5918 w 16074"/>
              <a:gd name="T17" fmla="*/ 2680 h 16128"/>
              <a:gd name="T18" fmla="*/ 6274 w 16074"/>
              <a:gd name="T19" fmla="*/ 2719 h 16128"/>
              <a:gd name="T20" fmla="*/ 6671 w 16074"/>
              <a:gd name="T21" fmla="*/ 2688 h 16128"/>
              <a:gd name="T22" fmla="*/ 7102 w 16074"/>
              <a:gd name="T23" fmla="*/ 2577 h 16128"/>
              <a:gd name="T24" fmla="*/ 7563 w 16074"/>
              <a:gd name="T25" fmla="*/ 2375 h 16128"/>
              <a:gd name="T26" fmla="*/ 8053 w 16074"/>
              <a:gd name="T27" fmla="*/ 2066 h 16128"/>
              <a:gd name="T28" fmla="*/ 12930 w 16074"/>
              <a:gd name="T29" fmla="*/ 10057 h 16128"/>
              <a:gd name="T30" fmla="*/ 13396 w 16074"/>
              <a:gd name="T31" fmla="*/ 8301 h 16128"/>
              <a:gd name="T32" fmla="*/ 13347 w 16074"/>
              <a:gd name="T33" fmla="*/ 6443 h 16128"/>
              <a:gd name="T34" fmla="*/ 12801 w 16074"/>
              <a:gd name="T35" fmla="*/ 4583 h 16128"/>
              <a:gd name="T36" fmla="*/ 11773 w 16074"/>
              <a:gd name="T37" fmla="*/ 2822 h 16128"/>
              <a:gd name="T38" fmla="*/ 10277 w 16074"/>
              <a:gd name="T39" fmla="*/ 1262 h 16128"/>
              <a:gd name="T40" fmla="*/ 8329 w 16074"/>
              <a:gd name="T41" fmla="*/ 0 h 16128"/>
              <a:gd name="T42" fmla="*/ 10526 w 16074"/>
              <a:gd name="T43" fmla="*/ 458 h 16128"/>
              <a:gd name="T44" fmla="*/ 12659 w 16074"/>
              <a:gd name="T45" fmla="*/ 1583 h 16128"/>
              <a:gd name="T46" fmla="*/ 14464 w 16074"/>
              <a:gd name="T47" fmla="*/ 3304 h 16128"/>
              <a:gd name="T48" fmla="*/ 15679 w 16074"/>
              <a:gd name="T49" fmla="*/ 5557 h 16128"/>
              <a:gd name="T50" fmla="*/ 16044 w 16074"/>
              <a:gd name="T51" fmla="*/ 8271 h 16128"/>
              <a:gd name="T52" fmla="*/ 15294 w 16074"/>
              <a:gd name="T53" fmla="*/ 11379 h 16128"/>
              <a:gd name="T54" fmla="*/ 12655 w 16074"/>
              <a:gd name="T55" fmla="*/ 14684 h 16128"/>
              <a:gd name="T56" fmla="*/ 10870 w 16074"/>
              <a:gd name="T57" fmla="*/ 15495 h 16128"/>
              <a:gd name="T58" fmla="*/ 9145 w 16074"/>
              <a:gd name="T59" fmla="*/ 15974 h 16128"/>
              <a:gd name="T60" fmla="*/ 7486 w 16074"/>
              <a:gd name="T61" fmla="*/ 16128 h 16128"/>
              <a:gd name="T62" fmla="*/ 5906 w 16074"/>
              <a:gd name="T63" fmla="*/ 15967 h 16128"/>
              <a:gd name="T64" fmla="*/ 4415 w 16074"/>
              <a:gd name="T65" fmla="*/ 15498 h 16128"/>
              <a:gd name="T66" fmla="*/ 3023 w 16074"/>
              <a:gd name="T67" fmla="*/ 14731 h 16128"/>
              <a:gd name="T68" fmla="*/ 2528 w 16074"/>
              <a:gd name="T69" fmla="*/ 14487 h 16128"/>
              <a:gd name="T70" fmla="*/ 2530 w 16074"/>
              <a:gd name="T71" fmla="*/ 14735 h 16128"/>
              <a:gd name="T72" fmla="*/ 2473 w 16074"/>
              <a:gd name="T73" fmla="*/ 14983 h 16128"/>
              <a:gd name="T74" fmla="*/ 2363 w 16074"/>
              <a:gd name="T75" fmla="*/ 15222 h 16128"/>
              <a:gd name="T76" fmla="*/ 2207 w 16074"/>
              <a:gd name="T77" fmla="*/ 15444 h 16128"/>
              <a:gd name="T78" fmla="*/ 2013 w 16074"/>
              <a:gd name="T79" fmla="*/ 15642 h 16128"/>
              <a:gd name="T80" fmla="*/ 1779 w 16074"/>
              <a:gd name="T81" fmla="*/ 15812 h 16128"/>
              <a:gd name="T82" fmla="*/ 1496 w 16074"/>
              <a:gd name="T83" fmla="*/ 15944 h 16128"/>
              <a:gd name="T84" fmla="*/ 1210 w 16074"/>
              <a:gd name="T85" fmla="*/ 16001 h 16128"/>
              <a:gd name="T86" fmla="*/ 933 w 16074"/>
              <a:gd name="T87" fmla="*/ 15986 h 16128"/>
              <a:gd name="T88" fmla="*/ 671 w 16074"/>
              <a:gd name="T89" fmla="*/ 15902 h 16128"/>
              <a:gd name="T90" fmla="*/ 436 w 16074"/>
              <a:gd name="T91" fmla="*/ 15751 h 16128"/>
              <a:gd name="T92" fmla="*/ 234 w 16074"/>
              <a:gd name="T93" fmla="*/ 15534 h 16128"/>
              <a:gd name="T94" fmla="*/ 33 w 16074"/>
              <a:gd name="T95" fmla="*/ 15112 h 16128"/>
              <a:gd name="T96" fmla="*/ 17 w 16074"/>
              <a:gd name="T97" fmla="*/ 14651 h 16128"/>
              <a:gd name="T98" fmla="*/ 179 w 16074"/>
              <a:gd name="T99" fmla="*/ 14226 h 16128"/>
              <a:gd name="T100" fmla="*/ 478 w 16074"/>
              <a:gd name="T101" fmla="*/ 13874 h 16128"/>
              <a:gd name="T102" fmla="*/ 878 w 16074"/>
              <a:gd name="T103" fmla="*/ 13632 h 16128"/>
              <a:gd name="T104" fmla="*/ 1339 w 16074"/>
              <a:gd name="T105" fmla="*/ 13536 h 16128"/>
              <a:gd name="T106" fmla="*/ 1477 w 16074"/>
              <a:gd name="T107" fmla="*/ 13406 h 16128"/>
              <a:gd name="T108" fmla="*/ 1100 w 16074"/>
              <a:gd name="T109" fmla="*/ 12990 h 16128"/>
              <a:gd name="T110" fmla="*/ 736 w 16074"/>
              <a:gd name="T111" fmla="*/ 12545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074" h="16128">
                <a:moveTo>
                  <a:pt x="454" y="12169"/>
                </a:moveTo>
                <a:lnTo>
                  <a:pt x="1614" y="10993"/>
                </a:lnTo>
                <a:lnTo>
                  <a:pt x="1844" y="11188"/>
                </a:lnTo>
                <a:lnTo>
                  <a:pt x="2077" y="11378"/>
                </a:lnTo>
                <a:lnTo>
                  <a:pt x="2313" y="11564"/>
                </a:lnTo>
                <a:lnTo>
                  <a:pt x="2550" y="11742"/>
                </a:lnTo>
                <a:lnTo>
                  <a:pt x="2792" y="11916"/>
                </a:lnTo>
                <a:lnTo>
                  <a:pt x="3035" y="12083"/>
                </a:lnTo>
                <a:lnTo>
                  <a:pt x="3280" y="12242"/>
                </a:lnTo>
                <a:lnTo>
                  <a:pt x="3529" y="12395"/>
                </a:lnTo>
                <a:lnTo>
                  <a:pt x="3781" y="12540"/>
                </a:lnTo>
                <a:lnTo>
                  <a:pt x="4035" y="12677"/>
                </a:lnTo>
                <a:lnTo>
                  <a:pt x="4293" y="12804"/>
                </a:lnTo>
                <a:lnTo>
                  <a:pt x="4554" y="12923"/>
                </a:lnTo>
                <a:lnTo>
                  <a:pt x="4818" y="13031"/>
                </a:lnTo>
                <a:lnTo>
                  <a:pt x="5086" y="13131"/>
                </a:lnTo>
                <a:lnTo>
                  <a:pt x="5356" y="13220"/>
                </a:lnTo>
                <a:lnTo>
                  <a:pt x="5630" y="13298"/>
                </a:lnTo>
                <a:lnTo>
                  <a:pt x="5908" y="13364"/>
                </a:lnTo>
                <a:lnTo>
                  <a:pt x="6189" y="13418"/>
                </a:lnTo>
                <a:lnTo>
                  <a:pt x="6474" y="13461"/>
                </a:lnTo>
                <a:lnTo>
                  <a:pt x="6763" y="13491"/>
                </a:lnTo>
                <a:lnTo>
                  <a:pt x="7056" y="13508"/>
                </a:lnTo>
                <a:lnTo>
                  <a:pt x="7352" y="13511"/>
                </a:lnTo>
                <a:lnTo>
                  <a:pt x="7653" y="13501"/>
                </a:lnTo>
                <a:lnTo>
                  <a:pt x="7958" y="13476"/>
                </a:lnTo>
                <a:lnTo>
                  <a:pt x="8267" y="13437"/>
                </a:lnTo>
                <a:lnTo>
                  <a:pt x="8579" y="13381"/>
                </a:lnTo>
                <a:lnTo>
                  <a:pt x="8897" y="13311"/>
                </a:lnTo>
                <a:lnTo>
                  <a:pt x="9219" y="13224"/>
                </a:lnTo>
                <a:lnTo>
                  <a:pt x="9546" y="13121"/>
                </a:lnTo>
                <a:lnTo>
                  <a:pt x="9877" y="13001"/>
                </a:lnTo>
                <a:lnTo>
                  <a:pt x="10212" y="12863"/>
                </a:lnTo>
                <a:lnTo>
                  <a:pt x="10554" y="12708"/>
                </a:lnTo>
                <a:lnTo>
                  <a:pt x="5225" y="7326"/>
                </a:lnTo>
                <a:lnTo>
                  <a:pt x="3765" y="8813"/>
                </a:lnTo>
                <a:lnTo>
                  <a:pt x="1503" y="6582"/>
                </a:lnTo>
                <a:lnTo>
                  <a:pt x="5491" y="2537"/>
                </a:lnTo>
                <a:lnTo>
                  <a:pt x="5547" y="2563"/>
                </a:lnTo>
                <a:lnTo>
                  <a:pt x="5604" y="2588"/>
                </a:lnTo>
                <a:lnTo>
                  <a:pt x="5663" y="2610"/>
                </a:lnTo>
                <a:lnTo>
                  <a:pt x="5724" y="2631"/>
                </a:lnTo>
                <a:lnTo>
                  <a:pt x="5787" y="2649"/>
                </a:lnTo>
                <a:lnTo>
                  <a:pt x="5852" y="2666"/>
                </a:lnTo>
                <a:lnTo>
                  <a:pt x="5918" y="2680"/>
                </a:lnTo>
                <a:lnTo>
                  <a:pt x="5986" y="2693"/>
                </a:lnTo>
                <a:lnTo>
                  <a:pt x="6055" y="2703"/>
                </a:lnTo>
                <a:lnTo>
                  <a:pt x="6127" y="2711"/>
                </a:lnTo>
                <a:lnTo>
                  <a:pt x="6200" y="2716"/>
                </a:lnTo>
                <a:lnTo>
                  <a:pt x="6274" y="2719"/>
                </a:lnTo>
                <a:lnTo>
                  <a:pt x="6351" y="2719"/>
                </a:lnTo>
                <a:lnTo>
                  <a:pt x="6429" y="2716"/>
                </a:lnTo>
                <a:lnTo>
                  <a:pt x="6508" y="2710"/>
                </a:lnTo>
                <a:lnTo>
                  <a:pt x="6588" y="2700"/>
                </a:lnTo>
                <a:lnTo>
                  <a:pt x="6671" y="2688"/>
                </a:lnTo>
                <a:lnTo>
                  <a:pt x="6755" y="2673"/>
                </a:lnTo>
                <a:lnTo>
                  <a:pt x="6840" y="2654"/>
                </a:lnTo>
                <a:lnTo>
                  <a:pt x="6925" y="2632"/>
                </a:lnTo>
                <a:lnTo>
                  <a:pt x="7013" y="2607"/>
                </a:lnTo>
                <a:lnTo>
                  <a:pt x="7102" y="2577"/>
                </a:lnTo>
                <a:lnTo>
                  <a:pt x="7192" y="2545"/>
                </a:lnTo>
                <a:lnTo>
                  <a:pt x="7283" y="2508"/>
                </a:lnTo>
                <a:lnTo>
                  <a:pt x="7375" y="2468"/>
                </a:lnTo>
                <a:lnTo>
                  <a:pt x="7469" y="2423"/>
                </a:lnTo>
                <a:lnTo>
                  <a:pt x="7563" y="2375"/>
                </a:lnTo>
                <a:lnTo>
                  <a:pt x="7659" y="2321"/>
                </a:lnTo>
                <a:lnTo>
                  <a:pt x="7756" y="2265"/>
                </a:lnTo>
                <a:lnTo>
                  <a:pt x="7854" y="2203"/>
                </a:lnTo>
                <a:lnTo>
                  <a:pt x="7953" y="2137"/>
                </a:lnTo>
                <a:lnTo>
                  <a:pt x="8053" y="2066"/>
                </a:lnTo>
                <a:lnTo>
                  <a:pt x="9204" y="3243"/>
                </a:lnTo>
                <a:lnTo>
                  <a:pt x="7220" y="5296"/>
                </a:lnTo>
                <a:lnTo>
                  <a:pt x="12597" y="10708"/>
                </a:lnTo>
                <a:lnTo>
                  <a:pt x="12775" y="10387"/>
                </a:lnTo>
                <a:lnTo>
                  <a:pt x="12930" y="10057"/>
                </a:lnTo>
                <a:lnTo>
                  <a:pt x="13065" y="9719"/>
                </a:lnTo>
                <a:lnTo>
                  <a:pt x="13179" y="9373"/>
                </a:lnTo>
                <a:lnTo>
                  <a:pt x="13271" y="9022"/>
                </a:lnTo>
                <a:lnTo>
                  <a:pt x="13344" y="8664"/>
                </a:lnTo>
                <a:lnTo>
                  <a:pt x="13396" y="8301"/>
                </a:lnTo>
                <a:lnTo>
                  <a:pt x="13426" y="7934"/>
                </a:lnTo>
                <a:lnTo>
                  <a:pt x="13437" y="7564"/>
                </a:lnTo>
                <a:lnTo>
                  <a:pt x="13427" y="7192"/>
                </a:lnTo>
                <a:lnTo>
                  <a:pt x="13398" y="6818"/>
                </a:lnTo>
                <a:lnTo>
                  <a:pt x="13347" y="6443"/>
                </a:lnTo>
                <a:lnTo>
                  <a:pt x="13277" y="6068"/>
                </a:lnTo>
                <a:lnTo>
                  <a:pt x="13188" y="5694"/>
                </a:lnTo>
                <a:lnTo>
                  <a:pt x="13079" y="5321"/>
                </a:lnTo>
                <a:lnTo>
                  <a:pt x="12949" y="4950"/>
                </a:lnTo>
                <a:lnTo>
                  <a:pt x="12801" y="4583"/>
                </a:lnTo>
                <a:lnTo>
                  <a:pt x="12634" y="4220"/>
                </a:lnTo>
                <a:lnTo>
                  <a:pt x="12447" y="3862"/>
                </a:lnTo>
                <a:lnTo>
                  <a:pt x="12241" y="3509"/>
                </a:lnTo>
                <a:lnTo>
                  <a:pt x="12017" y="3162"/>
                </a:lnTo>
                <a:lnTo>
                  <a:pt x="11773" y="2822"/>
                </a:lnTo>
                <a:lnTo>
                  <a:pt x="11511" y="2492"/>
                </a:lnTo>
                <a:lnTo>
                  <a:pt x="11230" y="2169"/>
                </a:lnTo>
                <a:lnTo>
                  <a:pt x="10931" y="1856"/>
                </a:lnTo>
                <a:lnTo>
                  <a:pt x="10613" y="1553"/>
                </a:lnTo>
                <a:lnTo>
                  <a:pt x="10277" y="1262"/>
                </a:lnTo>
                <a:lnTo>
                  <a:pt x="9924" y="982"/>
                </a:lnTo>
                <a:lnTo>
                  <a:pt x="9551" y="716"/>
                </a:lnTo>
                <a:lnTo>
                  <a:pt x="9162" y="463"/>
                </a:lnTo>
                <a:lnTo>
                  <a:pt x="8754" y="224"/>
                </a:lnTo>
                <a:lnTo>
                  <a:pt x="8329" y="0"/>
                </a:lnTo>
                <a:lnTo>
                  <a:pt x="8761" y="35"/>
                </a:lnTo>
                <a:lnTo>
                  <a:pt x="9199" y="99"/>
                </a:lnTo>
                <a:lnTo>
                  <a:pt x="9641" y="192"/>
                </a:lnTo>
                <a:lnTo>
                  <a:pt x="10084" y="310"/>
                </a:lnTo>
                <a:lnTo>
                  <a:pt x="10526" y="458"/>
                </a:lnTo>
                <a:lnTo>
                  <a:pt x="10966" y="632"/>
                </a:lnTo>
                <a:lnTo>
                  <a:pt x="11402" y="832"/>
                </a:lnTo>
                <a:lnTo>
                  <a:pt x="11830" y="1057"/>
                </a:lnTo>
                <a:lnTo>
                  <a:pt x="12250" y="1307"/>
                </a:lnTo>
                <a:lnTo>
                  <a:pt x="12659" y="1583"/>
                </a:lnTo>
                <a:lnTo>
                  <a:pt x="13054" y="1881"/>
                </a:lnTo>
                <a:lnTo>
                  <a:pt x="13435" y="2203"/>
                </a:lnTo>
                <a:lnTo>
                  <a:pt x="13798" y="2548"/>
                </a:lnTo>
                <a:lnTo>
                  <a:pt x="14141" y="2915"/>
                </a:lnTo>
                <a:lnTo>
                  <a:pt x="14464" y="3304"/>
                </a:lnTo>
                <a:lnTo>
                  <a:pt x="14762" y="3714"/>
                </a:lnTo>
                <a:lnTo>
                  <a:pt x="15036" y="4146"/>
                </a:lnTo>
                <a:lnTo>
                  <a:pt x="15281" y="4596"/>
                </a:lnTo>
                <a:lnTo>
                  <a:pt x="15496" y="5067"/>
                </a:lnTo>
                <a:lnTo>
                  <a:pt x="15679" y="5557"/>
                </a:lnTo>
                <a:lnTo>
                  <a:pt x="15829" y="6065"/>
                </a:lnTo>
                <a:lnTo>
                  <a:pt x="15942" y="6591"/>
                </a:lnTo>
                <a:lnTo>
                  <a:pt x="16016" y="7135"/>
                </a:lnTo>
                <a:lnTo>
                  <a:pt x="16052" y="7695"/>
                </a:lnTo>
                <a:lnTo>
                  <a:pt x="16044" y="8271"/>
                </a:lnTo>
                <a:lnTo>
                  <a:pt x="15991" y="8863"/>
                </a:lnTo>
                <a:lnTo>
                  <a:pt x="15892" y="9471"/>
                </a:lnTo>
                <a:lnTo>
                  <a:pt x="15744" y="10093"/>
                </a:lnTo>
                <a:lnTo>
                  <a:pt x="15545" y="10729"/>
                </a:lnTo>
                <a:lnTo>
                  <a:pt x="15294" y="11379"/>
                </a:lnTo>
                <a:lnTo>
                  <a:pt x="14987" y="12042"/>
                </a:lnTo>
                <a:lnTo>
                  <a:pt x="14623" y="12717"/>
                </a:lnTo>
                <a:lnTo>
                  <a:pt x="16074" y="14218"/>
                </a:lnTo>
                <a:lnTo>
                  <a:pt x="14156" y="16081"/>
                </a:lnTo>
                <a:lnTo>
                  <a:pt x="12655" y="14684"/>
                </a:lnTo>
                <a:lnTo>
                  <a:pt x="12293" y="14873"/>
                </a:lnTo>
                <a:lnTo>
                  <a:pt x="11934" y="15048"/>
                </a:lnTo>
                <a:lnTo>
                  <a:pt x="11578" y="15211"/>
                </a:lnTo>
                <a:lnTo>
                  <a:pt x="11223" y="15360"/>
                </a:lnTo>
                <a:lnTo>
                  <a:pt x="10870" y="15495"/>
                </a:lnTo>
                <a:lnTo>
                  <a:pt x="10520" y="15617"/>
                </a:lnTo>
                <a:lnTo>
                  <a:pt x="10173" y="15726"/>
                </a:lnTo>
                <a:lnTo>
                  <a:pt x="9828" y="15822"/>
                </a:lnTo>
                <a:lnTo>
                  <a:pt x="9485" y="15904"/>
                </a:lnTo>
                <a:lnTo>
                  <a:pt x="9145" y="15974"/>
                </a:lnTo>
                <a:lnTo>
                  <a:pt x="8808" y="16030"/>
                </a:lnTo>
                <a:lnTo>
                  <a:pt x="8472" y="16074"/>
                </a:lnTo>
                <a:lnTo>
                  <a:pt x="8140" y="16105"/>
                </a:lnTo>
                <a:lnTo>
                  <a:pt x="7812" y="16123"/>
                </a:lnTo>
                <a:lnTo>
                  <a:pt x="7486" y="16128"/>
                </a:lnTo>
                <a:lnTo>
                  <a:pt x="7164" y="16121"/>
                </a:lnTo>
                <a:lnTo>
                  <a:pt x="6845" y="16101"/>
                </a:lnTo>
                <a:lnTo>
                  <a:pt x="6529" y="16069"/>
                </a:lnTo>
                <a:lnTo>
                  <a:pt x="6216" y="16024"/>
                </a:lnTo>
                <a:lnTo>
                  <a:pt x="5906" y="15967"/>
                </a:lnTo>
                <a:lnTo>
                  <a:pt x="5601" y="15897"/>
                </a:lnTo>
                <a:lnTo>
                  <a:pt x="5298" y="15816"/>
                </a:lnTo>
                <a:lnTo>
                  <a:pt x="5001" y="15722"/>
                </a:lnTo>
                <a:lnTo>
                  <a:pt x="4706" y="15616"/>
                </a:lnTo>
                <a:lnTo>
                  <a:pt x="4415" y="15498"/>
                </a:lnTo>
                <a:lnTo>
                  <a:pt x="4129" y="15368"/>
                </a:lnTo>
                <a:lnTo>
                  <a:pt x="3846" y="15227"/>
                </a:lnTo>
                <a:lnTo>
                  <a:pt x="3568" y="15073"/>
                </a:lnTo>
                <a:lnTo>
                  <a:pt x="3293" y="14907"/>
                </a:lnTo>
                <a:lnTo>
                  <a:pt x="3023" y="14731"/>
                </a:lnTo>
                <a:lnTo>
                  <a:pt x="2757" y="14542"/>
                </a:lnTo>
                <a:lnTo>
                  <a:pt x="2496" y="14342"/>
                </a:lnTo>
                <a:lnTo>
                  <a:pt x="2509" y="14390"/>
                </a:lnTo>
                <a:lnTo>
                  <a:pt x="2520" y="14439"/>
                </a:lnTo>
                <a:lnTo>
                  <a:pt x="2528" y="14487"/>
                </a:lnTo>
                <a:lnTo>
                  <a:pt x="2533" y="14536"/>
                </a:lnTo>
                <a:lnTo>
                  <a:pt x="2536" y="14586"/>
                </a:lnTo>
                <a:lnTo>
                  <a:pt x="2537" y="14635"/>
                </a:lnTo>
                <a:lnTo>
                  <a:pt x="2534" y="14686"/>
                </a:lnTo>
                <a:lnTo>
                  <a:pt x="2530" y="14735"/>
                </a:lnTo>
                <a:lnTo>
                  <a:pt x="2523" y="14785"/>
                </a:lnTo>
                <a:lnTo>
                  <a:pt x="2514" y="14835"/>
                </a:lnTo>
                <a:lnTo>
                  <a:pt x="2502" y="14884"/>
                </a:lnTo>
                <a:lnTo>
                  <a:pt x="2489" y="14934"/>
                </a:lnTo>
                <a:lnTo>
                  <a:pt x="2473" y="14983"/>
                </a:lnTo>
                <a:lnTo>
                  <a:pt x="2454" y="15031"/>
                </a:lnTo>
                <a:lnTo>
                  <a:pt x="2434" y="15080"/>
                </a:lnTo>
                <a:lnTo>
                  <a:pt x="2412" y="15127"/>
                </a:lnTo>
                <a:lnTo>
                  <a:pt x="2388" y="15174"/>
                </a:lnTo>
                <a:lnTo>
                  <a:pt x="2363" y="15222"/>
                </a:lnTo>
                <a:lnTo>
                  <a:pt x="2334" y="15267"/>
                </a:lnTo>
                <a:lnTo>
                  <a:pt x="2305" y="15313"/>
                </a:lnTo>
                <a:lnTo>
                  <a:pt x="2275" y="15358"/>
                </a:lnTo>
                <a:lnTo>
                  <a:pt x="2241" y="15401"/>
                </a:lnTo>
                <a:lnTo>
                  <a:pt x="2207" y="15444"/>
                </a:lnTo>
                <a:lnTo>
                  <a:pt x="2171" y="15486"/>
                </a:lnTo>
                <a:lnTo>
                  <a:pt x="2134" y="15526"/>
                </a:lnTo>
                <a:lnTo>
                  <a:pt x="2095" y="15567"/>
                </a:lnTo>
                <a:lnTo>
                  <a:pt x="2055" y="15605"/>
                </a:lnTo>
                <a:lnTo>
                  <a:pt x="2013" y="15642"/>
                </a:lnTo>
                <a:lnTo>
                  <a:pt x="1971" y="15677"/>
                </a:lnTo>
                <a:lnTo>
                  <a:pt x="1927" y="15713"/>
                </a:lnTo>
                <a:lnTo>
                  <a:pt x="1881" y="15745"/>
                </a:lnTo>
                <a:lnTo>
                  <a:pt x="1836" y="15777"/>
                </a:lnTo>
                <a:lnTo>
                  <a:pt x="1779" y="15812"/>
                </a:lnTo>
                <a:lnTo>
                  <a:pt x="1723" y="15845"/>
                </a:lnTo>
                <a:lnTo>
                  <a:pt x="1666" y="15874"/>
                </a:lnTo>
                <a:lnTo>
                  <a:pt x="1610" y="15900"/>
                </a:lnTo>
                <a:lnTo>
                  <a:pt x="1552" y="15923"/>
                </a:lnTo>
                <a:lnTo>
                  <a:pt x="1496" y="15944"/>
                </a:lnTo>
                <a:lnTo>
                  <a:pt x="1438" y="15961"/>
                </a:lnTo>
                <a:lnTo>
                  <a:pt x="1381" y="15975"/>
                </a:lnTo>
                <a:lnTo>
                  <a:pt x="1324" y="15987"/>
                </a:lnTo>
                <a:lnTo>
                  <a:pt x="1267" y="15995"/>
                </a:lnTo>
                <a:lnTo>
                  <a:pt x="1210" y="16001"/>
                </a:lnTo>
                <a:lnTo>
                  <a:pt x="1154" y="16003"/>
                </a:lnTo>
                <a:lnTo>
                  <a:pt x="1098" y="16003"/>
                </a:lnTo>
                <a:lnTo>
                  <a:pt x="1043" y="16000"/>
                </a:lnTo>
                <a:lnTo>
                  <a:pt x="987" y="15995"/>
                </a:lnTo>
                <a:lnTo>
                  <a:pt x="933" y="15986"/>
                </a:lnTo>
                <a:lnTo>
                  <a:pt x="879" y="15975"/>
                </a:lnTo>
                <a:lnTo>
                  <a:pt x="826" y="15961"/>
                </a:lnTo>
                <a:lnTo>
                  <a:pt x="773" y="15944"/>
                </a:lnTo>
                <a:lnTo>
                  <a:pt x="722" y="15924"/>
                </a:lnTo>
                <a:lnTo>
                  <a:pt x="671" y="15902"/>
                </a:lnTo>
                <a:lnTo>
                  <a:pt x="622" y="15877"/>
                </a:lnTo>
                <a:lnTo>
                  <a:pt x="573" y="15849"/>
                </a:lnTo>
                <a:lnTo>
                  <a:pt x="527" y="15819"/>
                </a:lnTo>
                <a:lnTo>
                  <a:pt x="480" y="15786"/>
                </a:lnTo>
                <a:lnTo>
                  <a:pt x="436" y="15751"/>
                </a:lnTo>
                <a:lnTo>
                  <a:pt x="393" y="15713"/>
                </a:lnTo>
                <a:lnTo>
                  <a:pt x="350" y="15671"/>
                </a:lnTo>
                <a:lnTo>
                  <a:pt x="310" y="15628"/>
                </a:lnTo>
                <a:lnTo>
                  <a:pt x="271" y="15583"/>
                </a:lnTo>
                <a:lnTo>
                  <a:pt x="234" y="15534"/>
                </a:lnTo>
                <a:lnTo>
                  <a:pt x="199" y="15483"/>
                </a:lnTo>
                <a:lnTo>
                  <a:pt x="143" y="15391"/>
                </a:lnTo>
                <a:lnTo>
                  <a:pt x="98" y="15299"/>
                </a:lnTo>
                <a:lnTo>
                  <a:pt x="61" y="15206"/>
                </a:lnTo>
                <a:lnTo>
                  <a:pt x="33" y="15112"/>
                </a:lnTo>
                <a:lnTo>
                  <a:pt x="14" y="15019"/>
                </a:lnTo>
                <a:lnTo>
                  <a:pt x="3" y="14925"/>
                </a:lnTo>
                <a:lnTo>
                  <a:pt x="0" y="14833"/>
                </a:lnTo>
                <a:lnTo>
                  <a:pt x="5" y="14741"/>
                </a:lnTo>
                <a:lnTo>
                  <a:pt x="17" y="14651"/>
                </a:lnTo>
                <a:lnTo>
                  <a:pt x="36" y="14562"/>
                </a:lnTo>
                <a:lnTo>
                  <a:pt x="63" y="14475"/>
                </a:lnTo>
                <a:lnTo>
                  <a:pt x="95" y="14389"/>
                </a:lnTo>
                <a:lnTo>
                  <a:pt x="133" y="14307"/>
                </a:lnTo>
                <a:lnTo>
                  <a:pt x="179" y="14226"/>
                </a:lnTo>
                <a:lnTo>
                  <a:pt x="228" y="14148"/>
                </a:lnTo>
                <a:lnTo>
                  <a:pt x="284" y="14075"/>
                </a:lnTo>
                <a:lnTo>
                  <a:pt x="344" y="14004"/>
                </a:lnTo>
                <a:lnTo>
                  <a:pt x="409" y="13938"/>
                </a:lnTo>
                <a:lnTo>
                  <a:pt x="478" y="13874"/>
                </a:lnTo>
                <a:lnTo>
                  <a:pt x="551" y="13816"/>
                </a:lnTo>
                <a:lnTo>
                  <a:pt x="628" y="13762"/>
                </a:lnTo>
                <a:lnTo>
                  <a:pt x="708" y="13714"/>
                </a:lnTo>
                <a:lnTo>
                  <a:pt x="791" y="13670"/>
                </a:lnTo>
                <a:lnTo>
                  <a:pt x="878" y="13632"/>
                </a:lnTo>
                <a:lnTo>
                  <a:pt x="967" y="13601"/>
                </a:lnTo>
                <a:lnTo>
                  <a:pt x="1057" y="13575"/>
                </a:lnTo>
                <a:lnTo>
                  <a:pt x="1150" y="13556"/>
                </a:lnTo>
                <a:lnTo>
                  <a:pt x="1244" y="13542"/>
                </a:lnTo>
                <a:lnTo>
                  <a:pt x="1339" y="13536"/>
                </a:lnTo>
                <a:lnTo>
                  <a:pt x="1436" y="13538"/>
                </a:lnTo>
                <a:lnTo>
                  <a:pt x="1533" y="13548"/>
                </a:lnTo>
                <a:lnTo>
                  <a:pt x="1630" y="13565"/>
                </a:lnTo>
                <a:lnTo>
                  <a:pt x="1553" y="13486"/>
                </a:lnTo>
                <a:lnTo>
                  <a:pt x="1477" y="13406"/>
                </a:lnTo>
                <a:lnTo>
                  <a:pt x="1400" y="13325"/>
                </a:lnTo>
                <a:lnTo>
                  <a:pt x="1324" y="13243"/>
                </a:lnTo>
                <a:lnTo>
                  <a:pt x="1248" y="13159"/>
                </a:lnTo>
                <a:lnTo>
                  <a:pt x="1174" y="13075"/>
                </a:lnTo>
                <a:lnTo>
                  <a:pt x="1100" y="12990"/>
                </a:lnTo>
                <a:lnTo>
                  <a:pt x="1026" y="12903"/>
                </a:lnTo>
                <a:lnTo>
                  <a:pt x="953" y="12815"/>
                </a:lnTo>
                <a:lnTo>
                  <a:pt x="880" y="12726"/>
                </a:lnTo>
                <a:lnTo>
                  <a:pt x="807" y="12636"/>
                </a:lnTo>
                <a:lnTo>
                  <a:pt x="736" y="12545"/>
                </a:lnTo>
                <a:lnTo>
                  <a:pt x="665" y="12453"/>
                </a:lnTo>
                <a:lnTo>
                  <a:pt x="594" y="12359"/>
                </a:lnTo>
                <a:lnTo>
                  <a:pt x="524" y="12264"/>
                </a:lnTo>
                <a:lnTo>
                  <a:pt x="454" y="12169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3200">
              <a:gradFill>
                <a:gsLst>
                  <a:gs pos="0">
                    <a:prstClr val="white">
                      <a:lumMod val="95000"/>
                    </a:prstClr>
                  </a:gs>
                  <a:gs pos="100000">
                    <a:prstClr val="white"/>
                  </a:gs>
                </a:gsLst>
                <a:lin ang="5400000" scaled="0"/>
              </a:gra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04" name="TextBox 9"/>
          <p:cNvSpPr txBox="1"/>
          <p:nvPr/>
        </p:nvSpPr>
        <p:spPr>
          <a:xfrm>
            <a:off x="5404624" y="2027570"/>
            <a:ext cx="3800336" cy="923275"/>
          </a:xfrm>
          <a:prstGeom prst="rect">
            <a:avLst/>
          </a:prstGeom>
          <a:noFill/>
        </p:spPr>
        <p:txBody>
          <a:bodyPr wrap="square" lIns="91388" tIns="45693" rIns="91388" bIns="45693" rtlCol="0">
            <a:spAutoFit/>
          </a:bodyPr>
          <a:lstStyle/>
          <a:p>
            <a:pPr>
              <a:defRPr/>
            </a:pPr>
            <a:r>
              <a:rPr lang="zh-CN" altLang="en-US" sz="5400" b="1" spc="500" dirty="0">
                <a:solidFill>
                  <a:srgbClr val="C00000"/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第一阶段</a:t>
            </a:r>
          </a:p>
        </p:txBody>
      </p:sp>
      <p:sp>
        <p:nvSpPr>
          <p:cNvPr id="105" name="TextBox 9"/>
          <p:cNvSpPr txBox="1"/>
          <p:nvPr/>
        </p:nvSpPr>
        <p:spPr>
          <a:xfrm>
            <a:off x="2328163" y="3429000"/>
            <a:ext cx="7523607" cy="643890"/>
          </a:xfrm>
          <a:prstGeom prst="rect">
            <a:avLst/>
          </a:prstGeom>
          <a:noFill/>
        </p:spPr>
        <p:txBody>
          <a:bodyPr wrap="square" lIns="91388" tIns="45693" rIns="91388" bIns="45693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研究一个拔本塞源的方法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05" b="5954"/>
          <a:stretch>
            <a:fillRect/>
          </a:stretch>
        </p:blipFill>
        <p:spPr bwMode="auto">
          <a:xfrm>
            <a:off x="0" y="4022725"/>
            <a:ext cx="12179935" cy="2880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5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bldLvl="0" animBg="1"/>
      <p:bldP spid="104" grpId="0"/>
      <p:bldP spid="10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/>
          <p:nvPr/>
        </p:nvSpPr>
        <p:spPr>
          <a:xfrm>
            <a:off x="1415480" y="281512"/>
            <a:ext cx="3535680" cy="46037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研究一个拔本塞源的方法</a:t>
            </a:r>
          </a:p>
        </p:txBody>
      </p:sp>
      <p:sp>
        <p:nvSpPr>
          <p:cNvPr id="11" name="文本框 3"/>
          <p:cNvSpPr txBox="1"/>
          <p:nvPr/>
        </p:nvSpPr>
        <p:spPr>
          <a:xfrm>
            <a:off x="650240" y="1029202"/>
            <a:ext cx="6088063" cy="5555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20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青年毛泽东“虽身无分文，但心忧天下”。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1910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，长沙因天灾粮食颗粒无收，全省闹起饥荒。这件事对毛泽东影响很深，他认为长沙饥民“也是些像我自己家里人那样的普通人，对于他们受到的冤屈，我深感不平”。由长沙饥民事件，他把对下层民众的忧患，升华到解救他们的思想冲动上。</a:t>
            </a:r>
          </a:p>
          <a:p>
            <a:pPr indent="457200" algn="just" fontAlgn="auto">
              <a:lnSpc>
                <a:spcPct val="20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列强的欺凌，军阀的反动，社会的黑暗，使他痛感“国家坏到了极处，人类苦到了极处，社会黑暗到了极处”。他立志“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研究一个拔本塞源的方法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”，从根本上找到救国救民的方法。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D8A75D-A583-4AFD-B527-4CD94039F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1" y="1209039"/>
            <a:ext cx="3552700" cy="2597911"/>
          </a:xfrm>
          <a:prstGeom prst="rect">
            <a:avLst/>
          </a:prstGeom>
          <a:noFill/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查看源图像">
            <a:extLst>
              <a:ext uri="{FF2B5EF4-FFF2-40B4-BE49-F238E27FC236}">
                <a16:creationId xmlns:a16="http://schemas.microsoft.com/office/drawing/2014/main" id="{3EA6B8D7-BD09-4EE9-8059-FED1EF4C07C4}"/>
              </a:ext>
            </a:extLst>
          </p:cNvPr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101" y="3982455"/>
            <a:ext cx="3553200" cy="2599200"/>
          </a:xfrm>
          <a:prstGeom prst="rect">
            <a:avLst/>
          </a:prstGeom>
          <a:noFill/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42A0BD4-0EC3-43A8-B9B3-75947767D086}"/>
              </a:ext>
            </a:extLst>
          </p:cNvPr>
          <p:cNvSpPr txBox="1"/>
          <p:nvPr/>
        </p:nvSpPr>
        <p:spPr>
          <a:xfrm>
            <a:off x="1275838" y="1271990"/>
            <a:ext cx="4399280" cy="544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毛泽东对民族危亡境地深表忧虑，他感叹“数千年来民智之不开、国几蹈于沦亡之惨也”。1915年5月，为抗议袁世凯接受日本灭亡中国的“二十一条”，人们将5月7日立为国耻纪念日。毛泽东愤然写下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“五月七日，民国奇耻；何以报仇？在我学子！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表达对袁世凯卖国的极大愤慨，显露出勇担使命、雪耻救国的志向。毛泽东认为要救国，青年人要担负起责任，立大志向，探讨事关世界、国家和民族前途的大事。他号召大家共担责任，共同行动，彻底改造旧中国。</a:t>
            </a:r>
          </a:p>
          <a:p>
            <a:pPr algn="just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 descr="查看源图像">
            <a:extLst>
              <a:ext uri="{FF2B5EF4-FFF2-40B4-BE49-F238E27FC236}">
                <a16:creationId xmlns:a16="http://schemas.microsoft.com/office/drawing/2014/main" id="{683F1906-CBAF-4C31-BB6B-5FD88F458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764" y="3853192"/>
            <a:ext cx="2241043" cy="2810249"/>
          </a:xfrm>
          <a:prstGeom prst="rect">
            <a:avLst/>
          </a:prstGeom>
          <a:noFill/>
          <a:effectLst>
            <a:softEdge rad="152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0EC0615-0810-484E-8079-3978F23C9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488" y="1337923"/>
            <a:ext cx="4083814" cy="2491127"/>
          </a:xfrm>
          <a:prstGeom prst="rect">
            <a:avLst/>
          </a:prstGeom>
          <a:noFill/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C4BB00FF-1638-4FEF-A8E3-F8F53F667233}"/>
              </a:ext>
            </a:extLst>
          </p:cNvPr>
          <p:cNvSpPr txBox="1"/>
          <p:nvPr/>
        </p:nvSpPr>
        <p:spPr>
          <a:xfrm>
            <a:off x="1415480" y="281512"/>
            <a:ext cx="3535680" cy="46037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研究一个拔本塞源的方法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24C3C4E9-1B5A-44FC-AB46-5B7BD6873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4" y="3994434"/>
            <a:ext cx="2222311" cy="278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099374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reeform 5"/>
          <p:cNvSpPr/>
          <p:nvPr/>
        </p:nvSpPr>
        <p:spPr bwMode="auto">
          <a:xfrm>
            <a:off x="3970803" y="1758270"/>
            <a:ext cx="1008112" cy="1011496"/>
          </a:xfrm>
          <a:custGeom>
            <a:avLst/>
            <a:gdLst>
              <a:gd name="T0" fmla="*/ 2313 w 16074"/>
              <a:gd name="T1" fmla="*/ 11564 h 16128"/>
              <a:gd name="T2" fmla="*/ 3529 w 16074"/>
              <a:gd name="T3" fmla="*/ 12395 h 16128"/>
              <a:gd name="T4" fmla="*/ 4818 w 16074"/>
              <a:gd name="T5" fmla="*/ 13031 h 16128"/>
              <a:gd name="T6" fmla="*/ 6189 w 16074"/>
              <a:gd name="T7" fmla="*/ 13418 h 16128"/>
              <a:gd name="T8" fmla="*/ 7653 w 16074"/>
              <a:gd name="T9" fmla="*/ 13501 h 16128"/>
              <a:gd name="T10" fmla="*/ 9219 w 16074"/>
              <a:gd name="T11" fmla="*/ 13224 h 16128"/>
              <a:gd name="T12" fmla="*/ 5225 w 16074"/>
              <a:gd name="T13" fmla="*/ 7326 h 16128"/>
              <a:gd name="T14" fmla="*/ 5604 w 16074"/>
              <a:gd name="T15" fmla="*/ 2588 h 16128"/>
              <a:gd name="T16" fmla="*/ 5918 w 16074"/>
              <a:gd name="T17" fmla="*/ 2680 h 16128"/>
              <a:gd name="T18" fmla="*/ 6274 w 16074"/>
              <a:gd name="T19" fmla="*/ 2719 h 16128"/>
              <a:gd name="T20" fmla="*/ 6671 w 16074"/>
              <a:gd name="T21" fmla="*/ 2688 h 16128"/>
              <a:gd name="T22" fmla="*/ 7102 w 16074"/>
              <a:gd name="T23" fmla="*/ 2577 h 16128"/>
              <a:gd name="T24" fmla="*/ 7563 w 16074"/>
              <a:gd name="T25" fmla="*/ 2375 h 16128"/>
              <a:gd name="T26" fmla="*/ 8053 w 16074"/>
              <a:gd name="T27" fmla="*/ 2066 h 16128"/>
              <a:gd name="T28" fmla="*/ 12930 w 16074"/>
              <a:gd name="T29" fmla="*/ 10057 h 16128"/>
              <a:gd name="T30" fmla="*/ 13396 w 16074"/>
              <a:gd name="T31" fmla="*/ 8301 h 16128"/>
              <a:gd name="T32" fmla="*/ 13347 w 16074"/>
              <a:gd name="T33" fmla="*/ 6443 h 16128"/>
              <a:gd name="T34" fmla="*/ 12801 w 16074"/>
              <a:gd name="T35" fmla="*/ 4583 h 16128"/>
              <a:gd name="T36" fmla="*/ 11773 w 16074"/>
              <a:gd name="T37" fmla="*/ 2822 h 16128"/>
              <a:gd name="T38" fmla="*/ 10277 w 16074"/>
              <a:gd name="T39" fmla="*/ 1262 h 16128"/>
              <a:gd name="T40" fmla="*/ 8329 w 16074"/>
              <a:gd name="T41" fmla="*/ 0 h 16128"/>
              <a:gd name="T42" fmla="*/ 10526 w 16074"/>
              <a:gd name="T43" fmla="*/ 458 h 16128"/>
              <a:gd name="T44" fmla="*/ 12659 w 16074"/>
              <a:gd name="T45" fmla="*/ 1583 h 16128"/>
              <a:gd name="T46" fmla="*/ 14464 w 16074"/>
              <a:gd name="T47" fmla="*/ 3304 h 16128"/>
              <a:gd name="T48" fmla="*/ 15679 w 16074"/>
              <a:gd name="T49" fmla="*/ 5557 h 16128"/>
              <a:gd name="T50" fmla="*/ 16044 w 16074"/>
              <a:gd name="T51" fmla="*/ 8271 h 16128"/>
              <a:gd name="T52" fmla="*/ 15294 w 16074"/>
              <a:gd name="T53" fmla="*/ 11379 h 16128"/>
              <a:gd name="T54" fmla="*/ 12655 w 16074"/>
              <a:gd name="T55" fmla="*/ 14684 h 16128"/>
              <a:gd name="T56" fmla="*/ 10870 w 16074"/>
              <a:gd name="T57" fmla="*/ 15495 h 16128"/>
              <a:gd name="T58" fmla="*/ 9145 w 16074"/>
              <a:gd name="T59" fmla="*/ 15974 h 16128"/>
              <a:gd name="T60" fmla="*/ 7486 w 16074"/>
              <a:gd name="T61" fmla="*/ 16128 h 16128"/>
              <a:gd name="T62" fmla="*/ 5906 w 16074"/>
              <a:gd name="T63" fmla="*/ 15967 h 16128"/>
              <a:gd name="T64" fmla="*/ 4415 w 16074"/>
              <a:gd name="T65" fmla="*/ 15498 h 16128"/>
              <a:gd name="T66" fmla="*/ 3023 w 16074"/>
              <a:gd name="T67" fmla="*/ 14731 h 16128"/>
              <a:gd name="T68" fmla="*/ 2528 w 16074"/>
              <a:gd name="T69" fmla="*/ 14487 h 16128"/>
              <a:gd name="T70" fmla="*/ 2530 w 16074"/>
              <a:gd name="T71" fmla="*/ 14735 h 16128"/>
              <a:gd name="T72" fmla="*/ 2473 w 16074"/>
              <a:gd name="T73" fmla="*/ 14983 h 16128"/>
              <a:gd name="T74" fmla="*/ 2363 w 16074"/>
              <a:gd name="T75" fmla="*/ 15222 h 16128"/>
              <a:gd name="T76" fmla="*/ 2207 w 16074"/>
              <a:gd name="T77" fmla="*/ 15444 h 16128"/>
              <a:gd name="T78" fmla="*/ 2013 w 16074"/>
              <a:gd name="T79" fmla="*/ 15642 h 16128"/>
              <a:gd name="T80" fmla="*/ 1779 w 16074"/>
              <a:gd name="T81" fmla="*/ 15812 h 16128"/>
              <a:gd name="T82" fmla="*/ 1496 w 16074"/>
              <a:gd name="T83" fmla="*/ 15944 h 16128"/>
              <a:gd name="T84" fmla="*/ 1210 w 16074"/>
              <a:gd name="T85" fmla="*/ 16001 h 16128"/>
              <a:gd name="T86" fmla="*/ 933 w 16074"/>
              <a:gd name="T87" fmla="*/ 15986 h 16128"/>
              <a:gd name="T88" fmla="*/ 671 w 16074"/>
              <a:gd name="T89" fmla="*/ 15902 h 16128"/>
              <a:gd name="T90" fmla="*/ 436 w 16074"/>
              <a:gd name="T91" fmla="*/ 15751 h 16128"/>
              <a:gd name="T92" fmla="*/ 234 w 16074"/>
              <a:gd name="T93" fmla="*/ 15534 h 16128"/>
              <a:gd name="T94" fmla="*/ 33 w 16074"/>
              <a:gd name="T95" fmla="*/ 15112 h 16128"/>
              <a:gd name="T96" fmla="*/ 17 w 16074"/>
              <a:gd name="T97" fmla="*/ 14651 h 16128"/>
              <a:gd name="T98" fmla="*/ 179 w 16074"/>
              <a:gd name="T99" fmla="*/ 14226 h 16128"/>
              <a:gd name="T100" fmla="*/ 478 w 16074"/>
              <a:gd name="T101" fmla="*/ 13874 h 16128"/>
              <a:gd name="T102" fmla="*/ 878 w 16074"/>
              <a:gd name="T103" fmla="*/ 13632 h 16128"/>
              <a:gd name="T104" fmla="*/ 1339 w 16074"/>
              <a:gd name="T105" fmla="*/ 13536 h 16128"/>
              <a:gd name="T106" fmla="*/ 1477 w 16074"/>
              <a:gd name="T107" fmla="*/ 13406 h 16128"/>
              <a:gd name="T108" fmla="*/ 1100 w 16074"/>
              <a:gd name="T109" fmla="*/ 12990 h 16128"/>
              <a:gd name="T110" fmla="*/ 736 w 16074"/>
              <a:gd name="T111" fmla="*/ 12545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074" h="16128">
                <a:moveTo>
                  <a:pt x="454" y="12169"/>
                </a:moveTo>
                <a:lnTo>
                  <a:pt x="1614" y="10993"/>
                </a:lnTo>
                <a:lnTo>
                  <a:pt x="1844" y="11188"/>
                </a:lnTo>
                <a:lnTo>
                  <a:pt x="2077" y="11378"/>
                </a:lnTo>
                <a:lnTo>
                  <a:pt x="2313" y="11564"/>
                </a:lnTo>
                <a:lnTo>
                  <a:pt x="2550" y="11742"/>
                </a:lnTo>
                <a:lnTo>
                  <a:pt x="2792" y="11916"/>
                </a:lnTo>
                <a:lnTo>
                  <a:pt x="3035" y="12083"/>
                </a:lnTo>
                <a:lnTo>
                  <a:pt x="3280" y="12242"/>
                </a:lnTo>
                <a:lnTo>
                  <a:pt x="3529" y="12395"/>
                </a:lnTo>
                <a:lnTo>
                  <a:pt x="3781" y="12540"/>
                </a:lnTo>
                <a:lnTo>
                  <a:pt x="4035" y="12677"/>
                </a:lnTo>
                <a:lnTo>
                  <a:pt x="4293" y="12804"/>
                </a:lnTo>
                <a:lnTo>
                  <a:pt x="4554" y="12923"/>
                </a:lnTo>
                <a:lnTo>
                  <a:pt x="4818" y="13031"/>
                </a:lnTo>
                <a:lnTo>
                  <a:pt x="5086" y="13131"/>
                </a:lnTo>
                <a:lnTo>
                  <a:pt x="5356" y="13220"/>
                </a:lnTo>
                <a:lnTo>
                  <a:pt x="5630" y="13298"/>
                </a:lnTo>
                <a:lnTo>
                  <a:pt x="5908" y="13364"/>
                </a:lnTo>
                <a:lnTo>
                  <a:pt x="6189" y="13418"/>
                </a:lnTo>
                <a:lnTo>
                  <a:pt x="6474" y="13461"/>
                </a:lnTo>
                <a:lnTo>
                  <a:pt x="6763" y="13491"/>
                </a:lnTo>
                <a:lnTo>
                  <a:pt x="7056" y="13508"/>
                </a:lnTo>
                <a:lnTo>
                  <a:pt x="7352" y="13511"/>
                </a:lnTo>
                <a:lnTo>
                  <a:pt x="7653" y="13501"/>
                </a:lnTo>
                <a:lnTo>
                  <a:pt x="7958" y="13476"/>
                </a:lnTo>
                <a:lnTo>
                  <a:pt x="8267" y="13437"/>
                </a:lnTo>
                <a:lnTo>
                  <a:pt x="8579" y="13381"/>
                </a:lnTo>
                <a:lnTo>
                  <a:pt x="8897" y="13311"/>
                </a:lnTo>
                <a:lnTo>
                  <a:pt x="9219" y="13224"/>
                </a:lnTo>
                <a:lnTo>
                  <a:pt x="9546" y="13121"/>
                </a:lnTo>
                <a:lnTo>
                  <a:pt x="9877" y="13001"/>
                </a:lnTo>
                <a:lnTo>
                  <a:pt x="10212" y="12863"/>
                </a:lnTo>
                <a:lnTo>
                  <a:pt x="10554" y="12708"/>
                </a:lnTo>
                <a:lnTo>
                  <a:pt x="5225" y="7326"/>
                </a:lnTo>
                <a:lnTo>
                  <a:pt x="3765" y="8813"/>
                </a:lnTo>
                <a:lnTo>
                  <a:pt x="1503" y="6582"/>
                </a:lnTo>
                <a:lnTo>
                  <a:pt x="5491" y="2537"/>
                </a:lnTo>
                <a:lnTo>
                  <a:pt x="5547" y="2563"/>
                </a:lnTo>
                <a:lnTo>
                  <a:pt x="5604" y="2588"/>
                </a:lnTo>
                <a:lnTo>
                  <a:pt x="5663" y="2610"/>
                </a:lnTo>
                <a:lnTo>
                  <a:pt x="5724" y="2631"/>
                </a:lnTo>
                <a:lnTo>
                  <a:pt x="5787" y="2649"/>
                </a:lnTo>
                <a:lnTo>
                  <a:pt x="5852" y="2666"/>
                </a:lnTo>
                <a:lnTo>
                  <a:pt x="5918" y="2680"/>
                </a:lnTo>
                <a:lnTo>
                  <a:pt x="5986" y="2693"/>
                </a:lnTo>
                <a:lnTo>
                  <a:pt x="6055" y="2703"/>
                </a:lnTo>
                <a:lnTo>
                  <a:pt x="6127" y="2711"/>
                </a:lnTo>
                <a:lnTo>
                  <a:pt x="6200" y="2716"/>
                </a:lnTo>
                <a:lnTo>
                  <a:pt x="6274" y="2719"/>
                </a:lnTo>
                <a:lnTo>
                  <a:pt x="6351" y="2719"/>
                </a:lnTo>
                <a:lnTo>
                  <a:pt x="6429" y="2716"/>
                </a:lnTo>
                <a:lnTo>
                  <a:pt x="6508" y="2710"/>
                </a:lnTo>
                <a:lnTo>
                  <a:pt x="6588" y="2700"/>
                </a:lnTo>
                <a:lnTo>
                  <a:pt x="6671" y="2688"/>
                </a:lnTo>
                <a:lnTo>
                  <a:pt x="6755" y="2673"/>
                </a:lnTo>
                <a:lnTo>
                  <a:pt x="6840" y="2654"/>
                </a:lnTo>
                <a:lnTo>
                  <a:pt x="6925" y="2632"/>
                </a:lnTo>
                <a:lnTo>
                  <a:pt x="7013" y="2607"/>
                </a:lnTo>
                <a:lnTo>
                  <a:pt x="7102" y="2577"/>
                </a:lnTo>
                <a:lnTo>
                  <a:pt x="7192" y="2545"/>
                </a:lnTo>
                <a:lnTo>
                  <a:pt x="7283" y="2508"/>
                </a:lnTo>
                <a:lnTo>
                  <a:pt x="7375" y="2468"/>
                </a:lnTo>
                <a:lnTo>
                  <a:pt x="7469" y="2423"/>
                </a:lnTo>
                <a:lnTo>
                  <a:pt x="7563" y="2375"/>
                </a:lnTo>
                <a:lnTo>
                  <a:pt x="7659" y="2321"/>
                </a:lnTo>
                <a:lnTo>
                  <a:pt x="7756" y="2265"/>
                </a:lnTo>
                <a:lnTo>
                  <a:pt x="7854" y="2203"/>
                </a:lnTo>
                <a:lnTo>
                  <a:pt x="7953" y="2137"/>
                </a:lnTo>
                <a:lnTo>
                  <a:pt x="8053" y="2066"/>
                </a:lnTo>
                <a:lnTo>
                  <a:pt x="9204" y="3243"/>
                </a:lnTo>
                <a:lnTo>
                  <a:pt x="7220" y="5296"/>
                </a:lnTo>
                <a:lnTo>
                  <a:pt x="12597" y="10708"/>
                </a:lnTo>
                <a:lnTo>
                  <a:pt x="12775" y="10387"/>
                </a:lnTo>
                <a:lnTo>
                  <a:pt x="12930" y="10057"/>
                </a:lnTo>
                <a:lnTo>
                  <a:pt x="13065" y="9719"/>
                </a:lnTo>
                <a:lnTo>
                  <a:pt x="13179" y="9373"/>
                </a:lnTo>
                <a:lnTo>
                  <a:pt x="13271" y="9022"/>
                </a:lnTo>
                <a:lnTo>
                  <a:pt x="13344" y="8664"/>
                </a:lnTo>
                <a:lnTo>
                  <a:pt x="13396" y="8301"/>
                </a:lnTo>
                <a:lnTo>
                  <a:pt x="13426" y="7934"/>
                </a:lnTo>
                <a:lnTo>
                  <a:pt x="13437" y="7564"/>
                </a:lnTo>
                <a:lnTo>
                  <a:pt x="13427" y="7192"/>
                </a:lnTo>
                <a:lnTo>
                  <a:pt x="13398" y="6818"/>
                </a:lnTo>
                <a:lnTo>
                  <a:pt x="13347" y="6443"/>
                </a:lnTo>
                <a:lnTo>
                  <a:pt x="13277" y="6068"/>
                </a:lnTo>
                <a:lnTo>
                  <a:pt x="13188" y="5694"/>
                </a:lnTo>
                <a:lnTo>
                  <a:pt x="13079" y="5321"/>
                </a:lnTo>
                <a:lnTo>
                  <a:pt x="12949" y="4950"/>
                </a:lnTo>
                <a:lnTo>
                  <a:pt x="12801" y="4583"/>
                </a:lnTo>
                <a:lnTo>
                  <a:pt x="12634" y="4220"/>
                </a:lnTo>
                <a:lnTo>
                  <a:pt x="12447" y="3862"/>
                </a:lnTo>
                <a:lnTo>
                  <a:pt x="12241" y="3509"/>
                </a:lnTo>
                <a:lnTo>
                  <a:pt x="12017" y="3162"/>
                </a:lnTo>
                <a:lnTo>
                  <a:pt x="11773" y="2822"/>
                </a:lnTo>
                <a:lnTo>
                  <a:pt x="11511" y="2492"/>
                </a:lnTo>
                <a:lnTo>
                  <a:pt x="11230" y="2169"/>
                </a:lnTo>
                <a:lnTo>
                  <a:pt x="10931" y="1856"/>
                </a:lnTo>
                <a:lnTo>
                  <a:pt x="10613" y="1553"/>
                </a:lnTo>
                <a:lnTo>
                  <a:pt x="10277" y="1262"/>
                </a:lnTo>
                <a:lnTo>
                  <a:pt x="9924" y="982"/>
                </a:lnTo>
                <a:lnTo>
                  <a:pt x="9551" y="716"/>
                </a:lnTo>
                <a:lnTo>
                  <a:pt x="9162" y="463"/>
                </a:lnTo>
                <a:lnTo>
                  <a:pt x="8754" y="224"/>
                </a:lnTo>
                <a:lnTo>
                  <a:pt x="8329" y="0"/>
                </a:lnTo>
                <a:lnTo>
                  <a:pt x="8761" y="35"/>
                </a:lnTo>
                <a:lnTo>
                  <a:pt x="9199" y="99"/>
                </a:lnTo>
                <a:lnTo>
                  <a:pt x="9641" y="192"/>
                </a:lnTo>
                <a:lnTo>
                  <a:pt x="10084" y="310"/>
                </a:lnTo>
                <a:lnTo>
                  <a:pt x="10526" y="458"/>
                </a:lnTo>
                <a:lnTo>
                  <a:pt x="10966" y="632"/>
                </a:lnTo>
                <a:lnTo>
                  <a:pt x="11402" y="832"/>
                </a:lnTo>
                <a:lnTo>
                  <a:pt x="11830" y="1057"/>
                </a:lnTo>
                <a:lnTo>
                  <a:pt x="12250" y="1307"/>
                </a:lnTo>
                <a:lnTo>
                  <a:pt x="12659" y="1583"/>
                </a:lnTo>
                <a:lnTo>
                  <a:pt x="13054" y="1881"/>
                </a:lnTo>
                <a:lnTo>
                  <a:pt x="13435" y="2203"/>
                </a:lnTo>
                <a:lnTo>
                  <a:pt x="13798" y="2548"/>
                </a:lnTo>
                <a:lnTo>
                  <a:pt x="14141" y="2915"/>
                </a:lnTo>
                <a:lnTo>
                  <a:pt x="14464" y="3304"/>
                </a:lnTo>
                <a:lnTo>
                  <a:pt x="14762" y="3714"/>
                </a:lnTo>
                <a:lnTo>
                  <a:pt x="15036" y="4146"/>
                </a:lnTo>
                <a:lnTo>
                  <a:pt x="15281" y="4596"/>
                </a:lnTo>
                <a:lnTo>
                  <a:pt x="15496" y="5067"/>
                </a:lnTo>
                <a:lnTo>
                  <a:pt x="15679" y="5557"/>
                </a:lnTo>
                <a:lnTo>
                  <a:pt x="15829" y="6065"/>
                </a:lnTo>
                <a:lnTo>
                  <a:pt x="15942" y="6591"/>
                </a:lnTo>
                <a:lnTo>
                  <a:pt x="16016" y="7135"/>
                </a:lnTo>
                <a:lnTo>
                  <a:pt x="16052" y="7695"/>
                </a:lnTo>
                <a:lnTo>
                  <a:pt x="16044" y="8271"/>
                </a:lnTo>
                <a:lnTo>
                  <a:pt x="15991" y="8863"/>
                </a:lnTo>
                <a:lnTo>
                  <a:pt x="15892" y="9471"/>
                </a:lnTo>
                <a:lnTo>
                  <a:pt x="15744" y="10093"/>
                </a:lnTo>
                <a:lnTo>
                  <a:pt x="15545" y="10729"/>
                </a:lnTo>
                <a:lnTo>
                  <a:pt x="15294" y="11379"/>
                </a:lnTo>
                <a:lnTo>
                  <a:pt x="14987" y="12042"/>
                </a:lnTo>
                <a:lnTo>
                  <a:pt x="14623" y="12717"/>
                </a:lnTo>
                <a:lnTo>
                  <a:pt x="16074" y="14218"/>
                </a:lnTo>
                <a:lnTo>
                  <a:pt x="14156" y="16081"/>
                </a:lnTo>
                <a:lnTo>
                  <a:pt x="12655" y="14684"/>
                </a:lnTo>
                <a:lnTo>
                  <a:pt x="12293" y="14873"/>
                </a:lnTo>
                <a:lnTo>
                  <a:pt x="11934" y="15048"/>
                </a:lnTo>
                <a:lnTo>
                  <a:pt x="11578" y="15211"/>
                </a:lnTo>
                <a:lnTo>
                  <a:pt x="11223" y="15360"/>
                </a:lnTo>
                <a:lnTo>
                  <a:pt x="10870" y="15495"/>
                </a:lnTo>
                <a:lnTo>
                  <a:pt x="10520" y="15617"/>
                </a:lnTo>
                <a:lnTo>
                  <a:pt x="10173" y="15726"/>
                </a:lnTo>
                <a:lnTo>
                  <a:pt x="9828" y="15822"/>
                </a:lnTo>
                <a:lnTo>
                  <a:pt x="9485" y="15904"/>
                </a:lnTo>
                <a:lnTo>
                  <a:pt x="9145" y="15974"/>
                </a:lnTo>
                <a:lnTo>
                  <a:pt x="8808" y="16030"/>
                </a:lnTo>
                <a:lnTo>
                  <a:pt x="8472" y="16074"/>
                </a:lnTo>
                <a:lnTo>
                  <a:pt x="8140" y="16105"/>
                </a:lnTo>
                <a:lnTo>
                  <a:pt x="7812" y="16123"/>
                </a:lnTo>
                <a:lnTo>
                  <a:pt x="7486" y="16128"/>
                </a:lnTo>
                <a:lnTo>
                  <a:pt x="7164" y="16121"/>
                </a:lnTo>
                <a:lnTo>
                  <a:pt x="6845" y="16101"/>
                </a:lnTo>
                <a:lnTo>
                  <a:pt x="6529" y="16069"/>
                </a:lnTo>
                <a:lnTo>
                  <a:pt x="6216" y="16024"/>
                </a:lnTo>
                <a:lnTo>
                  <a:pt x="5906" y="15967"/>
                </a:lnTo>
                <a:lnTo>
                  <a:pt x="5601" y="15897"/>
                </a:lnTo>
                <a:lnTo>
                  <a:pt x="5298" y="15816"/>
                </a:lnTo>
                <a:lnTo>
                  <a:pt x="5001" y="15722"/>
                </a:lnTo>
                <a:lnTo>
                  <a:pt x="4706" y="15616"/>
                </a:lnTo>
                <a:lnTo>
                  <a:pt x="4415" y="15498"/>
                </a:lnTo>
                <a:lnTo>
                  <a:pt x="4129" y="15368"/>
                </a:lnTo>
                <a:lnTo>
                  <a:pt x="3846" y="15227"/>
                </a:lnTo>
                <a:lnTo>
                  <a:pt x="3568" y="15073"/>
                </a:lnTo>
                <a:lnTo>
                  <a:pt x="3293" y="14907"/>
                </a:lnTo>
                <a:lnTo>
                  <a:pt x="3023" y="14731"/>
                </a:lnTo>
                <a:lnTo>
                  <a:pt x="2757" y="14542"/>
                </a:lnTo>
                <a:lnTo>
                  <a:pt x="2496" y="14342"/>
                </a:lnTo>
                <a:lnTo>
                  <a:pt x="2509" y="14390"/>
                </a:lnTo>
                <a:lnTo>
                  <a:pt x="2520" y="14439"/>
                </a:lnTo>
                <a:lnTo>
                  <a:pt x="2528" y="14487"/>
                </a:lnTo>
                <a:lnTo>
                  <a:pt x="2533" y="14536"/>
                </a:lnTo>
                <a:lnTo>
                  <a:pt x="2536" y="14586"/>
                </a:lnTo>
                <a:lnTo>
                  <a:pt x="2537" y="14635"/>
                </a:lnTo>
                <a:lnTo>
                  <a:pt x="2534" y="14686"/>
                </a:lnTo>
                <a:lnTo>
                  <a:pt x="2530" y="14735"/>
                </a:lnTo>
                <a:lnTo>
                  <a:pt x="2523" y="14785"/>
                </a:lnTo>
                <a:lnTo>
                  <a:pt x="2514" y="14835"/>
                </a:lnTo>
                <a:lnTo>
                  <a:pt x="2502" y="14884"/>
                </a:lnTo>
                <a:lnTo>
                  <a:pt x="2489" y="14934"/>
                </a:lnTo>
                <a:lnTo>
                  <a:pt x="2473" y="14983"/>
                </a:lnTo>
                <a:lnTo>
                  <a:pt x="2454" y="15031"/>
                </a:lnTo>
                <a:lnTo>
                  <a:pt x="2434" y="15080"/>
                </a:lnTo>
                <a:lnTo>
                  <a:pt x="2412" y="15127"/>
                </a:lnTo>
                <a:lnTo>
                  <a:pt x="2388" y="15174"/>
                </a:lnTo>
                <a:lnTo>
                  <a:pt x="2363" y="15222"/>
                </a:lnTo>
                <a:lnTo>
                  <a:pt x="2334" y="15267"/>
                </a:lnTo>
                <a:lnTo>
                  <a:pt x="2305" y="15313"/>
                </a:lnTo>
                <a:lnTo>
                  <a:pt x="2275" y="15358"/>
                </a:lnTo>
                <a:lnTo>
                  <a:pt x="2241" y="15401"/>
                </a:lnTo>
                <a:lnTo>
                  <a:pt x="2207" y="15444"/>
                </a:lnTo>
                <a:lnTo>
                  <a:pt x="2171" y="15486"/>
                </a:lnTo>
                <a:lnTo>
                  <a:pt x="2134" y="15526"/>
                </a:lnTo>
                <a:lnTo>
                  <a:pt x="2095" y="15567"/>
                </a:lnTo>
                <a:lnTo>
                  <a:pt x="2055" y="15605"/>
                </a:lnTo>
                <a:lnTo>
                  <a:pt x="2013" y="15642"/>
                </a:lnTo>
                <a:lnTo>
                  <a:pt x="1971" y="15677"/>
                </a:lnTo>
                <a:lnTo>
                  <a:pt x="1927" y="15713"/>
                </a:lnTo>
                <a:lnTo>
                  <a:pt x="1881" y="15745"/>
                </a:lnTo>
                <a:lnTo>
                  <a:pt x="1836" y="15777"/>
                </a:lnTo>
                <a:lnTo>
                  <a:pt x="1779" y="15812"/>
                </a:lnTo>
                <a:lnTo>
                  <a:pt x="1723" y="15845"/>
                </a:lnTo>
                <a:lnTo>
                  <a:pt x="1666" y="15874"/>
                </a:lnTo>
                <a:lnTo>
                  <a:pt x="1610" y="15900"/>
                </a:lnTo>
                <a:lnTo>
                  <a:pt x="1552" y="15923"/>
                </a:lnTo>
                <a:lnTo>
                  <a:pt x="1496" y="15944"/>
                </a:lnTo>
                <a:lnTo>
                  <a:pt x="1438" y="15961"/>
                </a:lnTo>
                <a:lnTo>
                  <a:pt x="1381" y="15975"/>
                </a:lnTo>
                <a:lnTo>
                  <a:pt x="1324" y="15987"/>
                </a:lnTo>
                <a:lnTo>
                  <a:pt x="1267" y="15995"/>
                </a:lnTo>
                <a:lnTo>
                  <a:pt x="1210" y="16001"/>
                </a:lnTo>
                <a:lnTo>
                  <a:pt x="1154" y="16003"/>
                </a:lnTo>
                <a:lnTo>
                  <a:pt x="1098" y="16003"/>
                </a:lnTo>
                <a:lnTo>
                  <a:pt x="1043" y="16000"/>
                </a:lnTo>
                <a:lnTo>
                  <a:pt x="987" y="15995"/>
                </a:lnTo>
                <a:lnTo>
                  <a:pt x="933" y="15986"/>
                </a:lnTo>
                <a:lnTo>
                  <a:pt x="879" y="15975"/>
                </a:lnTo>
                <a:lnTo>
                  <a:pt x="826" y="15961"/>
                </a:lnTo>
                <a:lnTo>
                  <a:pt x="773" y="15944"/>
                </a:lnTo>
                <a:lnTo>
                  <a:pt x="722" y="15924"/>
                </a:lnTo>
                <a:lnTo>
                  <a:pt x="671" y="15902"/>
                </a:lnTo>
                <a:lnTo>
                  <a:pt x="622" y="15877"/>
                </a:lnTo>
                <a:lnTo>
                  <a:pt x="573" y="15849"/>
                </a:lnTo>
                <a:lnTo>
                  <a:pt x="527" y="15819"/>
                </a:lnTo>
                <a:lnTo>
                  <a:pt x="480" y="15786"/>
                </a:lnTo>
                <a:lnTo>
                  <a:pt x="436" y="15751"/>
                </a:lnTo>
                <a:lnTo>
                  <a:pt x="393" y="15713"/>
                </a:lnTo>
                <a:lnTo>
                  <a:pt x="350" y="15671"/>
                </a:lnTo>
                <a:lnTo>
                  <a:pt x="310" y="15628"/>
                </a:lnTo>
                <a:lnTo>
                  <a:pt x="271" y="15583"/>
                </a:lnTo>
                <a:lnTo>
                  <a:pt x="234" y="15534"/>
                </a:lnTo>
                <a:lnTo>
                  <a:pt x="199" y="15483"/>
                </a:lnTo>
                <a:lnTo>
                  <a:pt x="143" y="15391"/>
                </a:lnTo>
                <a:lnTo>
                  <a:pt x="98" y="15299"/>
                </a:lnTo>
                <a:lnTo>
                  <a:pt x="61" y="15206"/>
                </a:lnTo>
                <a:lnTo>
                  <a:pt x="33" y="15112"/>
                </a:lnTo>
                <a:lnTo>
                  <a:pt x="14" y="15019"/>
                </a:lnTo>
                <a:lnTo>
                  <a:pt x="3" y="14925"/>
                </a:lnTo>
                <a:lnTo>
                  <a:pt x="0" y="14833"/>
                </a:lnTo>
                <a:lnTo>
                  <a:pt x="5" y="14741"/>
                </a:lnTo>
                <a:lnTo>
                  <a:pt x="17" y="14651"/>
                </a:lnTo>
                <a:lnTo>
                  <a:pt x="36" y="14562"/>
                </a:lnTo>
                <a:lnTo>
                  <a:pt x="63" y="14475"/>
                </a:lnTo>
                <a:lnTo>
                  <a:pt x="95" y="14389"/>
                </a:lnTo>
                <a:lnTo>
                  <a:pt x="133" y="14307"/>
                </a:lnTo>
                <a:lnTo>
                  <a:pt x="179" y="14226"/>
                </a:lnTo>
                <a:lnTo>
                  <a:pt x="228" y="14148"/>
                </a:lnTo>
                <a:lnTo>
                  <a:pt x="284" y="14075"/>
                </a:lnTo>
                <a:lnTo>
                  <a:pt x="344" y="14004"/>
                </a:lnTo>
                <a:lnTo>
                  <a:pt x="409" y="13938"/>
                </a:lnTo>
                <a:lnTo>
                  <a:pt x="478" y="13874"/>
                </a:lnTo>
                <a:lnTo>
                  <a:pt x="551" y="13816"/>
                </a:lnTo>
                <a:lnTo>
                  <a:pt x="628" y="13762"/>
                </a:lnTo>
                <a:lnTo>
                  <a:pt x="708" y="13714"/>
                </a:lnTo>
                <a:lnTo>
                  <a:pt x="791" y="13670"/>
                </a:lnTo>
                <a:lnTo>
                  <a:pt x="878" y="13632"/>
                </a:lnTo>
                <a:lnTo>
                  <a:pt x="967" y="13601"/>
                </a:lnTo>
                <a:lnTo>
                  <a:pt x="1057" y="13575"/>
                </a:lnTo>
                <a:lnTo>
                  <a:pt x="1150" y="13556"/>
                </a:lnTo>
                <a:lnTo>
                  <a:pt x="1244" y="13542"/>
                </a:lnTo>
                <a:lnTo>
                  <a:pt x="1339" y="13536"/>
                </a:lnTo>
                <a:lnTo>
                  <a:pt x="1436" y="13538"/>
                </a:lnTo>
                <a:lnTo>
                  <a:pt x="1533" y="13548"/>
                </a:lnTo>
                <a:lnTo>
                  <a:pt x="1630" y="13565"/>
                </a:lnTo>
                <a:lnTo>
                  <a:pt x="1553" y="13486"/>
                </a:lnTo>
                <a:lnTo>
                  <a:pt x="1477" y="13406"/>
                </a:lnTo>
                <a:lnTo>
                  <a:pt x="1400" y="13325"/>
                </a:lnTo>
                <a:lnTo>
                  <a:pt x="1324" y="13243"/>
                </a:lnTo>
                <a:lnTo>
                  <a:pt x="1248" y="13159"/>
                </a:lnTo>
                <a:lnTo>
                  <a:pt x="1174" y="13075"/>
                </a:lnTo>
                <a:lnTo>
                  <a:pt x="1100" y="12990"/>
                </a:lnTo>
                <a:lnTo>
                  <a:pt x="1026" y="12903"/>
                </a:lnTo>
                <a:lnTo>
                  <a:pt x="953" y="12815"/>
                </a:lnTo>
                <a:lnTo>
                  <a:pt x="880" y="12726"/>
                </a:lnTo>
                <a:lnTo>
                  <a:pt x="807" y="12636"/>
                </a:lnTo>
                <a:lnTo>
                  <a:pt x="736" y="12545"/>
                </a:lnTo>
                <a:lnTo>
                  <a:pt x="665" y="12453"/>
                </a:lnTo>
                <a:lnTo>
                  <a:pt x="594" y="12359"/>
                </a:lnTo>
                <a:lnTo>
                  <a:pt x="524" y="12264"/>
                </a:lnTo>
                <a:lnTo>
                  <a:pt x="454" y="12169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3200">
              <a:gradFill>
                <a:gsLst>
                  <a:gs pos="0">
                    <a:prstClr val="white">
                      <a:lumMod val="95000"/>
                    </a:prstClr>
                  </a:gs>
                  <a:gs pos="100000">
                    <a:prstClr val="white"/>
                  </a:gs>
                </a:gsLst>
                <a:lin ang="5400000" scaled="0"/>
              </a:gra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04" name="TextBox 9"/>
          <p:cNvSpPr txBox="1"/>
          <p:nvPr/>
        </p:nvSpPr>
        <p:spPr>
          <a:xfrm>
            <a:off x="5414784" y="1930296"/>
            <a:ext cx="3185740" cy="920750"/>
          </a:xfrm>
          <a:prstGeom prst="rect">
            <a:avLst/>
          </a:prstGeom>
          <a:noFill/>
        </p:spPr>
        <p:txBody>
          <a:bodyPr wrap="square" lIns="91388" tIns="45693" rIns="91388" bIns="45693" rtlCol="0">
            <a:spAutoFit/>
          </a:bodyPr>
          <a:lstStyle/>
          <a:p>
            <a:pPr>
              <a:defRPr/>
            </a:pPr>
            <a:r>
              <a:rPr lang="zh-CN" altLang="en-US" sz="5400" b="1" spc="500" dirty="0">
                <a:solidFill>
                  <a:srgbClr val="C00000"/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第二阶段</a:t>
            </a:r>
          </a:p>
        </p:txBody>
      </p:sp>
      <p:sp>
        <p:nvSpPr>
          <p:cNvPr id="105" name="TextBox 9"/>
          <p:cNvSpPr txBox="1"/>
          <p:nvPr/>
        </p:nvSpPr>
        <p:spPr>
          <a:xfrm>
            <a:off x="2326259" y="3414395"/>
            <a:ext cx="7523607" cy="643890"/>
          </a:xfrm>
          <a:prstGeom prst="rect">
            <a:avLst/>
          </a:prstGeom>
          <a:noFill/>
        </p:spPr>
        <p:txBody>
          <a:bodyPr wrap="square" lIns="91388" tIns="45693" rIns="91388" bIns="45693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从根本上变换全国之思想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05" b="5954"/>
          <a:stretch>
            <a:fillRect/>
          </a:stretch>
        </p:blipFill>
        <p:spPr bwMode="auto">
          <a:xfrm>
            <a:off x="0" y="3977005"/>
            <a:ext cx="12179935" cy="2880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5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bldLvl="0" animBg="1"/>
      <p:bldP spid="104" grpId="0"/>
      <p:bldP spid="10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/>
          <p:nvPr/>
        </p:nvSpPr>
        <p:spPr>
          <a:xfrm>
            <a:off x="1415480" y="281512"/>
            <a:ext cx="3570208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从根本上变换全国之思想</a:t>
            </a:r>
          </a:p>
        </p:txBody>
      </p:sp>
      <p:sp>
        <p:nvSpPr>
          <p:cNvPr id="11" name="文本框 3"/>
          <p:cNvSpPr txBox="1"/>
          <p:nvPr/>
        </p:nvSpPr>
        <p:spPr>
          <a:xfrm>
            <a:off x="406400" y="1301750"/>
            <a:ext cx="6055360" cy="509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 fontAlgn="auto">
              <a:lnSpc>
                <a:spcPct val="130000"/>
              </a:lnSpc>
            </a:pPr>
            <a:r>
              <a:rPr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封建文化禁锢人民思想，阻碍社会进步。毛泽东认为要根本改造社会，必须摧毁旧文化，宣传新思想，开启民众觉悟，“</a:t>
            </a:r>
            <a:r>
              <a:rPr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根本上变换全国之思想</a:t>
            </a:r>
            <a:r>
              <a:rPr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”。</a:t>
            </a:r>
            <a:endParaRPr 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 algn="just" fontAlgn="auto">
              <a:lnSpc>
                <a:spcPct val="130000"/>
              </a:lnSpc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1919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月，毛泽东任主编的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湘江评论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创刊，该报开宗明义：“本报以宣传最新思潮为主旨。”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1919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日，毛泽东在《湘江评论》上发表了《民众的大联合》一文，在论证民众大联合的理由时说：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国家坏到了极处，人类苦到了极处，社会黑暗到了极处。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他呼吁中国要实行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思想的解放，政治的解放，经济的解放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，认为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压迫愈深，反动（抗）愈大，蓄之既久，其发必速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毛泽东不遗余力批判旧思想，宣传新文化，热情洋溢的宣传觉悟了的民众联合的力量，号召人民以天不怕地不怕的精神去冲破一切罗网。毛泽东批判旧思想、宣传新文化的活动，启发了民众觉悟，也推动他投身斗争实践，探寻救国之路。</a:t>
            </a:r>
            <a:endParaRPr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CF04D42-B169-48AE-B399-6E17EF733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890" y="1245014"/>
            <a:ext cx="2857500" cy="2238375"/>
          </a:xfrm>
          <a:prstGeom prst="rect">
            <a:avLst/>
          </a:prstGeom>
          <a:noFill/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4653F4F-C9ED-462A-A491-3CE2F7F4F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280" y="1240155"/>
            <a:ext cx="1615440" cy="2243234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6D2DB349-943A-4D82-88CB-7E54EC555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890" y="3670685"/>
            <a:ext cx="4862830" cy="2944713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reeform 5"/>
          <p:cNvSpPr/>
          <p:nvPr/>
        </p:nvSpPr>
        <p:spPr bwMode="auto">
          <a:xfrm>
            <a:off x="3960643" y="1869499"/>
            <a:ext cx="1008112" cy="1011496"/>
          </a:xfrm>
          <a:custGeom>
            <a:avLst/>
            <a:gdLst>
              <a:gd name="T0" fmla="*/ 2313 w 16074"/>
              <a:gd name="T1" fmla="*/ 11564 h 16128"/>
              <a:gd name="T2" fmla="*/ 3529 w 16074"/>
              <a:gd name="T3" fmla="*/ 12395 h 16128"/>
              <a:gd name="T4" fmla="*/ 4818 w 16074"/>
              <a:gd name="T5" fmla="*/ 13031 h 16128"/>
              <a:gd name="T6" fmla="*/ 6189 w 16074"/>
              <a:gd name="T7" fmla="*/ 13418 h 16128"/>
              <a:gd name="T8" fmla="*/ 7653 w 16074"/>
              <a:gd name="T9" fmla="*/ 13501 h 16128"/>
              <a:gd name="T10" fmla="*/ 9219 w 16074"/>
              <a:gd name="T11" fmla="*/ 13224 h 16128"/>
              <a:gd name="T12" fmla="*/ 5225 w 16074"/>
              <a:gd name="T13" fmla="*/ 7326 h 16128"/>
              <a:gd name="T14" fmla="*/ 5604 w 16074"/>
              <a:gd name="T15" fmla="*/ 2588 h 16128"/>
              <a:gd name="T16" fmla="*/ 5918 w 16074"/>
              <a:gd name="T17" fmla="*/ 2680 h 16128"/>
              <a:gd name="T18" fmla="*/ 6274 w 16074"/>
              <a:gd name="T19" fmla="*/ 2719 h 16128"/>
              <a:gd name="T20" fmla="*/ 6671 w 16074"/>
              <a:gd name="T21" fmla="*/ 2688 h 16128"/>
              <a:gd name="T22" fmla="*/ 7102 w 16074"/>
              <a:gd name="T23" fmla="*/ 2577 h 16128"/>
              <a:gd name="T24" fmla="*/ 7563 w 16074"/>
              <a:gd name="T25" fmla="*/ 2375 h 16128"/>
              <a:gd name="T26" fmla="*/ 8053 w 16074"/>
              <a:gd name="T27" fmla="*/ 2066 h 16128"/>
              <a:gd name="T28" fmla="*/ 12930 w 16074"/>
              <a:gd name="T29" fmla="*/ 10057 h 16128"/>
              <a:gd name="T30" fmla="*/ 13396 w 16074"/>
              <a:gd name="T31" fmla="*/ 8301 h 16128"/>
              <a:gd name="T32" fmla="*/ 13347 w 16074"/>
              <a:gd name="T33" fmla="*/ 6443 h 16128"/>
              <a:gd name="T34" fmla="*/ 12801 w 16074"/>
              <a:gd name="T35" fmla="*/ 4583 h 16128"/>
              <a:gd name="T36" fmla="*/ 11773 w 16074"/>
              <a:gd name="T37" fmla="*/ 2822 h 16128"/>
              <a:gd name="T38" fmla="*/ 10277 w 16074"/>
              <a:gd name="T39" fmla="*/ 1262 h 16128"/>
              <a:gd name="T40" fmla="*/ 8329 w 16074"/>
              <a:gd name="T41" fmla="*/ 0 h 16128"/>
              <a:gd name="T42" fmla="*/ 10526 w 16074"/>
              <a:gd name="T43" fmla="*/ 458 h 16128"/>
              <a:gd name="T44" fmla="*/ 12659 w 16074"/>
              <a:gd name="T45" fmla="*/ 1583 h 16128"/>
              <a:gd name="T46" fmla="*/ 14464 w 16074"/>
              <a:gd name="T47" fmla="*/ 3304 h 16128"/>
              <a:gd name="T48" fmla="*/ 15679 w 16074"/>
              <a:gd name="T49" fmla="*/ 5557 h 16128"/>
              <a:gd name="T50" fmla="*/ 16044 w 16074"/>
              <a:gd name="T51" fmla="*/ 8271 h 16128"/>
              <a:gd name="T52" fmla="*/ 15294 w 16074"/>
              <a:gd name="T53" fmla="*/ 11379 h 16128"/>
              <a:gd name="T54" fmla="*/ 12655 w 16074"/>
              <a:gd name="T55" fmla="*/ 14684 h 16128"/>
              <a:gd name="T56" fmla="*/ 10870 w 16074"/>
              <a:gd name="T57" fmla="*/ 15495 h 16128"/>
              <a:gd name="T58" fmla="*/ 9145 w 16074"/>
              <a:gd name="T59" fmla="*/ 15974 h 16128"/>
              <a:gd name="T60" fmla="*/ 7486 w 16074"/>
              <a:gd name="T61" fmla="*/ 16128 h 16128"/>
              <a:gd name="T62" fmla="*/ 5906 w 16074"/>
              <a:gd name="T63" fmla="*/ 15967 h 16128"/>
              <a:gd name="T64" fmla="*/ 4415 w 16074"/>
              <a:gd name="T65" fmla="*/ 15498 h 16128"/>
              <a:gd name="T66" fmla="*/ 3023 w 16074"/>
              <a:gd name="T67" fmla="*/ 14731 h 16128"/>
              <a:gd name="T68" fmla="*/ 2528 w 16074"/>
              <a:gd name="T69" fmla="*/ 14487 h 16128"/>
              <a:gd name="T70" fmla="*/ 2530 w 16074"/>
              <a:gd name="T71" fmla="*/ 14735 h 16128"/>
              <a:gd name="T72" fmla="*/ 2473 w 16074"/>
              <a:gd name="T73" fmla="*/ 14983 h 16128"/>
              <a:gd name="T74" fmla="*/ 2363 w 16074"/>
              <a:gd name="T75" fmla="*/ 15222 h 16128"/>
              <a:gd name="T76" fmla="*/ 2207 w 16074"/>
              <a:gd name="T77" fmla="*/ 15444 h 16128"/>
              <a:gd name="T78" fmla="*/ 2013 w 16074"/>
              <a:gd name="T79" fmla="*/ 15642 h 16128"/>
              <a:gd name="T80" fmla="*/ 1779 w 16074"/>
              <a:gd name="T81" fmla="*/ 15812 h 16128"/>
              <a:gd name="T82" fmla="*/ 1496 w 16074"/>
              <a:gd name="T83" fmla="*/ 15944 h 16128"/>
              <a:gd name="T84" fmla="*/ 1210 w 16074"/>
              <a:gd name="T85" fmla="*/ 16001 h 16128"/>
              <a:gd name="T86" fmla="*/ 933 w 16074"/>
              <a:gd name="T87" fmla="*/ 15986 h 16128"/>
              <a:gd name="T88" fmla="*/ 671 w 16074"/>
              <a:gd name="T89" fmla="*/ 15902 h 16128"/>
              <a:gd name="T90" fmla="*/ 436 w 16074"/>
              <a:gd name="T91" fmla="*/ 15751 h 16128"/>
              <a:gd name="T92" fmla="*/ 234 w 16074"/>
              <a:gd name="T93" fmla="*/ 15534 h 16128"/>
              <a:gd name="T94" fmla="*/ 33 w 16074"/>
              <a:gd name="T95" fmla="*/ 15112 h 16128"/>
              <a:gd name="T96" fmla="*/ 17 w 16074"/>
              <a:gd name="T97" fmla="*/ 14651 h 16128"/>
              <a:gd name="T98" fmla="*/ 179 w 16074"/>
              <a:gd name="T99" fmla="*/ 14226 h 16128"/>
              <a:gd name="T100" fmla="*/ 478 w 16074"/>
              <a:gd name="T101" fmla="*/ 13874 h 16128"/>
              <a:gd name="T102" fmla="*/ 878 w 16074"/>
              <a:gd name="T103" fmla="*/ 13632 h 16128"/>
              <a:gd name="T104" fmla="*/ 1339 w 16074"/>
              <a:gd name="T105" fmla="*/ 13536 h 16128"/>
              <a:gd name="T106" fmla="*/ 1477 w 16074"/>
              <a:gd name="T107" fmla="*/ 13406 h 16128"/>
              <a:gd name="T108" fmla="*/ 1100 w 16074"/>
              <a:gd name="T109" fmla="*/ 12990 h 16128"/>
              <a:gd name="T110" fmla="*/ 736 w 16074"/>
              <a:gd name="T111" fmla="*/ 12545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074" h="16128">
                <a:moveTo>
                  <a:pt x="454" y="12169"/>
                </a:moveTo>
                <a:lnTo>
                  <a:pt x="1614" y="10993"/>
                </a:lnTo>
                <a:lnTo>
                  <a:pt x="1844" y="11188"/>
                </a:lnTo>
                <a:lnTo>
                  <a:pt x="2077" y="11378"/>
                </a:lnTo>
                <a:lnTo>
                  <a:pt x="2313" y="11564"/>
                </a:lnTo>
                <a:lnTo>
                  <a:pt x="2550" y="11742"/>
                </a:lnTo>
                <a:lnTo>
                  <a:pt x="2792" y="11916"/>
                </a:lnTo>
                <a:lnTo>
                  <a:pt x="3035" y="12083"/>
                </a:lnTo>
                <a:lnTo>
                  <a:pt x="3280" y="12242"/>
                </a:lnTo>
                <a:lnTo>
                  <a:pt x="3529" y="12395"/>
                </a:lnTo>
                <a:lnTo>
                  <a:pt x="3781" y="12540"/>
                </a:lnTo>
                <a:lnTo>
                  <a:pt x="4035" y="12677"/>
                </a:lnTo>
                <a:lnTo>
                  <a:pt x="4293" y="12804"/>
                </a:lnTo>
                <a:lnTo>
                  <a:pt x="4554" y="12923"/>
                </a:lnTo>
                <a:lnTo>
                  <a:pt x="4818" y="13031"/>
                </a:lnTo>
                <a:lnTo>
                  <a:pt x="5086" y="13131"/>
                </a:lnTo>
                <a:lnTo>
                  <a:pt x="5356" y="13220"/>
                </a:lnTo>
                <a:lnTo>
                  <a:pt x="5630" y="13298"/>
                </a:lnTo>
                <a:lnTo>
                  <a:pt x="5908" y="13364"/>
                </a:lnTo>
                <a:lnTo>
                  <a:pt x="6189" y="13418"/>
                </a:lnTo>
                <a:lnTo>
                  <a:pt x="6474" y="13461"/>
                </a:lnTo>
                <a:lnTo>
                  <a:pt x="6763" y="13491"/>
                </a:lnTo>
                <a:lnTo>
                  <a:pt x="7056" y="13508"/>
                </a:lnTo>
                <a:lnTo>
                  <a:pt x="7352" y="13511"/>
                </a:lnTo>
                <a:lnTo>
                  <a:pt x="7653" y="13501"/>
                </a:lnTo>
                <a:lnTo>
                  <a:pt x="7958" y="13476"/>
                </a:lnTo>
                <a:lnTo>
                  <a:pt x="8267" y="13437"/>
                </a:lnTo>
                <a:lnTo>
                  <a:pt x="8579" y="13381"/>
                </a:lnTo>
                <a:lnTo>
                  <a:pt x="8897" y="13311"/>
                </a:lnTo>
                <a:lnTo>
                  <a:pt x="9219" y="13224"/>
                </a:lnTo>
                <a:lnTo>
                  <a:pt x="9546" y="13121"/>
                </a:lnTo>
                <a:lnTo>
                  <a:pt x="9877" y="13001"/>
                </a:lnTo>
                <a:lnTo>
                  <a:pt x="10212" y="12863"/>
                </a:lnTo>
                <a:lnTo>
                  <a:pt x="10554" y="12708"/>
                </a:lnTo>
                <a:lnTo>
                  <a:pt x="5225" y="7326"/>
                </a:lnTo>
                <a:lnTo>
                  <a:pt x="3765" y="8813"/>
                </a:lnTo>
                <a:lnTo>
                  <a:pt x="1503" y="6582"/>
                </a:lnTo>
                <a:lnTo>
                  <a:pt x="5491" y="2537"/>
                </a:lnTo>
                <a:lnTo>
                  <a:pt x="5547" y="2563"/>
                </a:lnTo>
                <a:lnTo>
                  <a:pt x="5604" y="2588"/>
                </a:lnTo>
                <a:lnTo>
                  <a:pt x="5663" y="2610"/>
                </a:lnTo>
                <a:lnTo>
                  <a:pt x="5724" y="2631"/>
                </a:lnTo>
                <a:lnTo>
                  <a:pt x="5787" y="2649"/>
                </a:lnTo>
                <a:lnTo>
                  <a:pt x="5852" y="2666"/>
                </a:lnTo>
                <a:lnTo>
                  <a:pt x="5918" y="2680"/>
                </a:lnTo>
                <a:lnTo>
                  <a:pt x="5986" y="2693"/>
                </a:lnTo>
                <a:lnTo>
                  <a:pt x="6055" y="2703"/>
                </a:lnTo>
                <a:lnTo>
                  <a:pt x="6127" y="2711"/>
                </a:lnTo>
                <a:lnTo>
                  <a:pt x="6200" y="2716"/>
                </a:lnTo>
                <a:lnTo>
                  <a:pt x="6274" y="2719"/>
                </a:lnTo>
                <a:lnTo>
                  <a:pt x="6351" y="2719"/>
                </a:lnTo>
                <a:lnTo>
                  <a:pt x="6429" y="2716"/>
                </a:lnTo>
                <a:lnTo>
                  <a:pt x="6508" y="2710"/>
                </a:lnTo>
                <a:lnTo>
                  <a:pt x="6588" y="2700"/>
                </a:lnTo>
                <a:lnTo>
                  <a:pt x="6671" y="2688"/>
                </a:lnTo>
                <a:lnTo>
                  <a:pt x="6755" y="2673"/>
                </a:lnTo>
                <a:lnTo>
                  <a:pt x="6840" y="2654"/>
                </a:lnTo>
                <a:lnTo>
                  <a:pt x="6925" y="2632"/>
                </a:lnTo>
                <a:lnTo>
                  <a:pt x="7013" y="2607"/>
                </a:lnTo>
                <a:lnTo>
                  <a:pt x="7102" y="2577"/>
                </a:lnTo>
                <a:lnTo>
                  <a:pt x="7192" y="2545"/>
                </a:lnTo>
                <a:lnTo>
                  <a:pt x="7283" y="2508"/>
                </a:lnTo>
                <a:lnTo>
                  <a:pt x="7375" y="2468"/>
                </a:lnTo>
                <a:lnTo>
                  <a:pt x="7469" y="2423"/>
                </a:lnTo>
                <a:lnTo>
                  <a:pt x="7563" y="2375"/>
                </a:lnTo>
                <a:lnTo>
                  <a:pt x="7659" y="2321"/>
                </a:lnTo>
                <a:lnTo>
                  <a:pt x="7756" y="2265"/>
                </a:lnTo>
                <a:lnTo>
                  <a:pt x="7854" y="2203"/>
                </a:lnTo>
                <a:lnTo>
                  <a:pt x="7953" y="2137"/>
                </a:lnTo>
                <a:lnTo>
                  <a:pt x="8053" y="2066"/>
                </a:lnTo>
                <a:lnTo>
                  <a:pt x="9204" y="3243"/>
                </a:lnTo>
                <a:lnTo>
                  <a:pt x="7220" y="5296"/>
                </a:lnTo>
                <a:lnTo>
                  <a:pt x="12597" y="10708"/>
                </a:lnTo>
                <a:lnTo>
                  <a:pt x="12775" y="10387"/>
                </a:lnTo>
                <a:lnTo>
                  <a:pt x="12930" y="10057"/>
                </a:lnTo>
                <a:lnTo>
                  <a:pt x="13065" y="9719"/>
                </a:lnTo>
                <a:lnTo>
                  <a:pt x="13179" y="9373"/>
                </a:lnTo>
                <a:lnTo>
                  <a:pt x="13271" y="9022"/>
                </a:lnTo>
                <a:lnTo>
                  <a:pt x="13344" y="8664"/>
                </a:lnTo>
                <a:lnTo>
                  <a:pt x="13396" y="8301"/>
                </a:lnTo>
                <a:lnTo>
                  <a:pt x="13426" y="7934"/>
                </a:lnTo>
                <a:lnTo>
                  <a:pt x="13437" y="7564"/>
                </a:lnTo>
                <a:lnTo>
                  <a:pt x="13427" y="7192"/>
                </a:lnTo>
                <a:lnTo>
                  <a:pt x="13398" y="6818"/>
                </a:lnTo>
                <a:lnTo>
                  <a:pt x="13347" y="6443"/>
                </a:lnTo>
                <a:lnTo>
                  <a:pt x="13277" y="6068"/>
                </a:lnTo>
                <a:lnTo>
                  <a:pt x="13188" y="5694"/>
                </a:lnTo>
                <a:lnTo>
                  <a:pt x="13079" y="5321"/>
                </a:lnTo>
                <a:lnTo>
                  <a:pt x="12949" y="4950"/>
                </a:lnTo>
                <a:lnTo>
                  <a:pt x="12801" y="4583"/>
                </a:lnTo>
                <a:lnTo>
                  <a:pt x="12634" y="4220"/>
                </a:lnTo>
                <a:lnTo>
                  <a:pt x="12447" y="3862"/>
                </a:lnTo>
                <a:lnTo>
                  <a:pt x="12241" y="3509"/>
                </a:lnTo>
                <a:lnTo>
                  <a:pt x="12017" y="3162"/>
                </a:lnTo>
                <a:lnTo>
                  <a:pt x="11773" y="2822"/>
                </a:lnTo>
                <a:lnTo>
                  <a:pt x="11511" y="2492"/>
                </a:lnTo>
                <a:lnTo>
                  <a:pt x="11230" y="2169"/>
                </a:lnTo>
                <a:lnTo>
                  <a:pt x="10931" y="1856"/>
                </a:lnTo>
                <a:lnTo>
                  <a:pt x="10613" y="1553"/>
                </a:lnTo>
                <a:lnTo>
                  <a:pt x="10277" y="1262"/>
                </a:lnTo>
                <a:lnTo>
                  <a:pt x="9924" y="982"/>
                </a:lnTo>
                <a:lnTo>
                  <a:pt x="9551" y="716"/>
                </a:lnTo>
                <a:lnTo>
                  <a:pt x="9162" y="463"/>
                </a:lnTo>
                <a:lnTo>
                  <a:pt x="8754" y="224"/>
                </a:lnTo>
                <a:lnTo>
                  <a:pt x="8329" y="0"/>
                </a:lnTo>
                <a:lnTo>
                  <a:pt x="8761" y="35"/>
                </a:lnTo>
                <a:lnTo>
                  <a:pt x="9199" y="99"/>
                </a:lnTo>
                <a:lnTo>
                  <a:pt x="9641" y="192"/>
                </a:lnTo>
                <a:lnTo>
                  <a:pt x="10084" y="310"/>
                </a:lnTo>
                <a:lnTo>
                  <a:pt x="10526" y="458"/>
                </a:lnTo>
                <a:lnTo>
                  <a:pt x="10966" y="632"/>
                </a:lnTo>
                <a:lnTo>
                  <a:pt x="11402" y="832"/>
                </a:lnTo>
                <a:lnTo>
                  <a:pt x="11830" y="1057"/>
                </a:lnTo>
                <a:lnTo>
                  <a:pt x="12250" y="1307"/>
                </a:lnTo>
                <a:lnTo>
                  <a:pt x="12659" y="1583"/>
                </a:lnTo>
                <a:lnTo>
                  <a:pt x="13054" y="1881"/>
                </a:lnTo>
                <a:lnTo>
                  <a:pt x="13435" y="2203"/>
                </a:lnTo>
                <a:lnTo>
                  <a:pt x="13798" y="2548"/>
                </a:lnTo>
                <a:lnTo>
                  <a:pt x="14141" y="2915"/>
                </a:lnTo>
                <a:lnTo>
                  <a:pt x="14464" y="3304"/>
                </a:lnTo>
                <a:lnTo>
                  <a:pt x="14762" y="3714"/>
                </a:lnTo>
                <a:lnTo>
                  <a:pt x="15036" y="4146"/>
                </a:lnTo>
                <a:lnTo>
                  <a:pt x="15281" y="4596"/>
                </a:lnTo>
                <a:lnTo>
                  <a:pt x="15496" y="5067"/>
                </a:lnTo>
                <a:lnTo>
                  <a:pt x="15679" y="5557"/>
                </a:lnTo>
                <a:lnTo>
                  <a:pt x="15829" y="6065"/>
                </a:lnTo>
                <a:lnTo>
                  <a:pt x="15942" y="6591"/>
                </a:lnTo>
                <a:lnTo>
                  <a:pt x="16016" y="7135"/>
                </a:lnTo>
                <a:lnTo>
                  <a:pt x="16052" y="7695"/>
                </a:lnTo>
                <a:lnTo>
                  <a:pt x="16044" y="8271"/>
                </a:lnTo>
                <a:lnTo>
                  <a:pt x="15991" y="8863"/>
                </a:lnTo>
                <a:lnTo>
                  <a:pt x="15892" y="9471"/>
                </a:lnTo>
                <a:lnTo>
                  <a:pt x="15744" y="10093"/>
                </a:lnTo>
                <a:lnTo>
                  <a:pt x="15545" y="10729"/>
                </a:lnTo>
                <a:lnTo>
                  <a:pt x="15294" y="11379"/>
                </a:lnTo>
                <a:lnTo>
                  <a:pt x="14987" y="12042"/>
                </a:lnTo>
                <a:lnTo>
                  <a:pt x="14623" y="12717"/>
                </a:lnTo>
                <a:lnTo>
                  <a:pt x="16074" y="14218"/>
                </a:lnTo>
                <a:lnTo>
                  <a:pt x="14156" y="16081"/>
                </a:lnTo>
                <a:lnTo>
                  <a:pt x="12655" y="14684"/>
                </a:lnTo>
                <a:lnTo>
                  <a:pt x="12293" y="14873"/>
                </a:lnTo>
                <a:lnTo>
                  <a:pt x="11934" y="15048"/>
                </a:lnTo>
                <a:lnTo>
                  <a:pt x="11578" y="15211"/>
                </a:lnTo>
                <a:lnTo>
                  <a:pt x="11223" y="15360"/>
                </a:lnTo>
                <a:lnTo>
                  <a:pt x="10870" y="15495"/>
                </a:lnTo>
                <a:lnTo>
                  <a:pt x="10520" y="15617"/>
                </a:lnTo>
                <a:lnTo>
                  <a:pt x="10173" y="15726"/>
                </a:lnTo>
                <a:lnTo>
                  <a:pt x="9828" y="15822"/>
                </a:lnTo>
                <a:lnTo>
                  <a:pt x="9485" y="15904"/>
                </a:lnTo>
                <a:lnTo>
                  <a:pt x="9145" y="15974"/>
                </a:lnTo>
                <a:lnTo>
                  <a:pt x="8808" y="16030"/>
                </a:lnTo>
                <a:lnTo>
                  <a:pt x="8472" y="16074"/>
                </a:lnTo>
                <a:lnTo>
                  <a:pt x="8140" y="16105"/>
                </a:lnTo>
                <a:lnTo>
                  <a:pt x="7812" y="16123"/>
                </a:lnTo>
                <a:lnTo>
                  <a:pt x="7486" y="16128"/>
                </a:lnTo>
                <a:lnTo>
                  <a:pt x="7164" y="16121"/>
                </a:lnTo>
                <a:lnTo>
                  <a:pt x="6845" y="16101"/>
                </a:lnTo>
                <a:lnTo>
                  <a:pt x="6529" y="16069"/>
                </a:lnTo>
                <a:lnTo>
                  <a:pt x="6216" y="16024"/>
                </a:lnTo>
                <a:lnTo>
                  <a:pt x="5906" y="15967"/>
                </a:lnTo>
                <a:lnTo>
                  <a:pt x="5601" y="15897"/>
                </a:lnTo>
                <a:lnTo>
                  <a:pt x="5298" y="15816"/>
                </a:lnTo>
                <a:lnTo>
                  <a:pt x="5001" y="15722"/>
                </a:lnTo>
                <a:lnTo>
                  <a:pt x="4706" y="15616"/>
                </a:lnTo>
                <a:lnTo>
                  <a:pt x="4415" y="15498"/>
                </a:lnTo>
                <a:lnTo>
                  <a:pt x="4129" y="15368"/>
                </a:lnTo>
                <a:lnTo>
                  <a:pt x="3846" y="15227"/>
                </a:lnTo>
                <a:lnTo>
                  <a:pt x="3568" y="15073"/>
                </a:lnTo>
                <a:lnTo>
                  <a:pt x="3293" y="14907"/>
                </a:lnTo>
                <a:lnTo>
                  <a:pt x="3023" y="14731"/>
                </a:lnTo>
                <a:lnTo>
                  <a:pt x="2757" y="14542"/>
                </a:lnTo>
                <a:lnTo>
                  <a:pt x="2496" y="14342"/>
                </a:lnTo>
                <a:lnTo>
                  <a:pt x="2509" y="14390"/>
                </a:lnTo>
                <a:lnTo>
                  <a:pt x="2520" y="14439"/>
                </a:lnTo>
                <a:lnTo>
                  <a:pt x="2528" y="14487"/>
                </a:lnTo>
                <a:lnTo>
                  <a:pt x="2533" y="14536"/>
                </a:lnTo>
                <a:lnTo>
                  <a:pt x="2536" y="14586"/>
                </a:lnTo>
                <a:lnTo>
                  <a:pt x="2537" y="14635"/>
                </a:lnTo>
                <a:lnTo>
                  <a:pt x="2534" y="14686"/>
                </a:lnTo>
                <a:lnTo>
                  <a:pt x="2530" y="14735"/>
                </a:lnTo>
                <a:lnTo>
                  <a:pt x="2523" y="14785"/>
                </a:lnTo>
                <a:lnTo>
                  <a:pt x="2514" y="14835"/>
                </a:lnTo>
                <a:lnTo>
                  <a:pt x="2502" y="14884"/>
                </a:lnTo>
                <a:lnTo>
                  <a:pt x="2489" y="14934"/>
                </a:lnTo>
                <a:lnTo>
                  <a:pt x="2473" y="14983"/>
                </a:lnTo>
                <a:lnTo>
                  <a:pt x="2454" y="15031"/>
                </a:lnTo>
                <a:lnTo>
                  <a:pt x="2434" y="15080"/>
                </a:lnTo>
                <a:lnTo>
                  <a:pt x="2412" y="15127"/>
                </a:lnTo>
                <a:lnTo>
                  <a:pt x="2388" y="15174"/>
                </a:lnTo>
                <a:lnTo>
                  <a:pt x="2363" y="15222"/>
                </a:lnTo>
                <a:lnTo>
                  <a:pt x="2334" y="15267"/>
                </a:lnTo>
                <a:lnTo>
                  <a:pt x="2305" y="15313"/>
                </a:lnTo>
                <a:lnTo>
                  <a:pt x="2275" y="15358"/>
                </a:lnTo>
                <a:lnTo>
                  <a:pt x="2241" y="15401"/>
                </a:lnTo>
                <a:lnTo>
                  <a:pt x="2207" y="15444"/>
                </a:lnTo>
                <a:lnTo>
                  <a:pt x="2171" y="15486"/>
                </a:lnTo>
                <a:lnTo>
                  <a:pt x="2134" y="15526"/>
                </a:lnTo>
                <a:lnTo>
                  <a:pt x="2095" y="15567"/>
                </a:lnTo>
                <a:lnTo>
                  <a:pt x="2055" y="15605"/>
                </a:lnTo>
                <a:lnTo>
                  <a:pt x="2013" y="15642"/>
                </a:lnTo>
                <a:lnTo>
                  <a:pt x="1971" y="15677"/>
                </a:lnTo>
                <a:lnTo>
                  <a:pt x="1927" y="15713"/>
                </a:lnTo>
                <a:lnTo>
                  <a:pt x="1881" y="15745"/>
                </a:lnTo>
                <a:lnTo>
                  <a:pt x="1836" y="15777"/>
                </a:lnTo>
                <a:lnTo>
                  <a:pt x="1779" y="15812"/>
                </a:lnTo>
                <a:lnTo>
                  <a:pt x="1723" y="15845"/>
                </a:lnTo>
                <a:lnTo>
                  <a:pt x="1666" y="15874"/>
                </a:lnTo>
                <a:lnTo>
                  <a:pt x="1610" y="15900"/>
                </a:lnTo>
                <a:lnTo>
                  <a:pt x="1552" y="15923"/>
                </a:lnTo>
                <a:lnTo>
                  <a:pt x="1496" y="15944"/>
                </a:lnTo>
                <a:lnTo>
                  <a:pt x="1438" y="15961"/>
                </a:lnTo>
                <a:lnTo>
                  <a:pt x="1381" y="15975"/>
                </a:lnTo>
                <a:lnTo>
                  <a:pt x="1324" y="15987"/>
                </a:lnTo>
                <a:lnTo>
                  <a:pt x="1267" y="15995"/>
                </a:lnTo>
                <a:lnTo>
                  <a:pt x="1210" y="16001"/>
                </a:lnTo>
                <a:lnTo>
                  <a:pt x="1154" y="16003"/>
                </a:lnTo>
                <a:lnTo>
                  <a:pt x="1098" y="16003"/>
                </a:lnTo>
                <a:lnTo>
                  <a:pt x="1043" y="16000"/>
                </a:lnTo>
                <a:lnTo>
                  <a:pt x="987" y="15995"/>
                </a:lnTo>
                <a:lnTo>
                  <a:pt x="933" y="15986"/>
                </a:lnTo>
                <a:lnTo>
                  <a:pt x="879" y="15975"/>
                </a:lnTo>
                <a:lnTo>
                  <a:pt x="826" y="15961"/>
                </a:lnTo>
                <a:lnTo>
                  <a:pt x="773" y="15944"/>
                </a:lnTo>
                <a:lnTo>
                  <a:pt x="722" y="15924"/>
                </a:lnTo>
                <a:lnTo>
                  <a:pt x="671" y="15902"/>
                </a:lnTo>
                <a:lnTo>
                  <a:pt x="622" y="15877"/>
                </a:lnTo>
                <a:lnTo>
                  <a:pt x="573" y="15849"/>
                </a:lnTo>
                <a:lnTo>
                  <a:pt x="527" y="15819"/>
                </a:lnTo>
                <a:lnTo>
                  <a:pt x="480" y="15786"/>
                </a:lnTo>
                <a:lnTo>
                  <a:pt x="436" y="15751"/>
                </a:lnTo>
                <a:lnTo>
                  <a:pt x="393" y="15713"/>
                </a:lnTo>
                <a:lnTo>
                  <a:pt x="350" y="15671"/>
                </a:lnTo>
                <a:lnTo>
                  <a:pt x="310" y="15628"/>
                </a:lnTo>
                <a:lnTo>
                  <a:pt x="271" y="15583"/>
                </a:lnTo>
                <a:lnTo>
                  <a:pt x="234" y="15534"/>
                </a:lnTo>
                <a:lnTo>
                  <a:pt x="199" y="15483"/>
                </a:lnTo>
                <a:lnTo>
                  <a:pt x="143" y="15391"/>
                </a:lnTo>
                <a:lnTo>
                  <a:pt x="98" y="15299"/>
                </a:lnTo>
                <a:lnTo>
                  <a:pt x="61" y="15206"/>
                </a:lnTo>
                <a:lnTo>
                  <a:pt x="33" y="15112"/>
                </a:lnTo>
                <a:lnTo>
                  <a:pt x="14" y="15019"/>
                </a:lnTo>
                <a:lnTo>
                  <a:pt x="3" y="14925"/>
                </a:lnTo>
                <a:lnTo>
                  <a:pt x="0" y="14833"/>
                </a:lnTo>
                <a:lnTo>
                  <a:pt x="5" y="14741"/>
                </a:lnTo>
                <a:lnTo>
                  <a:pt x="17" y="14651"/>
                </a:lnTo>
                <a:lnTo>
                  <a:pt x="36" y="14562"/>
                </a:lnTo>
                <a:lnTo>
                  <a:pt x="63" y="14475"/>
                </a:lnTo>
                <a:lnTo>
                  <a:pt x="95" y="14389"/>
                </a:lnTo>
                <a:lnTo>
                  <a:pt x="133" y="14307"/>
                </a:lnTo>
                <a:lnTo>
                  <a:pt x="179" y="14226"/>
                </a:lnTo>
                <a:lnTo>
                  <a:pt x="228" y="14148"/>
                </a:lnTo>
                <a:lnTo>
                  <a:pt x="284" y="14075"/>
                </a:lnTo>
                <a:lnTo>
                  <a:pt x="344" y="14004"/>
                </a:lnTo>
                <a:lnTo>
                  <a:pt x="409" y="13938"/>
                </a:lnTo>
                <a:lnTo>
                  <a:pt x="478" y="13874"/>
                </a:lnTo>
                <a:lnTo>
                  <a:pt x="551" y="13816"/>
                </a:lnTo>
                <a:lnTo>
                  <a:pt x="628" y="13762"/>
                </a:lnTo>
                <a:lnTo>
                  <a:pt x="708" y="13714"/>
                </a:lnTo>
                <a:lnTo>
                  <a:pt x="791" y="13670"/>
                </a:lnTo>
                <a:lnTo>
                  <a:pt x="878" y="13632"/>
                </a:lnTo>
                <a:lnTo>
                  <a:pt x="967" y="13601"/>
                </a:lnTo>
                <a:lnTo>
                  <a:pt x="1057" y="13575"/>
                </a:lnTo>
                <a:lnTo>
                  <a:pt x="1150" y="13556"/>
                </a:lnTo>
                <a:lnTo>
                  <a:pt x="1244" y="13542"/>
                </a:lnTo>
                <a:lnTo>
                  <a:pt x="1339" y="13536"/>
                </a:lnTo>
                <a:lnTo>
                  <a:pt x="1436" y="13538"/>
                </a:lnTo>
                <a:lnTo>
                  <a:pt x="1533" y="13548"/>
                </a:lnTo>
                <a:lnTo>
                  <a:pt x="1630" y="13565"/>
                </a:lnTo>
                <a:lnTo>
                  <a:pt x="1553" y="13486"/>
                </a:lnTo>
                <a:lnTo>
                  <a:pt x="1477" y="13406"/>
                </a:lnTo>
                <a:lnTo>
                  <a:pt x="1400" y="13325"/>
                </a:lnTo>
                <a:lnTo>
                  <a:pt x="1324" y="13243"/>
                </a:lnTo>
                <a:lnTo>
                  <a:pt x="1248" y="13159"/>
                </a:lnTo>
                <a:lnTo>
                  <a:pt x="1174" y="13075"/>
                </a:lnTo>
                <a:lnTo>
                  <a:pt x="1100" y="12990"/>
                </a:lnTo>
                <a:lnTo>
                  <a:pt x="1026" y="12903"/>
                </a:lnTo>
                <a:lnTo>
                  <a:pt x="953" y="12815"/>
                </a:lnTo>
                <a:lnTo>
                  <a:pt x="880" y="12726"/>
                </a:lnTo>
                <a:lnTo>
                  <a:pt x="807" y="12636"/>
                </a:lnTo>
                <a:lnTo>
                  <a:pt x="736" y="12545"/>
                </a:lnTo>
                <a:lnTo>
                  <a:pt x="665" y="12453"/>
                </a:lnTo>
                <a:lnTo>
                  <a:pt x="594" y="12359"/>
                </a:lnTo>
                <a:lnTo>
                  <a:pt x="524" y="12264"/>
                </a:lnTo>
                <a:lnTo>
                  <a:pt x="454" y="12169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3200">
              <a:gradFill>
                <a:gsLst>
                  <a:gs pos="0">
                    <a:prstClr val="white">
                      <a:lumMod val="95000"/>
                    </a:prstClr>
                  </a:gs>
                  <a:gs pos="100000">
                    <a:prstClr val="white"/>
                  </a:gs>
                </a:gsLst>
                <a:lin ang="5400000" scaled="0"/>
              </a:gra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04" name="TextBox 9"/>
          <p:cNvSpPr txBox="1"/>
          <p:nvPr/>
        </p:nvSpPr>
        <p:spPr>
          <a:xfrm>
            <a:off x="5435104" y="1984375"/>
            <a:ext cx="3185740" cy="920750"/>
          </a:xfrm>
          <a:prstGeom prst="rect">
            <a:avLst/>
          </a:prstGeom>
          <a:noFill/>
        </p:spPr>
        <p:txBody>
          <a:bodyPr wrap="square" lIns="91388" tIns="45693" rIns="91388" bIns="45693" rtlCol="0">
            <a:spAutoFit/>
          </a:bodyPr>
          <a:lstStyle/>
          <a:p>
            <a:pPr>
              <a:defRPr/>
            </a:pPr>
            <a:r>
              <a:rPr lang="zh-CN" altLang="en-US" sz="5400" b="1" spc="500" dirty="0">
                <a:solidFill>
                  <a:srgbClr val="C00000"/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第三阶段</a:t>
            </a:r>
          </a:p>
        </p:txBody>
      </p:sp>
      <p:sp>
        <p:nvSpPr>
          <p:cNvPr id="105" name="TextBox 9"/>
          <p:cNvSpPr txBox="1"/>
          <p:nvPr/>
        </p:nvSpPr>
        <p:spPr>
          <a:xfrm>
            <a:off x="1937702" y="3429000"/>
            <a:ext cx="8304530" cy="643890"/>
          </a:xfrm>
          <a:prstGeom prst="rect">
            <a:avLst/>
          </a:prstGeom>
          <a:noFill/>
        </p:spPr>
        <p:txBody>
          <a:bodyPr wrap="square" lIns="91388" tIns="45693" rIns="91388" bIns="45693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集合同志，为共同的活动创造新环境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05" b="5954"/>
          <a:stretch>
            <a:fillRect/>
          </a:stretch>
        </p:blipFill>
        <p:spPr bwMode="auto">
          <a:xfrm>
            <a:off x="0" y="3977005"/>
            <a:ext cx="12179935" cy="2880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5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bldLvl="0" animBg="1"/>
      <p:bldP spid="104" grpId="0"/>
      <p:bldP spid="10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熊猫15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1977</Words>
  <Application>Microsoft Office PowerPoint</Application>
  <PresentationFormat>宽屏</PresentationFormat>
  <Paragraphs>114</Paragraphs>
  <Slides>20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严 中圣</cp:lastModifiedBy>
  <cp:revision>30</cp:revision>
  <dcterms:created xsi:type="dcterms:W3CDTF">2017-11-21T04:05:00Z</dcterms:created>
  <dcterms:modified xsi:type="dcterms:W3CDTF">2021-10-29T09:58:08Z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E21BFC2AB1954FD3A2345997F03EF72B</vt:lpwstr>
  </property>
</Properties>
</file>