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7F20B-BF6C-4395-BA37-A11D8022C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DE5C23-7858-486C-8C57-E07CF4FAB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B15F3E-4C52-4A14-92D5-0ECC0092A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15FB-BE8F-49AB-A826-44CE3F188D35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C2E7A7-0807-4DC6-B390-E7DCFC285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15180A-6163-4150-B097-33D69340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D7D-0E65-4495-BE94-5C93CEACE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6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4088F-576A-4743-8779-C9D042592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AC921C-5B2F-4449-A5CB-249C4DC23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8554C1-E888-4B87-ADB9-59C7014F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15FB-BE8F-49AB-A826-44CE3F188D35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B8E92B-083B-4BB4-AAB6-7351B8370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3607B1-C46C-4A97-94BC-7F8712B5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D7D-0E65-4495-BE94-5C93CEACE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20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66970F-01D6-43BA-BD1E-E6283FBF8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C4E0DF-048E-48FF-A9A8-834B6B036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9ADE20-BACD-4137-944F-24EFF463E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15FB-BE8F-49AB-A826-44CE3F188D35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C726B4-7D72-41C1-B45D-B9B6EDD9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870AA0-0851-4BB1-9911-315A9483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D7D-0E65-4495-BE94-5C93CEACE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34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9D33E-AF2B-4018-8994-50C2A5C47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4B371C-FD38-4B95-9523-E4544005A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1FB779-459A-4DD0-AAF2-5826595C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15FB-BE8F-49AB-A826-44CE3F188D35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7C3FB5-2AF9-442C-A4DC-6FE790D61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2E6A7-5817-4366-86AC-B48D2BDB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D7D-0E65-4495-BE94-5C93CEACE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03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C739F-932F-46F4-98AB-267F4F248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067664-FFDA-4DEA-B6BD-60F005A58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EFBCAB-0362-4017-B0F5-9B77D7F0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15FB-BE8F-49AB-A826-44CE3F188D35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943441-6F0B-472E-9D79-F35C82FB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CD3B7E-2C46-4873-9E12-F621A05D8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D7D-0E65-4495-BE94-5C93CEACE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03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B6869-C0B9-4722-A99F-A445550A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ADF921-49A1-48CC-B816-5C58A2FB7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E625FB-7846-426E-88E1-AFE904E81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3E15DE-F5B3-45B8-8839-854A3E123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15FB-BE8F-49AB-A826-44CE3F188D35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18CB6F-1D25-4C66-8102-BAB18A25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8DFE6E-0141-4354-B574-DC57610D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D7D-0E65-4495-BE94-5C93CEACE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77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242A6-72AE-4FE1-AAD5-4A5B1BAD6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0138D0-A931-496D-909C-CF34B79B8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F2E074-AF6D-4595-8B54-60178A4E7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8C63F1-38BA-47FB-B55C-F421EA83C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E720FE-AA4D-440A-B59B-4DCD71CA5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F422C4-7289-4844-90B1-DECD7580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15FB-BE8F-49AB-A826-44CE3F188D35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F75776-5BEE-49CD-B999-A868598A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2D5F25-78CE-4C47-BE99-EAAF1BDCC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D7D-0E65-4495-BE94-5C93CEACE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76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2763F-E7B1-4C53-AACB-0D5B11F3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6FB492-EEE4-4D81-B00F-EF37CD69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15FB-BE8F-49AB-A826-44CE3F188D35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61E5C5-AE38-4055-8475-D3EEB578C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ED293C-9034-41A1-A6F3-49A35E29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D7D-0E65-4495-BE94-5C93CEACE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23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F3EE8A-22A3-4A5E-827A-53ACF5238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15FB-BE8F-49AB-A826-44CE3F188D35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C84934-0EC2-43EB-9AC9-F706FBC0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C0BC80-8733-49FD-A7E3-AFE5ABA2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D7D-0E65-4495-BE94-5C93CEACE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36E74-3F54-446D-A229-C025815FF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C9BEA-26B5-4D87-8FB9-9B193BB78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660BE4-92B7-48F5-B688-97CD29E91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986F6B-B504-4C47-A7B5-5A84DD3C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15FB-BE8F-49AB-A826-44CE3F188D35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8B914F-EA94-4E65-B32A-E936C378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EA56C1-E469-4C58-93B0-16C6DA5A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D7D-0E65-4495-BE94-5C93CEACE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35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A5776-1AB9-4B89-A791-F2DBCA352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D7FF6A-2D35-4A61-99C6-DC26A4305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B088E0-8071-4A06-94CA-D96A3AC73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73A137-DEC8-4DF7-8D74-04B709FAD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15FB-BE8F-49AB-A826-44CE3F188D35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FF5525-6890-44D0-BAE0-00D55326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C1B029-69FD-4BB4-AA2B-7FAAD88B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DDD7D-0E65-4495-BE94-5C93CEACE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43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65DA31-D8F9-4BF3-BB0D-90B90FA8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C76B91-C4E8-4750-B4DB-3C1E1B2C7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355031-004B-4996-ADF6-8D7232A51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D15FB-BE8F-49AB-A826-44CE3F188D35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31C3B2-538E-4890-BACE-F64B6700F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2EC043-52AB-4723-A2B0-048B7FF1E3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DDD7D-0E65-4495-BE94-5C93CEACE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08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59C8EC3-C970-45F2-8462-8B5685F663EA}"/>
              </a:ext>
            </a:extLst>
          </p:cNvPr>
          <p:cNvSpPr txBox="1"/>
          <p:nvPr/>
        </p:nvSpPr>
        <p:spPr>
          <a:xfrm>
            <a:off x="1483360" y="1005512"/>
            <a:ext cx="922528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</a:rPr>
              <a:t>                  实验题目：</a:t>
            </a:r>
            <a:r>
              <a:rPr lang="en-US" altLang="zh-CN" sz="2800" b="1" dirty="0">
                <a:solidFill>
                  <a:srgbClr val="002060"/>
                </a:solidFill>
              </a:rPr>
              <a:t>Vi</a:t>
            </a:r>
            <a:r>
              <a:rPr lang="zh-CN" altLang="en-US" sz="2800" b="1" dirty="0">
                <a:solidFill>
                  <a:srgbClr val="002060"/>
                </a:solidFill>
              </a:rPr>
              <a:t>编辑器的</a:t>
            </a:r>
            <a:r>
              <a:rPr lang="zh-CN" altLang="zh-CN" sz="2800" b="1" dirty="0">
                <a:solidFill>
                  <a:srgbClr val="002060"/>
                </a:solidFill>
              </a:rPr>
              <a:t>使用</a:t>
            </a:r>
            <a:endParaRPr lang="en-US" altLang="zh-CN" sz="2800" b="1" dirty="0">
              <a:solidFill>
                <a:srgbClr val="002060"/>
              </a:solidFill>
            </a:endParaRPr>
          </a:p>
          <a:p>
            <a:r>
              <a:rPr lang="zh-CN" altLang="en-US" sz="2800" b="1" dirty="0">
                <a:solidFill>
                  <a:srgbClr val="7030A0"/>
                </a:solidFill>
              </a:rPr>
              <a:t>实验目的</a:t>
            </a:r>
            <a:endParaRPr lang="en-US" altLang="zh-CN" sz="2800" b="1" dirty="0">
              <a:solidFill>
                <a:srgbClr val="7030A0"/>
              </a:solidFill>
            </a:endParaRPr>
          </a:p>
          <a:p>
            <a:r>
              <a:rPr lang="zh-CN" altLang="en-US" b="1" dirty="0">
                <a:solidFill>
                  <a:srgbClr val="0070C0"/>
                </a:solidFill>
              </a:rPr>
              <a:t>（</a:t>
            </a:r>
            <a:r>
              <a:rPr lang="en-US" altLang="zh-CN" b="1" dirty="0">
                <a:solidFill>
                  <a:srgbClr val="0070C0"/>
                </a:solidFill>
              </a:rPr>
              <a:t>1</a:t>
            </a:r>
            <a:r>
              <a:rPr lang="zh-CN" altLang="en-US" b="1" dirty="0">
                <a:solidFill>
                  <a:srgbClr val="0070C0"/>
                </a:solidFill>
              </a:rPr>
              <a:t>）熟练</a:t>
            </a:r>
            <a:r>
              <a:rPr lang="en-US" altLang="zh-CN" b="1" dirty="0">
                <a:solidFill>
                  <a:srgbClr val="0070C0"/>
                </a:solidFill>
              </a:rPr>
              <a:t>vi</a:t>
            </a:r>
            <a:r>
              <a:rPr lang="zh-CN" altLang="en-US" b="1" dirty="0">
                <a:solidFill>
                  <a:srgbClr val="0070C0"/>
                </a:solidFill>
              </a:rPr>
              <a:t>基本操作命令；</a:t>
            </a:r>
          </a:p>
          <a:p>
            <a:r>
              <a:rPr lang="zh-CN" altLang="en-US" b="1" dirty="0">
                <a:solidFill>
                  <a:srgbClr val="0070C0"/>
                </a:solidFill>
              </a:rPr>
              <a:t>（</a:t>
            </a:r>
            <a:r>
              <a:rPr lang="en-US" altLang="zh-CN" b="1" dirty="0">
                <a:solidFill>
                  <a:srgbClr val="0070C0"/>
                </a:solidFill>
              </a:rPr>
              <a:t>2</a:t>
            </a:r>
            <a:r>
              <a:rPr lang="zh-CN" altLang="en-US" b="1" dirty="0">
                <a:solidFill>
                  <a:srgbClr val="0070C0"/>
                </a:solidFill>
              </a:rPr>
              <a:t>）掌握</a:t>
            </a:r>
            <a:r>
              <a:rPr lang="en-US" altLang="zh-CN" b="1" dirty="0">
                <a:solidFill>
                  <a:srgbClr val="0070C0"/>
                </a:solidFill>
              </a:rPr>
              <a:t>vi</a:t>
            </a:r>
            <a:r>
              <a:rPr lang="zh-CN" altLang="en-US" b="1" dirty="0">
                <a:solidFill>
                  <a:srgbClr val="0070C0"/>
                </a:solidFill>
              </a:rPr>
              <a:t>命令模式、插入模式以及末行模式；</a:t>
            </a:r>
          </a:p>
          <a:p>
            <a:r>
              <a:rPr lang="zh-CN" altLang="en-US" b="1" dirty="0">
                <a:solidFill>
                  <a:srgbClr val="0070C0"/>
                </a:solidFill>
              </a:rPr>
              <a:t>（</a:t>
            </a:r>
            <a:r>
              <a:rPr lang="en-US" altLang="zh-CN" b="1" dirty="0">
                <a:solidFill>
                  <a:srgbClr val="0070C0"/>
                </a:solidFill>
              </a:rPr>
              <a:t>3</a:t>
            </a:r>
            <a:r>
              <a:rPr lang="zh-CN" altLang="en-US" b="1" dirty="0">
                <a:solidFill>
                  <a:srgbClr val="0070C0"/>
                </a:solidFill>
              </a:rPr>
              <a:t>）学会</a:t>
            </a:r>
            <a:r>
              <a:rPr lang="en-US" altLang="zh-CN" b="1" dirty="0">
                <a:solidFill>
                  <a:srgbClr val="0070C0"/>
                </a:solidFill>
              </a:rPr>
              <a:t>vi</a:t>
            </a:r>
            <a:r>
              <a:rPr lang="zh-CN" altLang="en-US" b="1" dirty="0">
                <a:solidFill>
                  <a:srgbClr val="0070C0"/>
                </a:solidFill>
              </a:rPr>
              <a:t>对文件进行操作，如复制、粘贴、删除等。</a:t>
            </a:r>
          </a:p>
          <a:p>
            <a:endParaRPr lang="zh-CN" altLang="zh-CN" b="1" dirty="0">
              <a:solidFill>
                <a:srgbClr val="0070C0"/>
              </a:solidFill>
            </a:endParaRPr>
          </a:p>
          <a:p>
            <a:r>
              <a:rPr lang="zh-CN" altLang="en-US" sz="2800" b="1" dirty="0">
                <a:solidFill>
                  <a:srgbClr val="7030A0"/>
                </a:solidFill>
              </a:rPr>
              <a:t>实验题目</a:t>
            </a:r>
            <a:endParaRPr lang="en-US" altLang="zh-CN" sz="2800" b="1" dirty="0">
              <a:solidFill>
                <a:srgbClr val="7030A0"/>
              </a:solidFill>
            </a:endParaRPr>
          </a:p>
          <a:p>
            <a:r>
              <a:rPr lang="zh-CN" altLang="en-US" b="1" dirty="0"/>
              <a:t>将书上例</a:t>
            </a:r>
            <a:r>
              <a:rPr lang="en-US" altLang="zh-CN" b="1" dirty="0"/>
              <a:t>3-1——</a:t>
            </a:r>
            <a:r>
              <a:rPr lang="zh-CN" altLang="en-US" b="1" dirty="0"/>
              <a:t>例</a:t>
            </a:r>
            <a:r>
              <a:rPr lang="en-US" altLang="zh-CN" b="1" dirty="0"/>
              <a:t>3.6</a:t>
            </a:r>
            <a:r>
              <a:rPr lang="zh-CN" altLang="en-US" b="1" dirty="0"/>
              <a:t>的命令以及选项实际操作一遍</a:t>
            </a:r>
            <a:r>
              <a:rPr lang="en-US" altLang="zh-CN" b="1" dirty="0"/>
              <a:t>; </a:t>
            </a:r>
          </a:p>
          <a:p>
            <a:r>
              <a:rPr lang="zh-CN" altLang="en-US" b="1" dirty="0"/>
              <a:t>选做：多文件编辑（：</a:t>
            </a:r>
            <a:r>
              <a:rPr lang="en-US" altLang="zh-CN" b="1" dirty="0"/>
              <a:t>n, :files</a:t>
            </a:r>
            <a:r>
              <a:rPr lang="zh-CN" altLang="en-US" b="1" dirty="0"/>
              <a:t>）、多窗口功能练习（：</a:t>
            </a:r>
            <a:r>
              <a:rPr lang="en-US" altLang="zh-CN" b="1" dirty="0" err="1"/>
              <a:t>sp</a:t>
            </a:r>
            <a:r>
              <a:rPr lang="zh-CN" altLang="en-US" b="1" dirty="0"/>
              <a:t>命令）</a:t>
            </a:r>
            <a:endParaRPr lang="en-US" altLang="zh-CN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注意</a:t>
            </a: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：（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）</a:t>
            </a:r>
            <a:r>
              <a:rPr lang="zh-CN" altLang="en-US" b="1" dirty="0">
                <a:solidFill>
                  <a:srgbClr val="FF0000"/>
                </a:solidFill>
              </a:rPr>
              <a:t>仔细练习命令的选项</a:t>
            </a:r>
            <a:r>
              <a:rPr lang="en-US" altLang="zh-CN" b="1" dirty="0">
                <a:solidFill>
                  <a:srgbClr val="FF0000"/>
                </a:solidFill>
              </a:rPr>
              <a:t>; 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           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）书中练习题中用到的文件或者内容，自己设置；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           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）每道题要输出自己的学号、姓名（</a:t>
            </a:r>
            <a:r>
              <a:rPr lang="en-US" altLang="zh-CN" b="1" dirty="0">
                <a:solidFill>
                  <a:srgbClr val="FF0000"/>
                </a:solidFill>
              </a:rPr>
              <a:t>echo</a:t>
            </a:r>
            <a:r>
              <a:rPr lang="zh-CN" altLang="en-US" b="1" dirty="0">
                <a:solidFill>
                  <a:srgbClr val="FF0000"/>
                </a:solidFill>
              </a:rPr>
              <a:t>命令显示）；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           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4</a:t>
            </a:r>
            <a:r>
              <a:rPr lang="zh-CN" altLang="en-US" b="1" dirty="0">
                <a:solidFill>
                  <a:srgbClr val="FF0000"/>
                </a:solidFill>
              </a:rPr>
              <a:t>）操作结果截图放在实验报告中。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          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788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158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jwz</dc:creator>
  <cp:lastModifiedBy>jwz</cp:lastModifiedBy>
  <cp:revision>10</cp:revision>
  <dcterms:created xsi:type="dcterms:W3CDTF">2022-11-07T03:25:54Z</dcterms:created>
  <dcterms:modified xsi:type="dcterms:W3CDTF">2022-11-21T02:37:09Z</dcterms:modified>
</cp:coreProperties>
</file>