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F20B-BF6C-4395-BA37-A11D8022C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E5C23-7858-486C-8C57-E07CF4F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15F3E-4C52-4A14-92D5-0ECC009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E7A7-0807-4DC6-B390-E7DCFC2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5180A-6163-4150-B097-33D693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088F-576A-4743-8779-C9D04259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C921C-5B2F-4449-A5CB-249C4DC2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54C1-E888-4B87-ADB9-59C7014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E92B-083B-4BB4-AAB6-7351B83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607B1-C46C-4A97-94BC-7F8712B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6970F-01D6-43BA-BD1E-E6283FBF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4E0DF-048E-48FF-A9A8-834B6B03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DE20-BACD-4137-944F-24EFF46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726B4-7D72-41C1-B45D-B9B6EDD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0AA0-0851-4BB1-9911-315A948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D33E-AF2B-4018-8994-50C2A5C4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371C-FD38-4B95-9523-E4544005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B779-459A-4DD0-AAF2-5826595C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C3FB5-2AF9-442C-A4DC-6FE790D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E6A7-5817-4366-86AC-B48D2BDB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739F-932F-46F4-98AB-267F4F2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67664-FFDA-4DEA-B6BD-60F005A5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BCAB-0362-4017-B0F5-9B77D7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3441-6F0B-472E-9D79-F35C82F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D3B7E-2C46-4873-9E12-F621A05D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6869-C0B9-4722-A99F-A44555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DF921-49A1-48CC-B816-5C58A2FB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625FB-7846-426E-88E1-AFE904E8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E15DE-F5B3-45B8-8839-854A3E1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8CB6F-1D25-4C66-8102-BAB18A2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DFE6E-0141-4354-B574-DC57610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42A6-72AE-4FE1-AAD5-4A5B1BAD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138D0-A931-496D-909C-CF34B79B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2E074-AF6D-4595-8B54-60178A4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C63F1-38BA-47FB-B55C-F421EA83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720FE-AA4D-440A-B59B-4DCD71CA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422C4-7289-4844-90B1-DECD758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75776-5BEE-49CD-B999-A868598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D5F25-78CE-4C47-BE99-EAAF1BD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63F-E7B1-4C53-AACB-0D5B11F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FB492-EEE4-4D81-B00F-EF37CD6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1E5C5-AE38-4055-8475-D3EEB578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D293C-9034-41A1-A6F3-49A35E2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3EE8A-22A3-4A5E-827A-53ACF52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4934-0EC2-43EB-9AC9-F706FBC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0BC80-8733-49FD-A7E3-AFE5ABA2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6E74-3F54-446D-A229-C025815F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9BEA-26B5-4D87-8FB9-9B193BB7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60BE4-92B7-48F5-B688-97CD29E9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86F6B-B504-4C47-A7B5-5A84DD3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B914F-EA94-4E65-B32A-E936C37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A56C1-E469-4C58-93B0-16C6DA5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5776-1AB9-4B89-A791-F2DBCA35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7FF6A-2D35-4A61-99C6-DC26A430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088E0-8071-4A06-94CA-D96A3AC7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3A137-DEC8-4DF7-8D74-04B709F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5525-6890-44D0-BAE0-00D55326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B029-69FD-4BB4-AA2B-7FAAD88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5DA31-D8F9-4BF3-BB0D-90B90FA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76B91-C4E8-4750-B4DB-3C1E1B2C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55031-004B-4996-ADF6-8D7232A5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15FB-BE8F-49AB-A826-44CE3F188D3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1C3B2-538E-4890-BACE-F64B6700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EC043-52AB-4723-A2B0-048B7FF1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9C8EC3-C970-45F2-8462-8B5685F663EA}"/>
              </a:ext>
            </a:extLst>
          </p:cNvPr>
          <p:cNvSpPr txBox="1"/>
          <p:nvPr/>
        </p:nvSpPr>
        <p:spPr>
          <a:xfrm>
            <a:off x="1483360" y="1005512"/>
            <a:ext cx="9225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                  实验题目：</a:t>
            </a:r>
            <a:r>
              <a:rPr lang="en-US" altLang="zh-CN" sz="2800" b="1" dirty="0" err="1">
                <a:solidFill>
                  <a:srgbClr val="002060"/>
                </a:solidFill>
              </a:rPr>
              <a:t>LinuxC</a:t>
            </a:r>
            <a:r>
              <a:rPr lang="zh-CN" altLang="en-US" sz="2800" b="1" dirty="0">
                <a:solidFill>
                  <a:srgbClr val="002060"/>
                </a:solidFill>
              </a:rPr>
              <a:t>编程基础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实验目的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）熟练使用</a:t>
            </a:r>
            <a:r>
              <a:rPr lang="en-US" altLang="zh-CN" b="1" dirty="0" err="1">
                <a:solidFill>
                  <a:srgbClr val="0070C0"/>
                </a:solidFill>
              </a:rPr>
              <a:t>gcc</a:t>
            </a:r>
            <a:r>
              <a:rPr lang="zh-CN" altLang="en-US" b="1" dirty="0">
                <a:solidFill>
                  <a:srgbClr val="0070C0"/>
                </a:solidFill>
              </a:rPr>
              <a:t>编译程序；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）学会用</a:t>
            </a:r>
            <a:r>
              <a:rPr lang="en-US" altLang="zh-CN" b="1" dirty="0">
                <a:solidFill>
                  <a:srgbClr val="0070C0"/>
                </a:solidFill>
              </a:rPr>
              <a:t>make</a:t>
            </a:r>
            <a:r>
              <a:rPr lang="zh-CN" altLang="en-US" b="1" dirty="0">
                <a:solidFill>
                  <a:srgbClr val="0070C0"/>
                </a:solidFill>
              </a:rPr>
              <a:t>构建程序以提升程序编译效率；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）掌握</a:t>
            </a:r>
            <a:r>
              <a:rPr lang="en-US" altLang="zh-CN" b="1" dirty="0" err="1">
                <a:solidFill>
                  <a:srgbClr val="0070C0"/>
                </a:solidFill>
              </a:rPr>
              <a:t>gdb</a:t>
            </a:r>
            <a:r>
              <a:rPr lang="zh-CN" altLang="en-US" b="1" dirty="0">
                <a:solidFill>
                  <a:srgbClr val="0070C0"/>
                </a:solidFill>
              </a:rPr>
              <a:t>调试程序的使用方法与步骤等。</a:t>
            </a:r>
            <a:endParaRPr lang="zh-CN" altLang="zh-CN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实验题目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b="1" dirty="0"/>
              <a:t>第四章 例</a:t>
            </a:r>
            <a:r>
              <a:rPr lang="en-US" altLang="zh-CN" b="1" dirty="0"/>
              <a:t>4.1</a:t>
            </a:r>
            <a:r>
              <a:rPr lang="zh-CN" altLang="en-US" b="1" dirty="0"/>
              <a:t>、</a:t>
            </a:r>
            <a:r>
              <a:rPr lang="en-US" altLang="zh-CN" b="1" dirty="0"/>
              <a:t>4.2</a:t>
            </a:r>
            <a:r>
              <a:rPr lang="zh-CN" altLang="en-US" b="1" dirty="0"/>
              <a:t>、</a:t>
            </a:r>
            <a:r>
              <a:rPr lang="en-US" altLang="zh-CN" b="1" dirty="0"/>
              <a:t>4.3</a:t>
            </a:r>
          </a:p>
          <a:p>
            <a:r>
              <a:rPr lang="en-US" altLang="zh-CN" b="1" dirty="0"/>
              <a:t>Page 371</a:t>
            </a:r>
            <a:r>
              <a:rPr lang="zh-CN" altLang="en-US" b="1" dirty="0"/>
              <a:t>页中的例</a:t>
            </a:r>
            <a:r>
              <a:rPr lang="en-US" altLang="zh-CN" b="1" dirty="0"/>
              <a:t>B.1-b.6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仔细练习命令的选项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）书中练习题中用到的文件或者内容，自己设置；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）每道题要输出自己的学号、姓名（</a:t>
            </a:r>
            <a:r>
              <a:rPr lang="en-US" altLang="zh-CN" b="1" dirty="0">
                <a:solidFill>
                  <a:srgbClr val="FF0000"/>
                </a:solidFill>
              </a:rPr>
              <a:t>echo</a:t>
            </a:r>
            <a:r>
              <a:rPr lang="zh-CN" altLang="en-US" b="1" dirty="0">
                <a:solidFill>
                  <a:srgbClr val="FF0000"/>
                </a:solidFill>
              </a:rPr>
              <a:t>命令显示）；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）操作结果截图放在实验报告中。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jwz</dc:creator>
  <cp:lastModifiedBy>jwz</cp:lastModifiedBy>
  <cp:revision>12</cp:revision>
  <dcterms:created xsi:type="dcterms:W3CDTF">2022-11-07T03:25:54Z</dcterms:created>
  <dcterms:modified xsi:type="dcterms:W3CDTF">2022-11-28T06:32:39Z</dcterms:modified>
</cp:coreProperties>
</file>