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42" r:id="rId2"/>
    <p:sldId id="842" r:id="rId3"/>
    <p:sldId id="843" r:id="rId4"/>
    <p:sldId id="841" r:id="rId5"/>
    <p:sldId id="840" r:id="rId6"/>
  </p:sldIdLst>
  <p:sldSz cx="9144000" cy="6858000" type="screen4x3"/>
  <p:notesSz cx="6797675" cy="9874250"/>
  <p:custDataLst>
    <p:tags r:id="rId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41E98522-DA2A-4048-A770-B8828C510267}">
          <p14:sldIdLst/>
        </p14:section>
        <p14:section name="界面" id="{6FB30B50-6700-4E6B-99E5-AEB0376BFAFC}">
          <p14:sldIdLst>
            <p14:sldId id="342"/>
            <p14:sldId id="842"/>
            <p14:sldId id="843"/>
            <p14:sldId id="841"/>
            <p14:sldId id="840"/>
          </p14:sldIdLst>
        </p14:section>
        <p14:section name="致谢" id="{9901C619-A40D-4932-A55E-744E74683D0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9999FF"/>
    <a:srgbClr val="9966FF"/>
    <a:srgbClr val="FF0000"/>
    <a:srgbClr val="3366FF"/>
    <a:srgbClr val="FFFF00"/>
    <a:srgbClr val="BFBC3E"/>
    <a:srgbClr val="CCFFCC"/>
    <a:srgbClr val="FF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1398" autoAdjust="0"/>
  </p:normalViewPr>
  <p:slideViewPr>
    <p:cSldViewPr>
      <p:cViewPr varScale="1">
        <p:scale>
          <a:sx n="83" d="100"/>
          <a:sy n="83" d="100"/>
        </p:scale>
        <p:origin x="915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51"/>
    </p:cViewPr>
  </p:sorterViewPr>
  <p:notesViewPr>
    <p:cSldViewPr>
      <p:cViewPr varScale="1">
        <p:scale>
          <a:sx n="57" d="100"/>
          <a:sy n="57" d="100"/>
        </p:scale>
        <p:origin x="33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12B5F9-4FE7-4431-9582-311E3B80F489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74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52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81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2B5F9-4FE7-4431-9582-311E3B80F489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93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28800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1988840"/>
            <a:ext cx="4724400" cy="17798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23928" y="1988840"/>
            <a:ext cx="4724400" cy="1785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38925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69156" y="1828800"/>
            <a:ext cx="7405688" cy="16002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董登豪，智能科学与技术专业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/>
              <a:t>班</a:t>
            </a:r>
            <a:endParaRPr lang="en-US" altLang="zh-CN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0CABDFB7-7950-4A91-B201-D9C082BEEA0D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23528" y="6224587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F23660-9B0D-4E1D-8655-692EDB69F7EE}" type="datetime1">
              <a:rPr lang="zh-CN" altLang="en-US" smtClean="0"/>
              <a:t>2024/4/16</a:t>
            </a:fld>
            <a:endParaRPr lang="en-US" altLang="zh-CN" dirty="0"/>
          </a:p>
        </p:txBody>
      </p:sp>
      <p:pic>
        <p:nvPicPr>
          <p:cNvPr id="16" name="Picture 2" descr="C:\Users\Administrator\Desktop\tim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7" y="49201"/>
            <a:ext cx="999494" cy="99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 userDrawn="1"/>
        </p:nvSpPr>
        <p:spPr>
          <a:xfrm>
            <a:off x="1393561" y="442282"/>
            <a:ext cx="6030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2023 </a:t>
            </a: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年西南大学人工智能学院毕业论文答辩</a:t>
            </a: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0272" y="44624"/>
            <a:ext cx="2043919" cy="360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23528" y="6224587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F23660-9B0D-4E1D-8655-692EDB69F7EE}" type="datetime1">
              <a:rPr lang="zh-CN" altLang="en-US" smtClean="0"/>
              <a:t>2024/4/16</a:t>
            </a:fld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2023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年西南大学人工智能学院毕业论文答辩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10622" y="6307733"/>
            <a:ext cx="93345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83B90C2-A76A-4FB3-BFA8-0B3EC6BDB504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0272" y="44624"/>
            <a:ext cx="2043919" cy="360040"/>
          </a:xfrm>
          <a:prstGeom prst="rect">
            <a:avLst/>
          </a:prstGeom>
        </p:spPr>
      </p:pic>
      <p:pic>
        <p:nvPicPr>
          <p:cNvPr id="11" name="Picture 2" descr="C:\Users\Administrator\Desktop\timg.jp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7" y="62753"/>
            <a:ext cx="999494" cy="99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23A3E6F-1EE0-4C88-BE17-18C53EDC18F3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23528" y="6224587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F23660-9B0D-4E1D-8655-692EDB69F7EE}" type="datetime1">
              <a:rPr lang="zh-CN" altLang="en-US" smtClean="0"/>
              <a:t>2024/4/16</a:t>
            </a:fld>
            <a:endParaRPr lang="en-US" altLang="zh-CN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2023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年西南大学人工智能学院毕业论文答辩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1D8C49D-F56C-4EBE-9DAB-BE861116D3E2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0" y="404813"/>
            <a:ext cx="9144000" cy="57626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23528" y="6224587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F23660-9B0D-4E1D-8655-692EDB69F7EE}" type="datetime1">
              <a:rPr lang="zh-CN" altLang="en-US" smtClean="0"/>
              <a:t>2024/4/16</a:t>
            </a:fld>
            <a:endParaRPr lang="en-US" altLang="zh-CN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2023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年西南大学人工智能学院毕业论文答辩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9C330DE-92CB-4191-8A37-E3D1A7FAF41B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404813"/>
            <a:ext cx="9144000" cy="57626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23528" y="6224587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F23660-9B0D-4E1D-8655-692EDB69F7EE}" type="datetime1">
              <a:rPr lang="zh-CN" altLang="en-US" smtClean="0"/>
              <a:t>2024/4/16</a:t>
            </a:fld>
            <a:endParaRPr lang="en-US" altLang="zh-CN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2023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年西南大学人工智能学院毕业论文答辩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CB37895-8F47-48C9-9361-42B896A4EF2E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23528" y="6224587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F23660-9B0D-4E1D-8655-692EDB69F7EE}" type="datetime1">
              <a:rPr lang="zh-CN" altLang="en-US" smtClean="0"/>
              <a:t>2024/4/16</a:t>
            </a:fld>
            <a:endParaRPr lang="en-US" altLang="zh-CN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2023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年西南大学人工智能学院毕业论文答辩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0EDE21-8624-475E-A3B8-42D725F2A982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033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323528" y="6224587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F23660-9B0D-4E1D-8655-692EDB69F7EE}" type="datetime1">
              <a:rPr lang="zh-CN" altLang="en-US" smtClean="0"/>
              <a:t>2024/4/16</a:t>
            </a:fld>
            <a:endParaRPr lang="en-US" altLang="zh-CN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2023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年西南大学人工智能学院毕业论文答辩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84A6C1-3A30-4D98-B7E6-04CC0469910A}" type="datetime1">
              <a:rPr lang="zh-CN" altLang="en-US" smtClean="0"/>
              <a:t>2024/4/16</a:t>
            </a:fld>
            <a:endParaRPr lang="en-US" altLang="zh-CN" dirty="0"/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10622" y="6307733"/>
            <a:ext cx="93345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366F5DF-BDE2-46A8-A41C-DF9669B66873}" type="slidenum">
              <a:rPr lang="en-US" altLang="zh-CN" smtClean="0">
                <a:latin typeface="Arial" panose="020B0604020202020204" pitchFamily="34" charset="0"/>
              </a:rPr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6" name="标题 1"/>
          <p:cNvSpPr txBox="1">
            <a:spLocks noChangeArrowheads="1"/>
          </p:cNvSpPr>
          <p:nvPr/>
        </p:nvSpPr>
        <p:spPr bwMode="auto">
          <a:xfrm>
            <a:off x="0" y="476672"/>
            <a:ext cx="9144000" cy="5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kern="0" dirty="0">
                <a:cs typeface="Times New Roman" panose="02020603050405020304" pitchFamily="18" charset="0"/>
              </a:rPr>
              <a:t>登录界面</a:t>
            </a:r>
            <a:endParaRPr lang="zh-CN" altLang="en-US" sz="2400" b="1" kern="0" dirty="0"/>
          </a:p>
        </p:txBody>
      </p:sp>
      <p:sp>
        <p:nvSpPr>
          <p:cNvPr id="3" name="矩形 2"/>
          <p:cNvSpPr/>
          <p:nvPr/>
        </p:nvSpPr>
        <p:spPr>
          <a:xfrm>
            <a:off x="369707" y="1447616"/>
            <a:ext cx="8234741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pc="75" dirty="0">
                <a:solidFill>
                  <a:srgbClr val="000000"/>
                </a:solidFill>
                <a:cs typeface="Times New Roman" panose="02020603050405020304" pitchFamily="18" charset="0"/>
              </a:rPr>
              <a:t>       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4893DBA-0594-4282-A481-85C38CBC1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78" y="1447616"/>
            <a:ext cx="2437324" cy="43200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15E0F1E-9041-48D1-97CD-86BD86D7F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099" y="1447616"/>
            <a:ext cx="2427801" cy="43200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46FA6E7-2965-42C5-8807-50DE43EA6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777" y="1447616"/>
            <a:ext cx="2422174" cy="43200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84A6C1-3A30-4D98-B7E6-04CC0469910A}" type="datetime1">
              <a:rPr lang="zh-CN" altLang="en-US" smtClean="0"/>
              <a:t>2024/4/16</a:t>
            </a:fld>
            <a:endParaRPr lang="en-US" altLang="zh-CN" dirty="0"/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10622" y="6307733"/>
            <a:ext cx="93345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366F5DF-BDE2-46A8-A41C-DF9669B66873}" type="slidenum">
              <a:rPr lang="en-US" altLang="zh-CN" smtClean="0">
                <a:latin typeface="Arial" panose="020B0604020202020204" pitchFamily="34" charset="0"/>
              </a:r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6" name="标题 1"/>
          <p:cNvSpPr txBox="1">
            <a:spLocks noChangeArrowheads="1"/>
          </p:cNvSpPr>
          <p:nvPr/>
        </p:nvSpPr>
        <p:spPr bwMode="auto">
          <a:xfrm>
            <a:off x="0" y="476672"/>
            <a:ext cx="9144000" cy="5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kern="0" dirty="0">
                <a:cs typeface="Times New Roman" panose="02020603050405020304" pitchFamily="18" charset="0"/>
              </a:rPr>
              <a:t>游戏界面</a:t>
            </a:r>
            <a:endParaRPr lang="zh-CN" altLang="en-US" sz="2400" b="1" kern="0" dirty="0"/>
          </a:p>
        </p:txBody>
      </p:sp>
      <p:sp>
        <p:nvSpPr>
          <p:cNvPr id="3" name="矩形 2"/>
          <p:cNvSpPr/>
          <p:nvPr/>
        </p:nvSpPr>
        <p:spPr>
          <a:xfrm>
            <a:off x="369707" y="1447616"/>
            <a:ext cx="8234741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pc="75" dirty="0">
                <a:solidFill>
                  <a:srgbClr val="000000"/>
                </a:solidFill>
                <a:cs typeface="Times New Roman" panose="02020603050405020304" pitchFamily="18" charset="0"/>
              </a:rPr>
              <a:t>     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9A44A4-0CBC-44F7-9EC9-8422CFFBC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22" y="1447616"/>
            <a:ext cx="2425606" cy="43200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4498B5-AC51-415E-94A2-C9CEEA211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61" y="1431298"/>
            <a:ext cx="2422650" cy="43200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BC7814-F5BA-4442-8A4E-0B3BB0A1E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791" y="1447616"/>
            <a:ext cx="2432203" cy="43200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9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84A6C1-3A30-4D98-B7E6-04CC0469910A}" type="datetime1">
              <a:rPr lang="zh-CN" altLang="en-US" smtClean="0"/>
              <a:t>2024/4/16</a:t>
            </a:fld>
            <a:endParaRPr lang="en-US" altLang="zh-CN" dirty="0"/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10622" y="6307733"/>
            <a:ext cx="93345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366F5DF-BDE2-46A8-A41C-DF9669B66873}" type="slidenum">
              <a:rPr lang="en-US" altLang="zh-CN" smtClean="0">
                <a:latin typeface="Arial" panose="020B0604020202020204" pitchFamily="34" charset="0"/>
              </a:r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6" name="标题 1"/>
          <p:cNvSpPr txBox="1">
            <a:spLocks noChangeArrowheads="1"/>
          </p:cNvSpPr>
          <p:nvPr/>
        </p:nvSpPr>
        <p:spPr bwMode="auto">
          <a:xfrm>
            <a:off x="0" y="476672"/>
            <a:ext cx="9144000" cy="5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kern="0" dirty="0">
                <a:cs typeface="Times New Roman" panose="02020603050405020304" pitchFamily="18" charset="0"/>
              </a:rPr>
              <a:t>游戏界面</a:t>
            </a:r>
            <a:endParaRPr lang="zh-CN" altLang="en-US" sz="2400" b="1" kern="0" dirty="0"/>
          </a:p>
        </p:txBody>
      </p:sp>
      <p:sp>
        <p:nvSpPr>
          <p:cNvPr id="3" name="矩形 2"/>
          <p:cNvSpPr/>
          <p:nvPr/>
        </p:nvSpPr>
        <p:spPr>
          <a:xfrm>
            <a:off x="369707" y="1447616"/>
            <a:ext cx="8234741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pc="75" dirty="0">
                <a:solidFill>
                  <a:srgbClr val="000000"/>
                </a:solidFill>
                <a:cs typeface="Times New Roman" panose="02020603050405020304" pitchFamily="18" charset="0"/>
              </a:rPr>
              <a:t>     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7A1149-9934-467C-A500-9BB6A9951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56" y="1431298"/>
            <a:ext cx="2429025" cy="43200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23A7C6-0B05-48E5-9335-ADD96E165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659" y="1421718"/>
            <a:ext cx="2419982" cy="43200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C7237E9-5892-46B1-84DB-A79276E18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519" y="1421718"/>
            <a:ext cx="2428774" cy="43200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681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84A6C1-3A30-4D98-B7E6-04CC0469910A}" type="datetime1">
              <a:rPr lang="zh-CN" altLang="en-US" smtClean="0"/>
              <a:t>2024/4/16</a:t>
            </a:fld>
            <a:endParaRPr lang="en-US" altLang="zh-CN" dirty="0"/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10622" y="6307733"/>
            <a:ext cx="93345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366F5DF-BDE2-46A8-A41C-DF9669B66873}" type="slidenum">
              <a:rPr lang="en-US" altLang="zh-CN" smtClean="0">
                <a:latin typeface="Arial" panose="020B0604020202020204" pitchFamily="34" charset="0"/>
              </a:r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6" name="标题 1"/>
          <p:cNvSpPr txBox="1">
            <a:spLocks noChangeArrowheads="1"/>
          </p:cNvSpPr>
          <p:nvPr/>
        </p:nvSpPr>
        <p:spPr bwMode="auto">
          <a:xfrm>
            <a:off x="0" y="476672"/>
            <a:ext cx="9144000" cy="5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kern="0" dirty="0">
                <a:cs typeface="Times New Roman" panose="02020603050405020304" pitchFamily="18" charset="0"/>
              </a:rPr>
              <a:t>榜单界面</a:t>
            </a:r>
            <a:endParaRPr lang="zh-CN" altLang="en-US" sz="2400" b="1" kern="0" dirty="0"/>
          </a:p>
        </p:txBody>
      </p:sp>
      <p:sp>
        <p:nvSpPr>
          <p:cNvPr id="3" name="矩形 2"/>
          <p:cNvSpPr/>
          <p:nvPr/>
        </p:nvSpPr>
        <p:spPr>
          <a:xfrm>
            <a:off x="369707" y="1447616"/>
            <a:ext cx="8234741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pc="75" dirty="0">
                <a:solidFill>
                  <a:srgbClr val="000000"/>
                </a:solidFill>
                <a:cs typeface="Times New Roman" panose="02020603050405020304" pitchFamily="18" charset="0"/>
              </a:rPr>
              <a:t>     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9F0693-046B-1436-92B2-B373C06F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9" y="1447616"/>
            <a:ext cx="2296562" cy="40770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E8CEA8-5E67-3C10-039F-3B54BD03E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405320"/>
            <a:ext cx="2376264" cy="42575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2E8DFE-A763-3DFD-BA48-D27FD2B4F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339" y="1447616"/>
            <a:ext cx="2172319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9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84A6C1-3A30-4D98-B7E6-04CC0469910A}" type="datetime1">
              <a:rPr lang="zh-CN" altLang="en-US" smtClean="0"/>
              <a:t>2024/4/16</a:t>
            </a:fld>
            <a:endParaRPr lang="en-US" altLang="zh-CN" dirty="0"/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10622" y="6307733"/>
            <a:ext cx="93345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366F5DF-BDE2-46A8-A41C-DF9669B66873}" type="slidenum">
              <a:rPr lang="en-US" altLang="zh-CN" smtClean="0">
                <a:latin typeface="Arial" panose="020B0604020202020204" pitchFamily="34" charset="0"/>
              </a:r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6" name="标题 1"/>
          <p:cNvSpPr txBox="1">
            <a:spLocks noChangeArrowheads="1"/>
          </p:cNvSpPr>
          <p:nvPr/>
        </p:nvSpPr>
        <p:spPr bwMode="auto">
          <a:xfrm>
            <a:off x="0" y="476672"/>
            <a:ext cx="9144000" cy="5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kern="0" dirty="0">
                <a:cs typeface="Times New Roman" panose="02020603050405020304" pitchFamily="18" charset="0"/>
              </a:rPr>
              <a:t>个人界面</a:t>
            </a:r>
            <a:endParaRPr lang="zh-CN" altLang="en-US" sz="2400" b="1" kern="0" dirty="0"/>
          </a:p>
        </p:txBody>
      </p:sp>
      <p:sp>
        <p:nvSpPr>
          <p:cNvPr id="3" name="矩形 2"/>
          <p:cNvSpPr/>
          <p:nvPr/>
        </p:nvSpPr>
        <p:spPr>
          <a:xfrm>
            <a:off x="369707" y="1447616"/>
            <a:ext cx="8234741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pc="75" dirty="0">
                <a:solidFill>
                  <a:srgbClr val="000000"/>
                </a:solidFill>
                <a:cs typeface="Times New Roman" panose="02020603050405020304" pitchFamily="18" charset="0"/>
              </a:rPr>
              <a:t>     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74E51D-1287-BDB4-6517-AB629C602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344888"/>
            <a:ext cx="2547928" cy="45537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84045D-8660-68B4-094C-E80D66112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343554"/>
            <a:ext cx="2560726" cy="45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310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g4NmM1NmE2OWYyODdlMTI4NjQ5NmMzNWIxM2NiOTYifQ=="/>
  <p:tag name="KSO_WPP_MARK_KEY" val="0c71d369-253a-44b0-b916-a7a1c54b55df"/>
</p:tagLst>
</file>

<file path=ppt/theme/theme1.xml><?xml version="1.0" encoding="utf-8"?>
<a:theme xmlns:a="http://schemas.openxmlformats.org/drawingml/2006/main" name="Axis">
  <a:themeElements>
    <a:clrScheme name="Axis 7">
      <a:dk1>
        <a:srgbClr val="000000"/>
      </a:dk1>
      <a:lt1>
        <a:srgbClr val="FFFFFF"/>
      </a:lt1>
      <a:dk2>
        <a:srgbClr val="372221"/>
      </a:dk2>
      <a:lt2>
        <a:srgbClr val="808080"/>
      </a:lt2>
      <a:accent1>
        <a:srgbClr val="009999"/>
      </a:accent1>
      <a:accent2>
        <a:srgbClr val="9AAC98"/>
      </a:accent2>
      <a:accent3>
        <a:srgbClr val="FFFFFF"/>
      </a:accent3>
      <a:accent4>
        <a:srgbClr val="000000"/>
      </a:accent4>
      <a:accent5>
        <a:srgbClr val="AACACA"/>
      </a:accent5>
      <a:accent6>
        <a:srgbClr val="8B9B89"/>
      </a:accent6>
      <a:hlink>
        <a:srgbClr val="666699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31</Words>
  <Application>Microsoft Office PowerPoint</Application>
  <PresentationFormat>全屏显示(4:3)</PresentationFormat>
  <Paragraphs>25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华文隶书</vt:lpstr>
      <vt:lpstr>Arial</vt:lpstr>
      <vt:lpstr>Times New Roman</vt:lpstr>
      <vt:lpstr>Wingdings</vt:lpstr>
      <vt:lpstr>Axis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blue16</cp:lastModifiedBy>
  <cp:revision>2193</cp:revision>
  <dcterms:created xsi:type="dcterms:W3CDTF">2005-03-03T04:54:00Z</dcterms:created>
  <dcterms:modified xsi:type="dcterms:W3CDTF">2024-04-16T11:48:10Z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BFE53970C5854DB2A9893352AF1C7C69_12</vt:lpwstr>
  </property>
  <property fmtid="{D5CDD505-2E9C-101B-9397-08002B2CF9AE}" pid="3" name="KSOProductBuildVer">
    <vt:lpwstr>2052-11.1.0.14309</vt:lpwstr>
  </property>
</Properties>
</file>