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7"/>
  </p:notesMasterIdLst>
  <p:handoutMasterIdLst>
    <p:handoutMasterId r:id="rId8"/>
  </p:handoutMasterIdLst>
  <p:sldIdLst>
    <p:sldId id="547" r:id="rId5"/>
    <p:sldId id="5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F58DA6A-F410-4C23-8BBE-150732FC4D5A}">
          <p14:sldIdLst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1872" userDrawn="1">
          <p15:clr>
            <a:srgbClr val="A4A3A4"/>
          </p15:clr>
        </p15:guide>
        <p15:guide id="4" pos="4176" userDrawn="1">
          <p15:clr>
            <a:srgbClr val="A4A3A4"/>
          </p15:clr>
        </p15:guide>
        <p15:guide id="5" pos="5496" userDrawn="1">
          <p15:clr>
            <a:srgbClr val="A4A3A4"/>
          </p15:clr>
        </p15:guide>
        <p15:guide id="6" orient="horz" pos="1224" userDrawn="1">
          <p15:clr>
            <a:srgbClr val="A4A3A4"/>
          </p15:clr>
        </p15:guide>
        <p15:guide id="8" orient="horz" pos="3624" userDrawn="1">
          <p15:clr>
            <a:srgbClr val="A4A3A4"/>
          </p15:clr>
        </p15:guide>
        <p15:guide id="9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C9"/>
    <a:srgbClr val="007DBC"/>
    <a:srgbClr val="0563C1"/>
    <a:srgbClr val="6CAE3E"/>
    <a:srgbClr val="161E2D"/>
    <a:srgbClr val="444D58"/>
    <a:srgbClr val="00A0C8"/>
    <a:srgbClr val="232F3E"/>
    <a:srgbClr val="1E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0" autoAdjust="0"/>
    <p:restoredTop sz="96401"/>
  </p:normalViewPr>
  <p:slideViewPr>
    <p:cSldViewPr snapToGrid="0" snapToObjects="1">
      <p:cViewPr varScale="1">
        <p:scale>
          <a:sx n="115" d="100"/>
          <a:sy n="115" d="100"/>
        </p:scale>
        <p:origin x="540" y="10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FC248DF-CC3B-4D15-ADE7-8CD204C546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A227F2-91AF-4C8A-ABF9-7B1CDC580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E8B0B-BA7A-4817-B2FA-489E3B2F217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2CFBAB-10E0-431E-9EB6-C86997AB6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DB3F62-58F1-47E2-8D64-7FC6672ABA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6E6D8-B10D-4786-8E22-294FB71E8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76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39B4-7B2E-4648-9E12-622183AF54C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9822-B3AA-3F4D-850E-46F720D4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0F30673-FA0C-423C-BCB0-10B67538496A}"/>
              </a:ext>
            </a:extLst>
          </p:cNvPr>
          <p:cNvGrpSpPr/>
          <p:nvPr userDrawn="1"/>
        </p:nvGrpSpPr>
        <p:grpSpPr>
          <a:xfrm>
            <a:off x="192759" y="6229246"/>
            <a:ext cx="1509823" cy="451596"/>
            <a:chOff x="152400" y="152400"/>
            <a:chExt cx="1816359" cy="538065"/>
          </a:xfrm>
        </p:grpSpPr>
        <p:sp>
          <p:nvSpPr>
            <p:cNvPr id="8" name="AutoShape 28">
              <a:extLst>
                <a:ext uri="{FF2B5EF4-FFF2-40B4-BE49-F238E27FC236}">
                  <a16:creationId xmlns:a16="http://schemas.microsoft.com/office/drawing/2014/main" id="{DA9F6E27-8688-44F1-91BA-9B5B14753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2400"/>
              <a:ext cx="1816359" cy="538065"/>
            </a:xfrm>
            <a:prstGeom prst="roundRect">
              <a:avLst>
                <a:gd name="adj" fmla="val 25000"/>
              </a:avLst>
            </a:prstGeom>
            <a:solidFill>
              <a:srgbClr val="00347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charset="0"/>
                <a:ea typeface="ＭＳ Ｐゴシック" pitchFamily="-64" charset="-128"/>
              </a:endParaRPr>
            </a:p>
          </p:txBody>
        </p:sp>
        <p:pic>
          <p:nvPicPr>
            <p:cNvPr id="11" name="Picture 31" descr="名称未設定-2">
              <a:extLst>
                <a:ext uri="{FF2B5EF4-FFF2-40B4-BE49-F238E27FC236}">
                  <a16:creationId xmlns:a16="http://schemas.microsoft.com/office/drawing/2014/main" id="{EE8CA74C-16E8-4E9A-95BC-DED103922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67" y="299988"/>
              <a:ext cx="13509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A32DFC-C473-4570-87C4-ACB9E4935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9097" y="6207098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2021, </a:t>
            </a:r>
            <a:r>
              <a:rPr lang="en-US" dirty="0" err="1"/>
              <a:t>Progdence</a:t>
            </a:r>
            <a:r>
              <a:rPr lang="en-US" dirty="0"/>
              <a:t> </a:t>
            </a:r>
            <a:r>
              <a:rPr lang="en-US" dirty="0" err="1"/>
              <a:t>Co.,Ltd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90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9097" y="6207098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2021, </a:t>
            </a:r>
            <a:r>
              <a:rPr lang="en-US" dirty="0" err="1"/>
              <a:t>Progdence</a:t>
            </a:r>
            <a:r>
              <a:rPr lang="en-US" dirty="0"/>
              <a:t> </a:t>
            </a:r>
            <a:r>
              <a:rPr lang="en-US" dirty="0" err="1"/>
              <a:t>Co.,Ltd</a:t>
            </a:r>
            <a:r>
              <a:rPr lang="en-US" dirty="0"/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451815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8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C619E03-DEEA-4EDE-84A2-FB40D8A8A06C}"/>
              </a:ext>
            </a:extLst>
          </p:cNvPr>
          <p:cNvGrpSpPr/>
          <p:nvPr userDrawn="1"/>
        </p:nvGrpSpPr>
        <p:grpSpPr>
          <a:xfrm>
            <a:off x="192759" y="6229246"/>
            <a:ext cx="1509823" cy="451596"/>
            <a:chOff x="152400" y="152400"/>
            <a:chExt cx="1816359" cy="538065"/>
          </a:xfrm>
        </p:grpSpPr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26877396-B4AC-4B83-AD94-F52D11EF5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2400"/>
              <a:ext cx="1816359" cy="538065"/>
            </a:xfrm>
            <a:prstGeom prst="roundRect">
              <a:avLst>
                <a:gd name="adj" fmla="val 25000"/>
              </a:avLst>
            </a:prstGeom>
            <a:solidFill>
              <a:srgbClr val="00347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charset="0"/>
                <a:ea typeface="ＭＳ Ｐゴシック" pitchFamily="-64" charset="-128"/>
              </a:endParaRPr>
            </a:p>
          </p:txBody>
        </p:sp>
        <p:pic>
          <p:nvPicPr>
            <p:cNvPr id="13" name="Picture 31" descr="名称未設定-2">
              <a:extLst>
                <a:ext uri="{FF2B5EF4-FFF2-40B4-BE49-F238E27FC236}">
                  <a16:creationId xmlns:a16="http://schemas.microsoft.com/office/drawing/2014/main" id="{1B60523F-6611-44D9-90BA-EE638A0D8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67" y="299988"/>
              <a:ext cx="13509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F643023-A987-411D-A62F-032B99C87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9097" y="6207098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2021, </a:t>
            </a:r>
            <a:r>
              <a:rPr lang="en-US" dirty="0" err="1"/>
              <a:t>Progdence</a:t>
            </a:r>
            <a:r>
              <a:rPr lang="en-US" dirty="0"/>
              <a:t> </a:t>
            </a:r>
            <a:r>
              <a:rPr lang="en-US" dirty="0" err="1"/>
              <a:t>Co.,Ltd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0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1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494B6-E17C-42F3-B56A-DCB4F04A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4" y="124580"/>
            <a:ext cx="5298725" cy="644278"/>
          </a:xfrm>
        </p:spPr>
        <p:txBody>
          <a:bodyPr/>
          <a:lstStyle/>
          <a:p>
            <a:r>
              <a:rPr kumimoji="1" lang="en-US" altLang="ja-JP" dirty="0"/>
              <a:t>React</a:t>
            </a:r>
            <a:r>
              <a:rPr kumimoji="1" lang="ja-JP" altLang="en-US" dirty="0"/>
              <a:t>検証環境の構成イメージ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424FEB-2D5A-4AE3-9EF2-A312B8A35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2021, Progdence Co.,Ltd.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05F11B-22C0-4CAB-9106-FD8E1D9A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94B1D27E-3589-41F4-B5C7-1D7E19E7038D}"/>
              </a:ext>
            </a:extLst>
          </p:cNvPr>
          <p:cNvGrpSpPr/>
          <p:nvPr/>
        </p:nvGrpSpPr>
        <p:grpSpPr>
          <a:xfrm>
            <a:off x="5304543" y="2324510"/>
            <a:ext cx="2579901" cy="2508747"/>
            <a:chOff x="5829963" y="4300209"/>
            <a:chExt cx="2579901" cy="1622048"/>
          </a:xfrm>
        </p:grpSpPr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9A83B974-76E8-4B76-9B46-EAEE785B0699}"/>
                </a:ext>
              </a:extLst>
            </p:cNvPr>
            <p:cNvSpPr/>
            <p:nvPr/>
          </p:nvSpPr>
          <p:spPr>
            <a:xfrm>
              <a:off x="5829963" y="4300209"/>
              <a:ext cx="2579901" cy="162204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457200" tIns="9144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eiryo UI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EDA56592-721A-4860-9239-981D7116782F}"/>
                </a:ext>
              </a:extLst>
            </p:cNvPr>
            <p:cNvSpPr txBox="1"/>
            <p:nvPr/>
          </p:nvSpPr>
          <p:spPr>
            <a:xfrm>
              <a:off x="5841188" y="4399495"/>
              <a:ext cx="1828179" cy="286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React</a:t>
              </a:r>
              <a:r>
                <a:rPr kumimoji="1" lang="ja-JP" altLang="en-US" sz="12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サーバー</a:t>
              </a:r>
            </a:p>
          </p:txBody>
        </p:sp>
      </p:grpSp>
      <p:pic>
        <p:nvPicPr>
          <p:cNvPr id="101" name="図 100">
            <a:extLst>
              <a:ext uri="{FF2B5EF4-FFF2-40B4-BE49-F238E27FC236}">
                <a16:creationId xmlns:a16="http://schemas.microsoft.com/office/drawing/2014/main" id="{91EAC5EA-41DD-4E0C-8D19-5381B9F235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59" y="2831952"/>
            <a:ext cx="493067" cy="720210"/>
          </a:xfrm>
          <a:prstGeom prst="rect">
            <a:avLst/>
          </a:prstGeom>
        </p:spPr>
      </p:pic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D23C7BF0-E921-4B98-A17E-B5A93D1E7612}"/>
              </a:ext>
            </a:extLst>
          </p:cNvPr>
          <p:cNvSpPr/>
          <p:nvPr/>
        </p:nvSpPr>
        <p:spPr>
          <a:xfrm>
            <a:off x="6750134" y="2966433"/>
            <a:ext cx="493067" cy="39387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8B061A1-DF56-4CCD-B290-88C72D10EE55}"/>
              </a:ext>
            </a:extLst>
          </p:cNvPr>
          <p:cNvSpPr/>
          <p:nvPr/>
        </p:nvSpPr>
        <p:spPr>
          <a:xfrm>
            <a:off x="4564251" y="767166"/>
            <a:ext cx="3320193" cy="1389432"/>
          </a:xfrm>
          <a:prstGeom prst="wedgeRoundRectCallout">
            <a:avLst>
              <a:gd name="adj1" fmla="val 16745"/>
              <a:gd name="adj2" fmla="val 93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PowerShell</a:t>
            </a:r>
            <a:r>
              <a:rPr kumimoji="1" lang="ja-JP" altLang="en-US" dirty="0"/>
              <a:t>スクリプトで</a:t>
            </a:r>
            <a:endParaRPr kumimoji="1" lang="en-US" altLang="ja-JP" dirty="0"/>
          </a:p>
          <a:p>
            <a:r>
              <a:rPr kumimoji="1" lang="en-US" altLang="ja-JP" dirty="0"/>
              <a:t>MS Graph</a:t>
            </a:r>
            <a:r>
              <a:rPr kumimoji="1" lang="ja-JP" altLang="en-US" dirty="0"/>
              <a:t>に接続</a:t>
            </a:r>
            <a:endParaRPr kumimoji="1" lang="en-US" altLang="ja-JP" dirty="0"/>
          </a:p>
          <a:p>
            <a:r>
              <a:rPr kumimoji="1" lang="en-US" altLang="ja-JP" dirty="0"/>
              <a:t>M365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ExchangeOnline</a:t>
            </a:r>
            <a:r>
              <a:rPr kumimoji="1" lang="ja-JP" altLang="en-US" dirty="0"/>
              <a:t>の設定</a:t>
            </a:r>
            <a:endParaRPr kumimoji="1" lang="en-US" altLang="ja-JP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299767D6-5A78-4518-A8B8-EF3CBA7BB03F}"/>
              </a:ext>
            </a:extLst>
          </p:cNvPr>
          <p:cNvSpPr/>
          <p:nvPr/>
        </p:nvSpPr>
        <p:spPr>
          <a:xfrm>
            <a:off x="1052488" y="1011395"/>
            <a:ext cx="2974736" cy="2508748"/>
          </a:xfrm>
          <a:prstGeom prst="wedgeRoundRectCallout">
            <a:avLst>
              <a:gd name="adj1" fmla="val 124110"/>
              <a:gd name="adj2" fmla="val 293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C95C96-4131-4E7A-B16E-E1C03D7D4BCF}"/>
              </a:ext>
            </a:extLst>
          </p:cNvPr>
          <p:cNvSpPr/>
          <p:nvPr/>
        </p:nvSpPr>
        <p:spPr>
          <a:xfrm>
            <a:off x="1513754" y="1816711"/>
            <a:ext cx="1191025" cy="30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F7A2D88-9085-4C18-B75F-A7F5EB806AD4}"/>
              </a:ext>
            </a:extLst>
          </p:cNvPr>
          <p:cNvSpPr txBox="1"/>
          <p:nvPr/>
        </p:nvSpPr>
        <p:spPr>
          <a:xfrm>
            <a:off x="1426366" y="1526037"/>
            <a:ext cx="159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対象ユーザー</a:t>
            </a:r>
            <a:r>
              <a:rPr kumimoji="1" lang="en-US" altLang="ja-JP" sz="12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(UPN)</a:t>
            </a:r>
            <a:endParaRPr kumimoji="1" lang="ja-JP" altLang="en-US" sz="1200" b="0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EC6C3C9-5AF4-4FAD-8429-C5E7B80F7D6C}"/>
              </a:ext>
            </a:extLst>
          </p:cNvPr>
          <p:cNvSpPr/>
          <p:nvPr/>
        </p:nvSpPr>
        <p:spPr>
          <a:xfrm>
            <a:off x="1513753" y="2542419"/>
            <a:ext cx="1191025" cy="30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B72033B-D471-4390-96AE-A0DBE3B00C74}"/>
              </a:ext>
            </a:extLst>
          </p:cNvPr>
          <p:cNvSpPr txBox="1"/>
          <p:nvPr/>
        </p:nvSpPr>
        <p:spPr>
          <a:xfrm>
            <a:off x="1429661" y="2252131"/>
            <a:ext cx="159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メールアドレス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2A79D3A9-9663-4A84-A753-CB4325545AA9}"/>
              </a:ext>
            </a:extLst>
          </p:cNvPr>
          <p:cNvSpPr/>
          <p:nvPr/>
        </p:nvSpPr>
        <p:spPr>
          <a:xfrm>
            <a:off x="6081894" y="4068340"/>
            <a:ext cx="743096" cy="45366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76BA3C-ACD9-4674-B599-3CA95EABD1C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53442" y="3603011"/>
            <a:ext cx="0" cy="465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EB6F46-8E08-4F28-AB29-9E1A1CE4C00C}"/>
              </a:ext>
            </a:extLst>
          </p:cNvPr>
          <p:cNvSpPr txBox="1"/>
          <p:nvPr/>
        </p:nvSpPr>
        <p:spPr>
          <a:xfrm>
            <a:off x="1295981" y="1122348"/>
            <a:ext cx="224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u="sng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■ユーザー登録フォーム</a:t>
            </a:r>
            <a:endParaRPr kumimoji="1" lang="ja-JP" altLang="en-US" sz="16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C3CD0CC-77F5-498B-A398-EF6E1D158FF8}"/>
              </a:ext>
            </a:extLst>
          </p:cNvPr>
          <p:cNvSpPr txBox="1"/>
          <p:nvPr/>
        </p:nvSpPr>
        <p:spPr>
          <a:xfrm>
            <a:off x="1581477" y="2988462"/>
            <a:ext cx="58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sz="1600" b="1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E8C6A871-DBBA-46DD-8ADC-AE1D5B432180}"/>
              </a:ext>
            </a:extLst>
          </p:cNvPr>
          <p:cNvSpPr/>
          <p:nvPr/>
        </p:nvSpPr>
        <p:spPr>
          <a:xfrm>
            <a:off x="968395" y="3672543"/>
            <a:ext cx="2974736" cy="2341428"/>
          </a:xfrm>
          <a:prstGeom prst="wedgeRoundRectCallout">
            <a:avLst>
              <a:gd name="adj1" fmla="val 127010"/>
              <a:gd name="adj2" fmla="val -693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32EAEC1-0D5A-4215-A6D7-13E910D98A39}"/>
              </a:ext>
            </a:extLst>
          </p:cNvPr>
          <p:cNvSpPr txBox="1"/>
          <p:nvPr/>
        </p:nvSpPr>
        <p:spPr>
          <a:xfrm>
            <a:off x="1211888" y="3783496"/>
            <a:ext cx="224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u="sng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■メンバー登録フォーム</a:t>
            </a:r>
            <a:endParaRPr kumimoji="1" lang="ja-JP" altLang="en-US" sz="16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0C18ECD-3AE7-486E-9788-DAA86158BD46}"/>
              </a:ext>
            </a:extLst>
          </p:cNvPr>
          <p:cNvSpPr/>
          <p:nvPr/>
        </p:nvSpPr>
        <p:spPr>
          <a:xfrm>
            <a:off x="1510458" y="4426238"/>
            <a:ext cx="1191025" cy="30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C2A66BD-21F8-432C-8C0B-BBA815AC4A96}"/>
              </a:ext>
            </a:extLst>
          </p:cNvPr>
          <p:cNvSpPr txBox="1"/>
          <p:nvPr/>
        </p:nvSpPr>
        <p:spPr>
          <a:xfrm>
            <a:off x="1426366" y="4135950"/>
            <a:ext cx="159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u="sng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セキュリティグループ</a:t>
            </a:r>
            <a:endParaRPr kumimoji="1" lang="ja-JP" altLang="en-US" sz="1200" b="0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D7323D9-3EA6-43FA-BF67-0088246AFE25}"/>
              </a:ext>
            </a:extLst>
          </p:cNvPr>
          <p:cNvSpPr/>
          <p:nvPr/>
        </p:nvSpPr>
        <p:spPr>
          <a:xfrm>
            <a:off x="1503623" y="5149016"/>
            <a:ext cx="1191025" cy="30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912C3A7-2F72-46F7-BF00-5109B72AF0DB}"/>
              </a:ext>
            </a:extLst>
          </p:cNvPr>
          <p:cNvSpPr txBox="1"/>
          <p:nvPr/>
        </p:nvSpPr>
        <p:spPr>
          <a:xfrm>
            <a:off x="1419531" y="4858728"/>
            <a:ext cx="159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u="sng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グループメンバー</a:t>
            </a:r>
            <a:endParaRPr kumimoji="1" lang="ja-JP" altLang="en-US" sz="1200" b="0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04B88D4-7E79-4B82-A4C2-E7A132F512DD}"/>
              </a:ext>
            </a:extLst>
          </p:cNvPr>
          <p:cNvSpPr txBox="1"/>
          <p:nvPr/>
        </p:nvSpPr>
        <p:spPr>
          <a:xfrm>
            <a:off x="1484579" y="5609536"/>
            <a:ext cx="58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sz="1600" b="1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A63DCEDB-D9C8-4145-AFE7-E605415DB0DB}"/>
              </a:ext>
            </a:extLst>
          </p:cNvPr>
          <p:cNvSpPr/>
          <p:nvPr/>
        </p:nvSpPr>
        <p:spPr>
          <a:xfrm>
            <a:off x="7459691" y="3581878"/>
            <a:ext cx="3447793" cy="1750085"/>
          </a:xfrm>
          <a:prstGeom prst="wedgeRoundRectCallout">
            <a:avLst>
              <a:gd name="adj1" fmla="val -67867"/>
              <a:gd name="adj2" fmla="val -126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にユーザー情報</a:t>
            </a:r>
            <a:endParaRPr kumimoji="1" lang="en-US" altLang="ja-JP" dirty="0"/>
          </a:p>
          <a:p>
            <a:r>
              <a:rPr kumimoji="1" lang="ja-JP" altLang="en-US" dirty="0"/>
              <a:t>グループ情報を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に保存</a:t>
            </a:r>
            <a:endParaRPr kumimoji="1" lang="en-US" altLang="ja-JP" dirty="0"/>
          </a:p>
          <a:p>
            <a:r>
              <a:rPr kumimoji="1" lang="en-US" altLang="ja-JP" dirty="0"/>
              <a:t>※NoSQL</a:t>
            </a:r>
            <a:r>
              <a:rPr kumimoji="1" lang="ja-JP" altLang="en-US" dirty="0"/>
              <a:t>で実装が良い</a:t>
            </a:r>
            <a:endParaRPr kumimoji="1" lang="en-US" altLang="ja-JP" dirty="0"/>
          </a:p>
          <a:p>
            <a:r>
              <a:rPr kumimoji="1" lang="ja-JP" altLang="en-US" dirty="0"/>
              <a:t> 　キーバリュー型のほうが</a:t>
            </a:r>
            <a:endParaRPr kumimoji="1" lang="en-US" altLang="ja-JP" dirty="0"/>
          </a:p>
          <a:p>
            <a:r>
              <a:rPr kumimoji="1" lang="ja-JP" altLang="en-US" dirty="0"/>
              <a:t> 　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との相性が良さそう</a:t>
            </a:r>
            <a:endParaRPr kumimoji="1" lang="en-US" altLang="ja-JP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B61EC4D-61FC-4235-A167-D630B490491B}"/>
              </a:ext>
            </a:extLst>
          </p:cNvPr>
          <p:cNvSpPr txBox="1"/>
          <p:nvPr/>
        </p:nvSpPr>
        <p:spPr>
          <a:xfrm>
            <a:off x="6222240" y="4152677"/>
            <a:ext cx="455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DB</a:t>
            </a:r>
            <a:endParaRPr lang="ja-JP" altLang="en-US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9B26C27A-8BB6-4112-914B-C25737887CAA}"/>
              </a:ext>
            </a:extLst>
          </p:cNvPr>
          <p:cNvSpPr/>
          <p:nvPr/>
        </p:nvSpPr>
        <p:spPr>
          <a:xfrm>
            <a:off x="8108906" y="552834"/>
            <a:ext cx="3581973" cy="15538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M365/</a:t>
            </a:r>
            <a:r>
              <a:rPr kumimoji="1" lang="en-US" altLang="ja-JP" dirty="0" err="1"/>
              <a:t>AzureFunction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E403D9B-BBA9-4845-B2F1-53C779308D7E}"/>
              </a:ext>
            </a:extLst>
          </p:cNvPr>
          <p:cNvCxnSpPr>
            <a:cxnSpLocks/>
          </p:cNvCxnSpPr>
          <p:nvPr/>
        </p:nvCxnSpPr>
        <p:spPr>
          <a:xfrm flipH="1">
            <a:off x="7884444" y="1526037"/>
            <a:ext cx="1476532" cy="1170668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スクロール: 縦 34">
            <a:extLst>
              <a:ext uri="{FF2B5EF4-FFF2-40B4-BE49-F238E27FC236}">
                <a16:creationId xmlns:a16="http://schemas.microsoft.com/office/drawing/2014/main" id="{8751D41A-3F72-4F89-B507-40601C6B56A6}"/>
              </a:ext>
            </a:extLst>
          </p:cNvPr>
          <p:cNvSpPr/>
          <p:nvPr/>
        </p:nvSpPr>
        <p:spPr>
          <a:xfrm>
            <a:off x="7224587" y="2960801"/>
            <a:ext cx="493067" cy="39387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1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D6C1BE-A675-4A96-8D43-274F0445B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2021, Progdence Co.,Ltd.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AEB5C0-EAF1-40FB-BE1B-B79FDFDCE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A4EE5-EBAE-4D23-91CF-BA3AB0DE2AC6}"/>
              </a:ext>
            </a:extLst>
          </p:cNvPr>
          <p:cNvSpPr/>
          <p:nvPr/>
        </p:nvSpPr>
        <p:spPr>
          <a:xfrm>
            <a:off x="299311" y="1439272"/>
            <a:ext cx="4762919" cy="336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2F0607-D4BE-46D8-996B-2E4AA56CA6D9}"/>
              </a:ext>
            </a:extLst>
          </p:cNvPr>
          <p:cNvSpPr/>
          <p:nvPr/>
        </p:nvSpPr>
        <p:spPr>
          <a:xfrm>
            <a:off x="1213711" y="2400570"/>
            <a:ext cx="2471895" cy="381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E8882A-C951-40DE-A9B3-F8BE744B34CB}"/>
              </a:ext>
            </a:extLst>
          </p:cNvPr>
          <p:cNvSpPr txBox="1"/>
          <p:nvPr/>
        </p:nvSpPr>
        <p:spPr>
          <a:xfrm>
            <a:off x="882751" y="2107829"/>
            <a:ext cx="159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対象ユーザー</a:t>
            </a:r>
            <a:r>
              <a:rPr kumimoji="1" lang="en-US" altLang="ja-JP" sz="12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(UPN)</a:t>
            </a:r>
            <a:endParaRPr kumimoji="1" lang="ja-JP" altLang="en-US" sz="1200" b="0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EB2F5D-B6D6-483F-8BC0-97E41A02D802}"/>
              </a:ext>
            </a:extLst>
          </p:cNvPr>
          <p:cNvSpPr txBox="1"/>
          <p:nvPr/>
        </p:nvSpPr>
        <p:spPr>
          <a:xfrm>
            <a:off x="550020" y="1591043"/>
            <a:ext cx="224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u="sng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■ユーザー登録フォーム</a:t>
            </a:r>
            <a:endParaRPr kumimoji="1" lang="ja-JP" altLang="en-US" sz="16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5F28B26-CEFA-4DC2-BB3A-835CFA022FE2}"/>
              </a:ext>
            </a:extLst>
          </p:cNvPr>
          <p:cNvSpPr/>
          <p:nvPr/>
        </p:nvSpPr>
        <p:spPr>
          <a:xfrm>
            <a:off x="1213711" y="3198482"/>
            <a:ext cx="2471895" cy="381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63C57F-3DA7-44AB-AF34-EB247CA863F5}"/>
              </a:ext>
            </a:extLst>
          </p:cNvPr>
          <p:cNvSpPr txBox="1"/>
          <p:nvPr/>
        </p:nvSpPr>
        <p:spPr>
          <a:xfrm>
            <a:off x="882751" y="2905741"/>
            <a:ext cx="159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u="sng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メールアドレス</a:t>
            </a:r>
            <a:endParaRPr kumimoji="1" lang="ja-JP" altLang="en-US" sz="1200" b="0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1335470-DF33-4023-AB69-FEEA2E03B6B6}"/>
              </a:ext>
            </a:extLst>
          </p:cNvPr>
          <p:cNvSpPr/>
          <p:nvPr/>
        </p:nvSpPr>
        <p:spPr>
          <a:xfrm>
            <a:off x="3114323" y="3977376"/>
            <a:ext cx="1177778" cy="381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8F1BAB-7062-4AC9-972D-B044A7F051DF}"/>
              </a:ext>
            </a:extLst>
          </p:cNvPr>
          <p:cNvSpPr txBox="1"/>
          <p:nvPr/>
        </p:nvSpPr>
        <p:spPr>
          <a:xfrm>
            <a:off x="3501603" y="4029794"/>
            <a:ext cx="62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A611CF17-29E0-47BE-AEE9-D6DEE2096450}"/>
              </a:ext>
            </a:extLst>
          </p:cNvPr>
          <p:cNvSpPr/>
          <p:nvPr/>
        </p:nvSpPr>
        <p:spPr>
          <a:xfrm>
            <a:off x="2476209" y="119608"/>
            <a:ext cx="4130086" cy="1295977"/>
          </a:xfrm>
          <a:prstGeom prst="wedgeRoundRectCallout">
            <a:avLst>
              <a:gd name="adj1" fmla="val -31229"/>
              <a:gd name="adj2" fmla="val 7490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MOC</a:t>
            </a:r>
            <a:r>
              <a:rPr kumimoji="1" lang="ja-JP" altLang="en-US" dirty="0"/>
              <a:t>イメージ作成は</a:t>
            </a:r>
            <a:r>
              <a:rPr kumimoji="1" lang="en-US" altLang="ja-JP" dirty="0"/>
              <a:t>PPT</a:t>
            </a:r>
            <a:r>
              <a:rPr kumimoji="1" lang="ja-JP" altLang="en-US" dirty="0"/>
              <a:t>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もしくは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で作成</a:t>
            </a:r>
            <a:endParaRPr kumimoji="1" lang="en-US" altLang="ja-JP" dirty="0"/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これ自体のものはツールで作成？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0381F0F7-4E3C-4D72-B1CD-AB9139B14E68}"/>
              </a:ext>
            </a:extLst>
          </p:cNvPr>
          <p:cNvSpPr/>
          <p:nvPr/>
        </p:nvSpPr>
        <p:spPr>
          <a:xfrm>
            <a:off x="9661076" y="3450616"/>
            <a:ext cx="1561106" cy="11797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B7D38BB-1D20-45BC-B65F-03A2B8685FE3}"/>
              </a:ext>
            </a:extLst>
          </p:cNvPr>
          <p:cNvSpPr/>
          <p:nvPr/>
        </p:nvSpPr>
        <p:spPr>
          <a:xfrm rot="16200000">
            <a:off x="7496063" y="3208376"/>
            <a:ext cx="2236342" cy="1642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02040C-3C67-4502-BC22-F11155798B90}"/>
              </a:ext>
            </a:extLst>
          </p:cNvPr>
          <p:cNvSpPr txBox="1"/>
          <p:nvPr/>
        </p:nvSpPr>
        <p:spPr>
          <a:xfrm>
            <a:off x="7858479" y="3737405"/>
            <a:ext cx="136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6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  <a:endParaRPr kumimoji="1" lang="en-US" altLang="ja-JP" sz="1600" b="0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データ登録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26EFD1-19F7-40C0-A0AB-B4788D6125C6}"/>
              </a:ext>
            </a:extLst>
          </p:cNvPr>
          <p:cNvSpPr txBox="1"/>
          <p:nvPr/>
        </p:nvSpPr>
        <p:spPr>
          <a:xfrm>
            <a:off x="10219499" y="4019254"/>
            <a:ext cx="51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z="1600" b="0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56004CF-3B4C-4975-BA24-6CBF245FFA38}"/>
              </a:ext>
            </a:extLst>
          </p:cNvPr>
          <p:cNvSpPr/>
          <p:nvPr/>
        </p:nvSpPr>
        <p:spPr>
          <a:xfrm>
            <a:off x="6110244" y="1501852"/>
            <a:ext cx="1579027" cy="3361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CD70BA3-4225-4991-95B5-DA09516B46DB}"/>
              </a:ext>
            </a:extLst>
          </p:cNvPr>
          <p:cNvCxnSpPr/>
          <p:nvPr/>
        </p:nvCxnSpPr>
        <p:spPr>
          <a:xfrm>
            <a:off x="4357764" y="4168293"/>
            <a:ext cx="17382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48C662-AD2B-483D-B0D1-FB9CA4177BDD}"/>
              </a:ext>
            </a:extLst>
          </p:cNvPr>
          <p:cNvSpPr/>
          <p:nvPr/>
        </p:nvSpPr>
        <p:spPr>
          <a:xfrm>
            <a:off x="4791256" y="3882044"/>
            <a:ext cx="819836" cy="572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Put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1FF6987-80FD-465D-8691-8E4CDB1A3C31}"/>
              </a:ext>
            </a:extLst>
          </p:cNvPr>
          <p:cNvSpPr txBox="1"/>
          <p:nvPr/>
        </p:nvSpPr>
        <p:spPr>
          <a:xfrm>
            <a:off x="6110245" y="2138960"/>
            <a:ext cx="157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Node.js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endParaRPr kumimoji="1" lang="ja-JP" altLang="en-US" sz="2800" b="0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2116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1D53D5AB423E248A0DE6F52071B2CB8" ma:contentTypeVersion="9" ma:contentTypeDescription="新しいドキュメントを作成します。" ma:contentTypeScope="" ma:versionID="2397cb92492350839e948736f7234a5d">
  <xsd:schema xmlns:xsd="http://www.w3.org/2001/XMLSchema" xmlns:xs="http://www.w3.org/2001/XMLSchema" xmlns:p="http://schemas.microsoft.com/office/2006/metadata/properties" xmlns:ns2="84733479-50b0-4299-bac4-e090bee4401e" xmlns:ns3="e9b67955-e17f-466c-a605-0c12708a8f64" targetNamespace="http://schemas.microsoft.com/office/2006/metadata/properties" ma:root="true" ma:fieldsID="3c2b6d47630f51f3bf2c9d232b9f2899" ns2:_="" ns3:_="">
    <xsd:import namespace="84733479-50b0-4299-bac4-e090bee4401e"/>
    <xsd:import namespace="e9b67955-e17f-466c-a605-0c12708a8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33479-50b0-4299-bac4-e090bee440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67955-e17f-466c-a605-0c12708a8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A3FD54-A20E-4273-BA20-8D037A8D08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A042DB-691C-4458-B2BF-0B2CC50ECF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A99F1A-6528-49C9-922E-01F4644C2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33479-50b0-4299-bac4-e090bee4401e"/>
    <ds:schemaRef ds:uri="e9b67955-e17f-466c-a605-0c12708a8f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42897</TotalTime>
  <Words>132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Calibri</vt:lpstr>
      <vt:lpstr>Title-and-content_DB</vt:lpstr>
      <vt:lpstr>React検証環境の構成イメージ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大兼 健造</cp:lastModifiedBy>
  <cp:revision>734</cp:revision>
  <dcterms:created xsi:type="dcterms:W3CDTF">2020-03-23T21:46:17Z</dcterms:created>
  <dcterms:modified xsi:type="dcterms:W3CDTF">2022-01-14T11:28:16Z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0x01010061D53D5AB423E248A0DE6F52071B2CB8</vt:lpwstr>
  </property>
</Properties>
</file>