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away, Matthew" userId="ffea14aa-dc9a-4c42-8e39-31c63d069a9d" providerId="ADAL" clId="{17FCE637-4CCF-4136-AFA7-5BF909704658}"/>
    <pc:docChg chg="custSel addSld modSld">
      <pc:chgData name="Dunaway, Matthew" userId="ffea14aa-dc9a-4c42-8e39-31c63d069a9d" providerId="ADAL" clId="{17FCE637-4CCF-4136-AFA7-5BF909704658}" dt="2024-07-08T07:30:56.793" v="66" actId="478"/>
      <pc:docMkLst>
        <pc:docMk/>
      </pc:docMkLst>
      <pc:sldChg chg="delSp mod">
        <pc:chgData name="Dunaway, Matthew" userId="ffea14aa-dc9a-4c42-8e39-31c63d069a9d" providerId="ADAL" clId="{17FCE637-4CCF-4136-AFA7-5BF909704658}" dt="2024-07-08T07:30:56.793" v="66" actId="478"/>
        <pc:sldMkLst>
          <pc:docMk/>
          <pc:sldMk cId="1874549917" sldId="256"/>
        </pc:sldMkLst>
        <pc:spChg chg="del">
          <ac:chgData name="Dunaway, Matthew" userId="ffea14aa-dc9a-4c42-8e39-31c63d069a9d" providerId="ADAL" clId="{17FCE637-4CCF-4136-AFA7-5BF909704658}" dt="2024-07-08T07:30:56.793" v="66" actId="478"/>
          <ac:spMkLst>
            <pc:docMk/>
            <pc:sldMk cId="1874549917" sldId="256"/>
            <ac:spMk id="15" creationId="{3F86F1B3-2A33-93FE-8A7E-2A73F6277411}"/>
          </ac:spMkLst>
        </pc:spChg>
      </pc:sldChg>
      <pc:sldChg chg="addSp delSp modSp new mod">
        <pc:chgData name="Dunaway, Matthew" userId="ffea14aa-dc9a-4c42-8e39-31c63d069a9d" providerId="ADAL" clId="{17FCE637-4CCF-4136-AFA7-5BF909704658}" dt="2024-07-07T06:15:56.506" v="49" actId="14861"/>
        <pc:sldMkLst>
          <pc:docMk/>
          <pc:sldMk cId="2682633721" sldId="258"/>
        </pc:sldMkLst>
        <pc:spChg chg="del">
          <ac:chgData name="Dunaway, Matthew" userId="ffea14aa-dc9a-4c42-8e39-31c63d069a9d" providerId="ADAL" clId="{17FCE637-4CCF-4136-AFA7-5BF909704658}" dt="2024-07-07T06:14:21.213" v="1" actId="478"/>
          <ac:spMkLst>
            <pc:docMk/>
            <pc:sldMk cId="2682633721" sldId="258"/>
            <ac:spMk id="2" creationId="{3F213D8D-526B-D1F7-4411-17D2AA539379}"/>
          </ac:spMkLst>
        </pc:spChg>
        <pc:spChg chg="del">
          <ac:chgData name="Dunaway, Matthew" userId="ffea14aa-dc9a-4c42-8e39-31c63d069a9d" providerId="ADAL" clId="{17FCE637-4CCF-4136-AFA7-5BF909704658}" dt="2024-07-07T06:14:23.134" v="2" actId="478"/>
          <ac:spMkLst>
            <pc:docMk/>
            <pc:sldMk cId="2682633721" sldId="258"/>
            <ac:spMk id="3" creationId="{D6C552DC-517F-66C2-2F19-DB910455523A}"/>
          </ac:spMkLst>
        </pc:spChg>
        <pc:spChg chg="add mod ord">
          <ac:chgData name="Dunaway, Matthew" userId="ffea14aa-dc9a-4c42-8e39-31c63d069a9d" providerId="ADAL" clId="{17FCE637-4CCF-4136-AFA7-5BF909704658}" dt="2024-07-07T06:15:38.742" v="45" actId="171"/>
          <ac:spMkLst>
            <pc:docMk/>
            <pc:sldMk cId="2682633721" sldId="258"/>
            <ac:spMk id="8" creationId="{12A44A2E-81E3-8673-6902-F7F97052CF7A}"/>
          </ac:spMkLst>
        </pc:spChg>
        <pc:picChg chg="add">
          <ac:chgData name="Dunaway, Matthew" userId="ffea14aa-dc9a-4c42-8e39-31c63d069a9d" providerId="ADAL" clId="{17FCE637-4CCF-4136-AFA7-5BF909704658}" dt="2024-07-07T06:14:24.320" v="3" actId="22"/>
          <ac:picMkLst>
            <pc:docMk/>
            <pc:sldMk cId="2682633721" sldId="258"/>
            <ac:picMk id="5" creationId="{E499FA95-74D6-FD8B-3B0C-686DAE43F3F1}"/>
          </ac:picMkLst>
        </pc:picChg>
        <pc:picChg chg="add mod">
          <ac:chgData name="Dunaway, Matthew" userId="ffea14aa-dc9a-4c42-8e39-31c63d069a9d" providerId="ADAL" clId="{17FCE637-4CCF-4136-AFA7-5BF909704658}" dt="2024-07-07T06:15:56.506" v="49" actId="14861"/>
          <ac:picMkLst>
            <pc:docMk/>
            <pc:sldMk cId="2682633721" sldId="258"/>
            <ac:picMk id="7" creationId="{BBDD7AF2-F6E6-8D66-9685-5EF9B060F835}"/>
          </ac:picMkLst>
        </pc:picChg>
      </pc:sldChg>
      <pc:sldChg chg="addSp delSp modSp add mod">
        <pc:chgData name="Dunaway, Matthew" userId="ffea14aa-dc9a-4c42-8e39-31c63d069a9d" providerId="ADAL" clId="{17FCE637-4CCF-4136-AFA7-5BF909704658}" dt="2024-07-07T07:10:20.341" v="65" actId="14861"/>
        <pc:sldMkLst>
          <pc:docMk/>
          <pc:sldMk cId="3631397758" sldId="259"/>
        </pc:sldMkLst>
        <pc:grpChg chg="add mod">
          <ac:chgData name="Dunaway, Matthew" userId="ffea14aa-dc9a-4c42-8e39-31c63d069a9d" providerId="ADAL" clId="{17FCE637-4CCF-4136-AFA7-5BF909704658}" dt="2024-07-07T07:10:20.341" v="65" actId="14861"/>
          <ac:grpSpMkLst>
            <pc:docMk/>
            <pc:sldMk cId="3631397758" sldId="259"/>
            <ac:grpSpMk id="6" creationId="{7A8C66BF-6186-7577-3C1E-34DE1E95519F}"/>
          </ac:grpSpMkLst>
        </pc:grpChg>
        <pc:picChg chg="add mod modCrop">
          <ac:chgData name="Dunaway, Matthew" userId="ffea14aa-dc9a-4c42-8e39-31c63d069a9d" providerId="ADAL" clId="{17FCE637-4CCF-4136-AFA7-5BF909704658}" dt="2024-07-07T07:10:09" v="62" actId="164"/>
          <ac:picMkLst>
            <pc:docMk/>
            <pc:sldMk cId="3631397758" sldId="259"/>
            <ac:picMk id="3" creationId="{AE810DD3-E4DA-F567-B2FB-D407DAA9FF10}"/>
          </ac:picMkLst>
        </pc:picChg>
        <pc:picChg chg="add mod modCrop">
          <ac:chgData name="Dunaway, Matthew" userId="ffea14aa-dc9a-4c42-8e39-31c63d069a9d" providerId="ADAL" clId="{17FCE637-4CCF-4136-AFA7-5BF909704658}" dt="2024-07-07T07:10:09" v="62" actId="164"/>
          <ac:picMkLst>
            <pc:docMk/>
            <pc:sldMk cId="3631397758" sldId="259"/>
            <ac:picMk id="4" creationId="{AB7A1FE4-0735-DE49-BA16-501D68958C0C}"/>
          </ac:picMkLst>
        </pc:picChg>
        <pc:picChg chg="del">
          <ac:chgData name="Dunaway, Matthew" userId="ffea14aa-dc9a-4c42-8e39-31c63d069a9d" providerId="ADAL" clId="{17FCE637-4CCF-4136-AFA7-5BF909704658}" dt="2024-07-07T07:08:52.191" v="51" actId="478"/>
          <ac:picMkLst>
            <pc:docMk/>
            <pc:sldMk cId="3631397758" sldId="259"/>
            <ac:picMk id="7" creationId="{BBDD7AF2-F6E6-8D66-9685-5EF9B060F835}"/>
          </ac:picMkLst>
        </pc:picChg>
      </pc:sldChg>
    </pc:docChg>
  </pc:docChgLst>
  <pc:docChgLst>
    <pc:chgData name="Matthew Dunaway" userId="ecbf838ef16abdd7" providerId="LiveId" clId="{2D4C39F9-B3DF-480B-87DA-EF751013159C}"/>
    <pc:docChg chg="custSel addSld modSld">
      <pc:chgData name="Matthew Dunaway" userId="ecbf838ef16abdd7" providerId="LiveId" clId="{2D4C39F9-B3DF-480B-87DA-EF751013159C}" dt="2024-07-12T09:08:26.203" v="7" actId="478"/>
      <pc:docMkLst>
        <pc:docMk/>
      </pc:docMkLst>
      <pc:sldChg chg="delSp mod">
        <pc:chgData name="Matthew Dunaway" userId="ecbf838ef16abdd7" providerId="LiveId" clId="{2D4C39F9-B3DF-480B-87DA-EF751013159C}" dt="2024-07-12T08:59:32.880" v="5" actId="478"/>
        <pc:sldMkLst>
          <pc:docMk/>
          <pc:sldMk cId="1648931339" sldId="257"/>
        </pc:sldMkLst>
        <pc:spChg chg="del">
          <ac:chgData name="Matthew Dunaway" userId="ecbf838ef16abdd7" providerId="LiveId" clId="{2D4C39F9-B3DF-480B-87DA-EF751013159C}" dt="2024-07-12T08:59:32.880" v="5" actId="478"/>
          <ac:spMkLst>
            <pc:docMk/>
            <pc:sldMk cId="1648931339" sldId="257"/>
            <ac:spMk id="15" creationId="{3F86F1B3-2A33-93FE-8A7E-2A73F6277411}"/>
          </ac:spMkLst>
        </pc:spChg>
      </pc:sldChg>
      <pc:sldChg chg="addSp delSp modSp add mod">
        <pc:chgData name="Matthew Dunaway" userId="ecbf838ef16abdd7" providerId="LiveId" clId="{2D4C39F9-B3DF-480B-87DA-EF751013159C}" dt="2024-07-12T08:39:36.394" v="4" actId="732"/>
        <pc:sldMkLst>
          <pc:docMk/>
          <pc:sldMk cId="1831709985" sldId="260"/>
        </pc:sldMkLst>
        <pc:picChg chg="add mod modCrop">
          <ac:chgData name="Matthew Dunaway" userId="ecbf838ef16abdd7" providerId="LiveId" clId="{2D4C39F9-B3DF-480B-87DA-EF751013159C}" dt="2024-07-12T08:39:36.394" v="4" actId="732"/>
          <ac:picMkLst>
            <pc:docMk/>
            <pc:sldMk cId="1831709985" sldId="260"/>
            <ac:picMk id="3" creationId="{1E8B1610-FB5E-E57A-994B-5940DDB5ECC2}"/>
          </ac:picMkLst>
        </pc:picChg>
        <pc:picChg chg="del">
          <ac:chgData name="Matthew Dunaway" userId="ecbf838ef16abdd7" providerId="LiveId" clId="{2D4C39F9-B3DF-480B-87DA-EF751013159C}" dt="2024-07-12T08:38:37.515" v="1" actId="478"/>
          <ac:picMkLst>
            <pc:docMk/>
            <pc:sldMk cId="1831709985" sldId="260"/>
            <ac:picMk id="21" creationId="{2934B9DF-4CBB-198C-80BB-62DA7BD9344F}"/>
          </ac:picMkLst>
        </pc:picChg>
      </pc:sldChg>
      <pc:sldChg chg="delSp add mod">
        <pc:chgData name="Matthew Dunaway" userId="ecbf838ef16abdd7" providerId="LiveId" clId="{2D4C39F9-B3DF-480B-87DA-EF751013159C}" dt="2024-07-12T09:08:26.203" v="7" actId="478"/>
        <pc:sldMkLst>
          <pc:docMk/>
          <pc:sldMk cId="3940557259" sldId="261"/>
        </pc:sldMkLst>
        <pc:picChg chg="del">
          <ac:chgData name="Matthew Dunaway" userId="ecbf838ef16abdd7" providerId="LiveId" clId="{2D4C39F9-B3DF-480B-87DA-EF751013159C}" dt="2024-07-12T09:08:26.203" v="7" actId="478"/>
          <ac:picMkLst>
            <pc:docMk/>
            <pc:sldMk cId="3940557259" sldId="261"/>
            <ac:picMk id="8" creationId="{016EA46B-48F5-75EA-0843-8CF6603B7E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9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5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8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E54C-63E0-4A2E-921F-C92B651F3C3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8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00FE54C-63E0-4A2E-921F-C92B651F3C3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997D2BE-FA45-44E3-ABF9-C90CC574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98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0D9E1A0-8E18-A71F-5F58-A83137B8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6" y="152232"/>
            <a:ext cx="11843658" cy="6553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9AD01-4A0B-21B4-8670-585EA55A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84" y="333733"/>
            <a:ext cx="11818845" cy="168173"/>
          </a:xfrm>
          <a:prstGeom prst="rect">
            <a:avLst/>
          </a:prstGeom>
          <a:effectLst>
            <a:glow rad="76200">
              <a:srgbClr val="FFFF00">
                <a:alpha val="95000"/>
              </a:srgb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29343-80C9-8F8B-8580-DC6807DB2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39" y="2417968"/>
            <a:ext cx="1556948" cy="1650179"/>
          </a:xfrm>
          <a:prstGeom prst="rect">
            <a:avLst/>
          </a:prstGeom>
          <a:effectLst>
            <a:glow rad="76200">
              <a:schemeClr val="accent6">
                <a:satMod val="175000"/>
                <a:alpha val="95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E08C4B-D13C-5431-0497-B696690C4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39" y="564575"/>
            <a:ext cx="1541052" cy="1777409"/>
          </a:xfrm>
          <a:prstGeom prst="rect">
            <a:avLst/>
          </a:prstGeom>
          <a:effectLst>
            <a:glow rad="76200">
              <a:schemeClr val="accent4">
                <a:satMod val="175000"/>
                <a:alpha val="95000"/>
              </a:schemeClr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34B9DF-4CBB-198C-80BB-62DA7BD93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631" y="1971485"/>
            <a:ext cx="9516803" cy="2724530"/>
          </a:xfrm>
          <a:prstGeom prst="rect">
            <a:avLst/>
          </a:prstGeom>
          <a:effectLst>
            <a:glow rad="76200">
              <a:schemeClr val="accent2">
                <a:alpha val="94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7454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0D9E1A0-8E18-A71F-5F58-A83137B8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6" y="152232"/>
            <a:ext cx="11843658" cy="6553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9AD01-4A0B-21B4-8670-585EA55A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84" y="333733"/>
            <a:ext cx="11818845" cy="168173"/>
          </a:xfrm>
          <a:prstGeom prst="rect">
            <a:avLst/>
          </a:prstGeom>
          <a:effectLst>
            <a:glow rad="76200">
              <a:srgbClr val="FFFF00">
                <a:alpha val="95000"/>
              </a:srgb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29343-80C9-8F8B-8580-DC6807DB2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39" y="2417968"/>
            <a:ext cx="1556948" cy="1650179"/>
          </a:xfrm>
          <a:prstGeom prst="rect">
            <a:avLst/>
          </a:prstGeom>
          <a:effectLst>
            <a:glow rad="76200">
              <a:schemeClr val="accent6">
                <a:satMod val="175000"/>
                <a:alpha val="95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E08C4B-D13C-5431-0497-B696690C4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39" y="564575"/>
            <a:ext cx="1541052" cy="1777409"/>
          </a:xfrm>
          <a:prstGeom prst="rect">
            <a:avLst/>
          </a:prstGeom>
          <a:effectLst>
            <a:glow rad="76200">
              <a:schemeClr val="accent4">
                <a:satMod val="175000"/>
                <a:alpha val="95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8B1610-FB5E-E57A-994B-5940DDB5EC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4932"/>
          <a:stretch/>
        </p:blipFill>
        <p:spPr>
          <a:xfrm>
            <a:off x="1915933" y="4985152"/>
            <a:ext cx="1485636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0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CC67D-A052-9076-2E18-5BCA3110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5997"/>
            <a:ext cx="11830050" cy="6546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D8595-BDC0-43E0-E0B9-838CEACF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701" y="3394752"/>
            <a:ext cx="7329999" cy="2039818"/>
          </a:xfrm>
          <a:prstGeom prst="rect">
            <a:avLst/>
          </a:prstGeom>
          <a:effectLst>
            <a:glow rad="76200">
              <a:schemeClr val="accent5">
                <a:satMod val="175000"/>
                <a:alpha val="95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EA46B-48F5-75EA-0843-8CF6603B7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651" y="1935278"/>
            <a:ext cx="9234999" cy="1379068"/>
          </a:xfrm>
          <a:prstGeom prst="rect">
            <a:avLst/>
          </a:prstGeom>
          <a:effectLst>
            <a:glow rad="76200">
              <a:srgbClr val="FFFF00">
                <a:alpha val="95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64893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CC67D-A052-9076-2E18-5BCA3110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5997"/>
            <a:ext cx="11830050" cy="6546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D8595-BDC0-43E0-E0B9-838CEACF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701" y="3394752"/>
            <a:ext cx="7329999" cy="2039818"/>
          </a:xfrm>
          <a:prstGeom prst="rect">
            <a:avLst/>
          </a:prstGeom>
          <a:effectLst>
            <a:glow rad="76200">
              <a:schemeClr val="accent5">
                <a:satMod val="175000"/>
                <a:alpha val="9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05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99FA95-74D6-FD8B-3B0C-686DAE43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1452286"/>
            <a:ext cx="6068272" cy="39534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A44A2E-81E3-8673-6902-F7F97052CF7A}"/>
              </a:ext>
            </a:extLst>
          </p:cNvPr>
          <p:cNvSpPr/>
          <p:nvPr/>
        </p:nvSpPr>
        <p:spPr>
          <a:xfrm>
            <a:off x="3061864" y="1452286"/>
            <a:ext cx="6068272" cy="3953427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D7AF2-F6E6-8D66-9685-5EF9B060F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45" y="1757211"/>
            <a:ext cx="2572109" cy="2162477"/>
          </a:xfrm>
          <a:prstGeom prst="rect">
            <a:avLst/>
          </a:prstGeom>
          <a:effectLst>
            <a:glow rad="139700">
              <a:srgbClr val="FFFF00">
                <a:alpha val="94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68263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99FA95-74D6-FD8B-3B0C-686DAE43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1452286"/>
            <a:ext cx="6068272" cy="39534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A44A2E-81E3-8673-6902-F7F97052CF7A}"/>
              </a:ext>
            </a:extLst>
          </p:cNvPr>
          <p:cNvSpPr/>
          <p:nvPr/>
        </p:nvSpPr>
        <p:spPr>
          <a:xfrm>
            <a:off x="3061864" y="1452286"/>
            <a:ext cx="6068272" cy="3953427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8C66BF-6186-7577-3C1E-34DE1E95519F}"/>
              </a:ext>
            </a:extLst>
          </p:cNvPr>
          <p:cNvGrpSpPr/>
          <p:nvPr/>
        </p:nvGrpSpPr>
        <p:grpSpPr>
          <a:xfrm>
            <a:off x="4838700" y="1752600"/>
            <a:ext cx="4291436" cy="3653113"/>
            <a:chOff x="4838700" y="1752600"/>
            <a:chExt cx="4291436" cy="3653113"/>
          </a:xfrm>
          <a:effectLst>
            <a:glow rad="63500">
              <a:srgbClr val="FFFF00">
                <a:alpha val="94000"/>
              </a:srgbClr>
            </a:glo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810DD3-E4DA-F567-B2FB-D407DAA9FF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281" t="23498" r="28025" b="71443"/>
            <a:stretch/>
          </p:blipFill>
          <p:spPr>
            <a:xfrm>
              <a:off x="4838700" y="2381250"/>
              <a:ext cx="2590800" cy="2000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7A1FE4-0735-DE49-BA16-501D68958C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975" t="7596"/>
            <a:stretch/>
          </p:blipFill>
          <p:spPr>
            <a:xfrm>
              <a:off x="7429500" y="1752600"/>
              <a:ext cx="1700636" cy="3653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139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Dunaway, Matthew</dc:creator>
  <cp:lastModifiedBy>Matthew Dunaway</cp:lastModifiedBy>
  <cp:revision>1</cp:revision>
  <dcterms:created xsi:type="dcterms:W3CDTF">2024-07-05T07:08:20Z</dcterms:created>
  <dcterms:modified xsi:type="dcterms:W3CDTF">2024-07-12T09:08:34Z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2024-07-05T08:20:49Z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db58042a-955a-4a6c-83a0-c7e20e413d9a</vt:lpwstr>
  </property>
  <property fmtid="{D5CDD505-2E9C-101B-9397-08002B2CF9AE}" pid="8" name="MSIP_Label_6e4db608-ddec-4a44-8ad7-7d5a79b7448e_ContentBits">
    <vt:lpwstr>0</vt:lpwstr>
  </property>
</Properties>
</file>