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초기 화면" id="{BA335EA2-C4BE-4529-8715-BE8D3BF23E33}">
          <p14:sldIdLst>
            <p14:sldId id="256"/>
          </p14:sldIdLst>
        </p14:section>
        <p14:section name="회원 가입" id="{D90759E7-B7C9-456B-847F-F3DE9FF47C88}">
          <p14:sldIdLst>
            <p14:sldId id="257"/>
          </p14:sldIdLst>
        </p14:section>
        <p14:section name="메인 화면 (시간표)" id="{FF00B742-AEC4-4BD3-9EE0-9780B707BE10}">
          <p14:sldIdLst>
            <p14:sldId id="258"/>
          </p14:sldIdLst>
        </p14:section>
        <p14:section name="(방 찾기)" id="{8CF68F9A-50CB-4A13-91D7-171AF67E4F67}">
          <p14:sldIdLst>
            <p14:sldId id="259"/>
            <p14:sldId id="265"/>
          </p14:sldIdLst>
        </p14:section>
        <p14:section name="(방 목록)" id="{D5F79464-2B57-4F05-BF8C-BE9A769D8A8F}">
          <p14:sldIdLst>
            <p14:sldId id="260"/>
          </p14:sldIdLst>
        </p14:section>
        <p14:section name="(방 목록 - 채팅방 입장시)" id="{4AC6125D-D653-4A35-84E4-BAEC682919C1}">
          <p14:sldIdLst>
            <p14:sldId id="262"/>
          </p14:sldIdLst>
        </p14:section>
        <p14:section name="(방 목록 - 강의실 입장시)" id="{EF965865-4280-48C2-AFCE-B38E113F3970}">
          <p14:sldIdLst>
            <p14:sldId id="263"/>
          </p14:sldIdLst>
        </p14:section>
        <p14:section name="(설정)" id="{87AADA26-EFD5-42C6-BCAB-729621DDE9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길" initials="신정" lastIdx="1" clrIdx="0">
    <p:extLst>
      <p:ext uri="{19B8F6BF-5375-455C-9EA6-DF929625EA0E}">
        <p15:presenceInfo xmlns:p15="http://schemas.microsoft.com/office/powerpoint/2012/main" userId="68db9ba717976b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6467A-7FDF-481A-B98D-BB4837970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6B8298-C50A-4A99-8051-27A5DE7C0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82453-BC47-47A2-B192-60760AE0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163F7-708A-4F94-B30F-17033FF5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9017B-F278-4D0E-8064-A35FE914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80B47-3FA1-410C-9715-B5F8F183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7C4F57-DBF0-4D0F-A7ED-AD257BA02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FFAA2-BBAE-477C-9FA6-2358BA90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9C536-CA1E-4671-B20B-2295376F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C85DA-F634-489B-9EE3-BE414660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8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4F7B41-D61F-48F5-8BE6-A9AD9E853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425E7-A11A-4B82-AD69-71FBC2ADF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35C3D-A6D1-4FA9-878F-E4A2A5F6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2A885-1E99-437A-8FE9-0B4103F0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9BF36-FC77-4935-BCF1-8F4234B8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B2C40-1720-4D0C-BF14-CAF40CD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B0DE2-1E1F-4DB6-B1AE-BB9B5C07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B11DA-8FC7-45D4-B243-4098362B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6E32C-81C3-4C3C-B5D0-EA6006EB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8E77-F633-4B7C-9BC9-6C54973F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FD32D-F6F3-406B-8A35-7F0ED2EC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1C1F0-EC44-4ADB-9E0B-805C9E661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C871C-B212-4261-B75A-0FD8A357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1AF87-1AA2-485A-9CD7-C82FE1D0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557B3-9124-40B1-BCA8-A8A6E4B3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3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13916-3B53-43AA-82D2-AE3E2A18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2FF64-893E-41A7-85F5-50E460B2C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1C98DB-AF54-4E30-AD20-C60D4BA00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B68E86-2D3D-493B-93A9-2F7BFE25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7F729-9C48-4D7B-8D72-6C5DB168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87222-C155-48CB-B79E-B38BBB0F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54FB-49D5-4332-BA1F-69A848A4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A006C-634C-4254-8667-3D3A7B33E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A84EB-4115-4A66-B5E8-6D8DB4B73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5966DF-9FD8-4A28-8C59-5A18C964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AEED12-6005-4A7F-8623-56702A59A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2CE270-7CC3-4C0A-B0E0-D6F8F437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C4203B-20AB-4C92-A689-8D58599B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FCE31C-CF10-4647-B542-21E21AA5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A3E5D-445C-4EE0-A791-E5E98CBF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C206A6-65E1-4235-B7DE-4E3C3FAA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0C6687-8D51-4BF0-9AE6-0446FB69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D1DE85-A705-407D-8B65-9F1C5583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993063-C95F-43B7-BD95-AE8451D2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5DD7B3-643B-44A2-AE83-310D3AD6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C0C2AF-26A2-4C01-B694-4B076C07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0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36860-AFC5-40DA-A769-E0E253F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E0604-06B2-4556-A266-1418687A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44A46-8E00-4693-A6A2-4CD5529CB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B17DC-AAD6-43C8-A5ED-D346F82F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53C9F-3397-46A2-9121-927790D5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8BF82-7283-4757-B774-5E34AF26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A331E-8235-40F6-8F1A-CB3ADBCE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EC80F2-5E5D-406C-B472-FE09AE100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F926C-A03A-45F6-B63C-8C12F6FC6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E51BF-DECC-4396-B83A-426D4EB7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761AAF-89CD-4E39-A525-60041EA6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888D6-E2C0-4E92-A992-86D2B05B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6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CDE957-E271-4CC5-BA24-D3F30AA6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26A2C-EAE5-4BD1-991F-EE8141831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CF617-72DA-431F-B13C-7B068F6C9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EE5F0-FE42-4315-BCA2-3A80A67D8EDC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76179-149C-48B5-A398-D31835049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04033-9D05-4E21-A166-F799AD57B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CD9A69-0BAD-47D0-9EB0-D25914148755}"/>
              </a:ext>
            </a:extLst>
          </p:cNvPr>
          <p:cNvSpPr/>
          <p:nvPr/>
        </p:nvSpPr>
        <p:spPr>
          <a:xfrm>
            <a:off x="3806888" y="305369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EB158-9958-4AAB-9C71-E6C7C1738679}"/>
              </a:ext>
            </a:extLst>
          </p:cNvPr>
          <p:cNvSpPr txBox="1"/>
          <p:nvPr/>
        </p:nvSpPr>
        <p:spPr>
          <a:xfrm>
            <a:off x="4971659" y="1171931"/>
            <a:ext cx="22486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/>
              <a:t>login</a:t>
            </a:r>
            <a:endParaRPr lang="ko-KR" altLang="en-US" sz="6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0A13B-77DC-457D-944A-C943CE6921B2}"/>
              </a:ext>
            </a:extLst>
          </p:cNvPr>
          <p:cNvSpPr txBox="1"/>
          <p:nvPr/>
        </p:nvSpPr>
        <p:spPr>
          <a:xfrm>
            <a:off x="5270238" y="3886131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929FEC-7EED-48E5-8403-DD97CF81FF96}"/>
              </a:ext>
            </a:extLst>
          </p:cNvPr>
          <p:cNvSpPr/>
          <p:nvPr/>
        </p:nvSpPr>
        <p:spPr>
          <a:xfrm>
            <a:off x="4021494" y="5505061"/>
            <a:ext cx="4021494" cy="8770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HOT</a:t>
            </a:r>
            <a:r>
              <a:rPr lang="ko-KR" altLang="en-US" dirty="0"/>
              <a:t>한 모임 방 보여주기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3D193-B422-4E4A-B20B-3FFD2A8458D0}"/>
              </a:ext>
            </a:extLst>
          </p:cNvPr>
          <p:cNvSpPr txBox="1"/>
          <p:nvPr/>
        </p:nvSpPr>
        <p:spPr>
          <a:xfrm>
            <a:off x="5125614" y="4334289"/>
            <a:ext cx="1847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비밀 번호 찾기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23418-3702-4C86-84EA-D51BB4E79960}"/>
              </a:ext>
            </a:extLst>
          </p:cNvPr>
          <p:cNvSpPr txBox="1"/>
          <p:nvPr/>
        </p:nvSpPr>
        <p:spPr>
          <a:xfrm>
            <a:off x="5078961" y="2373481"/>
            <a:ext cx="19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</a:t>
            </a:r>
            <a:r>
              <a:rPr lang="en-US" altLang="ko-KR" dirty="0"/>
              <a:t> :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BB9D0-1DD4-4E2A-9485-9D3DF333240F}"/>
              </a:ext>
            </a:extLst>
          </p:cNvPr>
          <p:cNvSpPr txBox="1"/>
          <p:nvPr/>
        </p:nvSpPr>
        <p:spPr>
          <a:xfrm>
            <a:off x="4579776" y="2721061"/>
            <a:ext cx="18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Password :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492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A2A30E-9865-4235-AB80-8F3BCF303B1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E7E49-EF1A-452E-B331-C4DF9E5847FC}"/>
              </a:ext>
            </a:extLst>
          </p:cNvPr>
          <p:cNvSpPr txBox="1"/>
          <p:nvPr/>
        </p:nvSpPr>
        <p:spPr>
          <a:xfrm>
            <a:off x="4623006" y="1521964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확인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5DCD9-C180-4EEF-A72C-952DF2925C87}"/>
              </a:ext>
            </a:extLst>
          </p:cNvPr>
          <p:cNvSpPr txBox="1"/>
          <p:nvPr/>
        </p:nvSpPr>
        <p:spPr>
          <a:xfrm>
            <a:off x="4262222" y="1152632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PASSWORD :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244AC-49AE-4F01-949B-A7273B982E1C}"/>
              </a:ext>
            </a:extLst>
          </p:cNvPr>
          <p:cNvSpPr txBox="1"/>
          <p:nvPr/>
        </p:nvSpPr>
        <p:spPr>
          <a:xfrm>
            <a:off x="4623006" y="783300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학번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0DA5E-A649-4B5B-9F19-397391C0BF81}"/>
              </a:ext>
            </a:extLst>
          </p:cNvPr>
          <p:cNvSpPr txBox="1"/>
          <p:nvPr/>
        </p:nvSpPr>
        <p:spPr>
          <a:xfrm>
            <a:off x="4511038" y="3637612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이메일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C0AC0-758E-48AC-8684-C7B92691CAEB}"/>
              </a:ext>
            </a:extLst>
          </p:cNvPr>
          <p:cNvSpPr txBox="1"/>
          <p:nvPr/>
        </p:nvSpPr>
        <p:spPr>
          <a:xfrm>
            <a:off x="4623006" y="4030754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학과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5AA39-3E8A-4DF7-83E8-189E4EE3001A}"/>
              </a:ext>
            </a:extLst>
          </p:cNvPr>
          <p:cNvSpPr txBox="1"/>
          <p:nvPr/>
        </p:nvSpPr>
        <p:spPr>
          <a:xfrm>
            <a:off x="4623006" y="4441960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성별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7DA28-B552-4141-A77E-BC20D610C082}"/>
              </a:ext>
            </a:extLst>
          </p:cNvPr>
          <p:cNvSpPr txBox="1"/>
          <p:nvPr/>
        </p:nvSpPr>
        <p:spPr>
          <a:xfrm>
            <a:off x="4511038" y="2194055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인증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A26808-21D2-43C7-B151-34FEA67D1839}"/>
              </a:ext>
            </a:extLst>
          </p:cNvPr>
          <p:cNvSpPr/>
          <p:nvPr/>
        </p:nvSpPr>
        <p:spPr>
          <a:xfrm>
            <a:off x="5741125" y="3173997"/>
            <a:ext cx="100770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97087-70E0-4C18-B51E-232E34FFFEDD}"/>
              </a:ext>
            </a:extLst>
          </p:cNvPr>
          <p:cNvSpPr/>
          <p:nvPr/>
        </p:nvSpPr>
        <p:spPr>
          <a:xfrm>
            <a:off x="5741125" y="2701806"/>
            <a:ext cx="1772817" cy="342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D44659-4FCC-404C-975A-B60CC08F4F04}"/>
              </a:ext>
            </a:extLst>
          </p:cNvPr>
          <p:cNvSpPr txBox="1"/>
          <p:nvPr/>
        </p:nvSpPr>
        <p:spPr>
          <a:xfrm>
            <a:off x="6982097" y="2194055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SMU@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73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EBD36B-8E92-40F1-A00D-28E81AAB15B2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39C5FD-53A0-4E46-BE47-8FBA58D419E5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7C896F-CA64-4F19-A784-E17C83BD65FF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EA798A-5EC3-4C95-829E-0E8DAE60552A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DC588F-E99D-403E-B03C-6B8E43E361A7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21E39B-597A-45A8-B8F7-81433F72F7BA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D5FF65-5C73-4D14-A493-8030217305E1}"/>
              </a:ext>
            </a:extLst>
          </p:cNvPr>
          <p:cNvSpPr/>
          <p:nvPr/>
        </p:nvSpPr>
        <p:spPr>
          <a:xfrm>
            <a:off x="4159045" y="1740316"/>
            <a:ext cx="3793161" cy="4648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시간표 삽입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C6253C-D5DC-4124-9825-A0A5144BDA35}"/>
              </a:ext>
            </a:extLst>
          </p:cNvPr>
          <p:cNvSpPr/>
          <p:nvPr/>
        </p:nvSpPr>
        <p:spPr>
          <a:xfrm>
            <a:off x="6961762" y="5438702"/>
            <a:ext cx="875490" cy="78793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+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AB0A26-7881-48D7-9223-CD63745824E3}"/>
              </a:ext>
            </a:extLst>
          </p:cNvPr>
          <p:cNvCxnSpPr>
            <a:cxnSpLocks/>
          </p:cNvCxnSpPr>
          <p:nvPr/>
        </p:nvCxnSpPr>
        <p:spPr>
          <a:xfrm flipV="1">
            <a:off x="7389845" y="2435289"/>
            <a:ext cx="1156996" cy="3003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1DA04E-2DAC-4A88-A15C-B4926C1ADBED}"/>
              </a:ext>
            </a:extLst>
          </p:cNvPr>
          <p:cNvSpPr/>
          <p:nvPr/>
        </p:nvSpPr>
        <p:spPr>
          <a:xfrm>
            <a:off x="8546841" y="2435290"/>
            <a:ext cx="3340359" cy="4142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32DBB1-C13D-4FC9-BEDD-159497035FB2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99507" y="6226636"/>
            <a:ext cx="1147334" cy="3514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86EE58-789E-434C-A13F-BA480B332903}"/>
              </a:ext>
            </a:extLst>
          </p:cNvPr>
          <p:cNvSpPr txBox="1"/>
          <p:nvPr/>
        </p:nvSpPr>
        <p:spPr>
          <a:xfrm>
            <a:off x="8917858" y="1995949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버튼 원 클릭 이벤트 처리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194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19995A8-01C7-4230-9A0E-F6F27FE207B8}"/>
              </a:ext>
            </a:extLst>
          </p:cNvPr>
          <p:cNvSpPr/>
          <p:nvPr/>
        </p:nvSpPr>
        <p:spPr>
          <a:xfrm>
            <a:off x="9132583" y="3861170"/>
            <a:ext cx="2963924" cy="25785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0C4848-33D7-454F-A979-97979CCF163B}"/>
              </a:ext>
            </a:extLst>
          </p:cNvPr>
          <p:cNvSpPr/>
          <p:nvPr/>
        </p:nvSpPr>
        <p:spPr>
          <a:xfrm>
            <a:off x="3996279" y="2286000"/>
            <a:ext cx="3979353" cy="4153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6682A3-ACFD-461F-B431-34F5413CFC54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BCF8D8-9D9E-44FE-9E4D-6757E42B1207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D22A41-F4EF-4D9A-95DF-F1ED025CCECE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D3E4D7-E616-4469-9766-A08839EFD6D5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C65B40-1914-4B33-A6E9-8501D0CBD4AA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80E4F3-B6F7-4F4A-9F24-91036CD3EEFF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A1213F-94BB-4193-A5E9-BD5AF43C8FD7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9A6A5A9-E665-4953-8708-297ABE452083}"/>
              </a:ext>
            </a:extLst>
          </p:cNvPr>
          <p:cNvSpPr/>
          <p:nvPr/>
        </p:nvSpPr>
        <p:spPr>
          <a:xfrm>
            <a:off x="5080124" y="1569087"/>
            <a:ext cx="2993616" cy="350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dirty="0">
                <a:solidFill>
                  <a:schemeClr val="tx1"/>
                </a:solidFill>
              </a:rPr>
              <a:t>검색 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59A9A5-E0A8-41D0-8CE3-84C75ABD1F5F}"/>
              </a:ext>
            </a:extLst>
          </p:cNvPr>
          <p:cNvSpPr txBox="1"/>
          <p:nvPr/>
        </p:nvSpPr>
        <p:spPr>
          <a:xfrm>
            <a:off x="9375092" y="3983404"/>
            <a:ext cx="112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 제목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E237FD-7701-4657-8CF0-EDC22AD4AD58}"/>
              </a:ext>
            </a:extLst>
          </p:cNvPr>
          <p:cNvSpPr txBox="1"/>
          <p:nvPr/>
        </p:nvSpPr>
        <p:spPr>
          <a:xfrm>
            <a:off x="9258759" y="5001341"/>
            <a:ext cx="119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2CB0C-DDA4-47FC-B781-FDECA507282F}"/>
              </a:ext>
            </a:extLst>
          </p:cNvPr>
          <p:cNvSpPr txBox="1"/>
          <p:nvPr/>
        </p:nvSpPr>
        <p:spPr>
          <a:xfrm>
            <a:off x="9390702" y="544619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 수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B9BE34-9C10-4D6E-B3DB-864D13B11103}"/>
              </a:ext>
            </a:extLst>
          </p:cNvPr>
          <p:cNvSpPr/>
          <p:nvPr/>
        </p:nvSpPr>
        <p:spPr>
          <a:xfrm>
            <a:off x="4060403" y="2208454"/>
            <a:ext cx="3979352" cy="3859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생성된 방 보여주는 리스트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120082-0C85-4333-A143-DD00274E6DFE}"/>
              </a:ext>
            </a:extLst>
          </p:cNvPr>
          <p:cNvSpPr/>
          <p:nvPr/>
        </p:nvSpPr>
        <p:spPr>
          <a:xfrm>
            <a:off x="7017667" y="5063112"/>
            <a:ext cx="875490" cy="78793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+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6E1FDE6-386F-4CE6-827D-A4C05741EF43}"/>
              </a:ext>
            </a:extLst>
          </p:cNvPr>
          <p:cNvCxnSpPr>
            <a:cxnSpLocks/>
          </p:cNvCxnSpPr>
          <p:nvPr/>
        </p:nvCxnSpPr>
        <p:spPr>
          <a:xfrm flipV="1">
            <a:off x="7353684" y="3983404"/>
            <a:ext cx="1902284" cy="1079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3B46BC9-83BD-4E04-9717-663F06C4A817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7455412" y="5851046"/>
            <a:ext cx="1912890" cy="5648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4D7B29-CA4C-4697-AAE3-0F5DD4D9FFE5}"/>
              </a:ext>
            </a:extLst>
          </p:cNvPr>
          <p:cNvSpPr/>
          <p:nvPr/>
        </p:nvSpPr>
        <p:spPr>
          <a:xfrm>
            <a:off x="4060403" y="6145411"/>
            <a:ext cx="3979352" cy="3718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더 보기 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새로 고침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1DA76-7C66-466A-A76A-A84C4001C0E7}"/>
              </a:ext>
            </a:extLst>
          </p:cNvPr>
          <p:cNvSpPr txBox="1"/>
          <p:nvPr/>
        </p:nvSpPr>
        <p:spPr>
          <a:xfrm>
            <a:off x="372928" y="231015"/>
            <a:ext cx="22829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LinearLayout</a:t>
            </a:r>
            <a:r>
              <a:rPr lang="en-US" altLang="ko-KR" sz="1400" dirty="0"/>
              <a:t> (horizontal)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시간표 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timetableBtn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방 찾기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findroomBtn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방 목록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roomlistBtn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설정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settingBtn</a:t>
            </a:r>
            <a:r>
              <a:rPr lang="en-US" altLang="ko-KR" sz="1400" dirty="0"/>
              <a:t>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A05E2C8-F77F-4533-A823-89AB7E6323B1}"/>
              </a:ext>
            </a:extLst>
          </p:cNvPr>
          <p:cNvSpPr/>
          <p:nvPr/>
        </p:nvSpPr>
        <p:spPr>
          <a:xfrm>
            <a:off x="4053665" y="1567995"/>
            <a:ext cx="879930" cy="364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76499-3A4F-4122-B689-4BDEAB97D281}"/>
              </a:ext>
            </a:extLst>
          </p:cNvPr>
          <p:cNvSpPr txBox="1"/>
          <p:nvPr/>
        </p:nvSpPr>
        <p:spPr>
          <a:xfrm>
            <a:off x="285986" y="1796729"/>
            <a:ext cx="22381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LinearLayout</a:t>
            </a:r>
            <a:r>
              <a:rPr lang="en-US" altLang="ko-KR" sz="1400" dirty="0"/>
              <a:t> (horizontal)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정렬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rangeBtn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검색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findEdit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검색 버튼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findBtn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    (enter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이벤트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???)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C9A14FD-961F-48C1-86B1-00A1822D3684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655925" y="815791"/>
            <a:ext cx="1340354" cy="61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DE454B1-D4A7-4227-9314-166F6FA030D2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2524099" y="1750305"/>
            <a:ext cx="1529566" cy="631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3BE3F30-D62E-4796-8F05-7A6E012694EF}"/>
              </a:ext>
            </a:extLst>
          </p:cNvPr>
          <p:cNvCxnSpPr/>
          <p:nvPr/>
        </p:nvCxnSpPr>
        <p:spPr>
          <a:xfrm>
            <a:off x="3806890" y="2071990"/>
            <a:ext cx="4413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464099F-91B5-4A3B-9995-FB82A6D3C2D6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V="1">
            <a:off x="3045943" y="4138160"/>
            <a:ext cx="1014460" cy="1499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508ED6F-D5C5-4B81-9D94-70B6BC62DC71}"/>
              </a:ext>
            </a:extLst>
          </p:cNvPr>
          <p:cNvSpPr txBox="1"/>
          <p:nvPr/>
        </p:nvSpPr>
        <p:spPr>
          <a:xfrm>
            <a:off x="347768" y="3918742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LinearLayout</a:t>
            </a:r>
            <a:r>
              <a:rPr lang="en-US" altLang="ko-KR" sz="1400" dirty="0"/>
              <a:t>(vertical)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Scrollview</a:t>
            </a:r>
            <a:r>
              <a:rPr lang="en-US" altLang="ko-KR" sz="1400" dirty="0"/>
              <a:t> </a:t>
            </a:r>
            <a:r>
              <a:rPr lang="ko-KR" altLang="en-US" sz="1400" dirty="0"/>
              <a:t>설정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생성된 리스트 방 보여주기 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45C393B-5014-4896-82CA-1DF18F37427D}"/>
              </a:ext>
            </a:extLst>
          </p:cNvPr>
          <p:cNvCxnSpPr>
            <a:cxnSpLocks/>
            <a:stCxn id="54" idx="3"/>
            <a:endCxn id="26" idx="1"/>
          </p:cNvCxnSpPr>
          <p:nvPr/>
        </p:nvCxnSpPr>
        <p:spPr>
          <a:xfrm>
            <a:off x="2732130" y="5851046"/>
            <a:ext cx="1328273" cy="4802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0F9543B-0DBD-4E62-88F3-2E24A26DDFF3}"/>
              </a:ext>
            </a:extLst>
          </p:cNvPr>
          <p:cNvSpPr txBox="1"/>
          <p:nvPr/>
        </p:nvSpPr>
        <p:spPr>
          <a:xfrm>
            <a:off x="533323" y="5589436"/>
            <a:ext cx="2198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LinearLayout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더보기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findmoreBTn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33360F-651E-4270-98E1-C554D00A106C}"/>
              </a:ext>
            </a:extLst>
          </p:cNvPr>
          <p:cNvSpPr txBox="1"/>
          <p:nvPr/>
        </p:nvSpPr>
        <p:spPr>
          <a:xfrm>
            <a:off x="9363295" y="449237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 설명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AF90DEA-0291-4469-93E2-FB8F95C8C343}"/>
              </a:ext>
            </a:extLst>
          </p:cNvPr>
          <p:cNvCxnSpPr>
            <a:cxnSpLocks/>
            <a:stCxn id="63" idx="3"/>
            <a:endCxn id="13" idx="2"/>
          </p:cNvCxnSpPr>
          <p:nvPr/>
        </p:nvCxnSpPr>
        <p:spPr>
          <a:xfrm>
            <a:off x="6292378" y="5428704"/>
            <a:ext cx="725289" cy="283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97F2463-95C3-4CCC-9360-755191CE2734}"/>
              </a:ext>
            </a:extLst>
          </p:cNvPr>
          <p:cNvSpPr txBox="1"/>
          <p:nvPr/>
        </p:nvSpPr>
        <p:spPr>
          <a:xfrm>
            <a:off x="4291509" y="5136316"/>
            <a:ext cx="2000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RelativeLayout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+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makeroomBtn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D3844F-3CC5-43AE-AF72-2996C1D54F19}"/>
              </a:ext>
            </a:extLst>
          </p:cNvPr>
          <p:cNvSpPr txBox="1"/>
          <p:nvPr/>
        </p:nvSpPr>
        <p:spPr>
          <a:xfrm>
            <a:off x="9422971" y="6527221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버튼 원 클릭 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33965C2-818A-4E6C-85DE-9261579B6849}"/>
              </a:ext>
            </a:extLst>
          </p:cNvPr>
          <p:cNvSpPr/>
          <p:nvPr/>
        </p:nvSpPr>
        <p:spPr>
          <a:xfrm>
            <a:off x="9458229" y="5930133"/>
            <a:ext cx="1091966" cy="4159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D92B2E9-8AE1-48A2-8473-CA7B5D6D3584}"/>
              </a:ext>
            </a:extLst>
          </p:cNvPr>
          <p:cNvSpPr/>
          <p:nvPr/>
        </p:nvSpPr>
        <p:spPr>
          <a:xfrm>
            <a:off x="10884310" y="5930134"/>
            <a:ext cx="981780" cy="4159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6613AC0-F298-4034-BD1F-8EB62CA00735}"/>
              </a:ext>
            </a:extLst>
          </p:cNvPr>
          <p:cNvCxnSpPr>
            <a:cxnSpLocks/>
            <a:stCxn id="75" idx="2"/>
            <a:endCxn id="29" idx="0"/>
          </p:cNvCxnSpPr>
          <p:nvPr/>
        </p:nvCxnSpPr>
        <p:spPr>
          <a:xfrm flipH="1">
            <a:off x="10614545" y="3343726"/>
            <a:ext cx="1" cy="5174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08CEC4-1135-44D5-80D1-BED84ADBCA4D}"/>
              </a:ext>
            </a:extLst>
          </p:cNvPr>
          <p:cNvSpPr txBox="1"/>
          <p:nvPr/>
        </p:nvSpPr>
        <p:spPr>
          <a:xfrm>
            <a:off x="9193323" y="1096957"/>
            <a:ext cx="28424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Linear (vertical)</a:t>
            </a:r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텍스트 자유 설정</a:t>
            </a:r>
            <a:r>
              <a:rPr lang="en-US" altLang="ko-KR" sz="1400" dirty="0"/>
              <a:t>, edit</a:t>
            </a:r>
            <a:r>
              <a:rPr lang="ko-KR" altLang="en-US" sz="1400" dirty="0"/>
              <a:t>만 설정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방 제목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roomnameEdit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방 설명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roominfoEdit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카테고리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catagoryEdit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인원수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roomnumEdit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en-US" altLang="ko-KR" sz="1400" dirty="0"/>
              <a:t>Linear (horizontal)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생성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addroomBtn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취소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cancleroomBtn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485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0C4848-33D7-454F-A979-97979CCF163B}"/>
              </a:ext>
            </a:extLst>
          </p:cNvPr>
          <p:cNvSpPr/>
          <p:nvPr/>
        </p:nvSpPr>
        <p:spPr>
          <a:xfrm>
            <a:off x="3996279" y="2286000"/>
            <a:ext cx="3979353" cy="4153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6682A3-ACFD-461F-B431-34F5413CFC54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BCF8D8-9D9E-44FE-9E4D-6757E42B1207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D22A41-F4EF-4D9A-95DF-F1ED025CCECE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D3E4D7-E616-4469-9766-A08839EFD6D5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C65B40-1914-4B33-A6E9-8501D0CBD4AA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80E4F3-B6F7-4F4A-9F24-91036CD3EEFF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A1213F-94BB-4193-A5E9-BD5AF43C8FD7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B9BE34-9C10-4D6E-B3DB-864D13B11103}"/>
              </a:ext>
            </a:extLst>
          </p:cNvPr>
          <p:cNvSpPr/>
          <p:nvPr/>
        </p:nvSpPr>
        <p:spPr>
          <a:xfrm>
            <a:off x="4060403" y="2139312"/>
            <a:ext cx="3979352" cy="392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</a:rPr>
              <a:t>현재 생성된 방 보여주는 리스트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120082-0C85-4333-A143-DD00274E6DFE}"/>
              </a:ext>
            </a:extLst>
          </p:cNvPr>
          <p:cNvSpPr/>
          <p:nvPr/>
        </p:nvSpPr>
        <p:spPr>
          <a:xfrm>
            <a:off x="7017667" y="5063112"/>
            <a:ext cx="875490" cy="78793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+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4D7B29-CA4C-4697-AAE3-0F5DD4D9FFE5}"/>
              </a:ext>
            </a:extLst>
          </p:cNvPr>
          <p:cNvSpPr/>
          <p:nvPr/>
        </p:nvSpPr>
        <p:spPr>
          <a:xfrm>
            <a:off x="4060403" y="6145411"/>
            <a:ext cx="3979352" cy="371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더 보기 </a:t>
            </a:r>
            <a:r>
              <a:rPr lang="en-US" altLang="ko-KR" dirty="0">
                <a:solidFill>
                  <a:schemeClr val="tx1"/>
                </a:solidFill>
              </a:rPr>
              <a:t>( 11 ~ 20)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D64D7D-BD21-43B1-A385-CBCD89F6E984}"/>
              </a:ext>
            </a:extLst>
          </p:cNvPr>
          <p:cNvCxnSpPr/>
          <p:nvPr/>
        </p:nvCxnSpPr>
        <p:spPr>
          <a:xfrm>
            <a:off x="4060403" y="2827169"/>
            <a:ext cx="3979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B871EA-3302-44A4-A70E-22AB3BED9B09}"/>
              </a:ext>
            </a:extLst>
          </p:cNvPr>
          <p:cNvCxnSpPr/>
          <p:nvPr/>
        </p:nvCxnSpPr>
        <p:spPr>
          <a:xfrm>
            <a:off x="4060403" y="3498974"/>
            <a:ext cx="3979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ADD9AB61-63DE-44CA-89B1-4BE89DF8F6CD}"/>
              </a:ext>
            </a:extLst>
          </p:cNvPr>
          <p:cNvSpPr/>
          <p:nvPr/>
        </p:nvSpPr>
        <p:spPr>
          <a:xfrm>
            <a:off x="4171577" y="2910843"/>
            <a:ext cx="690464" cy="480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5F354-F88B-4D16-8790-CFDBBA48F216}"/>
              </a:ext>
            </a:extLst>
          </p:cNvPr>
          <p:cNvSpPr txBox="1"/>
          <p:nvPr/>
        </p:nvSpPr>
        <p:spPr>
          <a:xfrm>
            <a:off x="5529178" y="2945469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방 제목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086DC7-27D1-4E20-813D-957A9324095E}"/>
              </a:ext>
            </a:extLst>
          </p:cNvPr>
          <p:cNvSpPr txBox="1"/>
          <p:nvPr/>
        </p:nvSpPr>
        <p:spPr>
          <a:xfrm>
            <a:off x="7150722" y="3014719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현재</a:t>
            </a:r>
            <a:r>
              <a:rPr lang="en-US" altLang="ko-KR" sz="1100" dirty="0"/>
              <a:t>/</a:t>
            </a:r>
            <a:r>
              <a:rPr lang="ko-KR" altLang="en-US" sz="1100" dirty="0"/>
              <a:t>총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B369686-BF18-4FB1-AF22-66793D69587D}"/>
              </a:ext>
            </a:extLst>
          </p:cNvPr>
          <p:cNvCxnSpPr>
            <a:cxnSpLocks/>
          </p:cNvCxnSpPr>
          <p:nvPr/>
        </p:nvCxnSpPr>
        <p:spPr>
          <a:xfrm>
            <a:off x="8056556" y="3498607"/>
            <a:ext cx="1052834" cy="2646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21CB555-9831-4AD6-95AB-0D30A620B017}"/>
              </a:ext>
            </a:extLst>
          </p:cNvPr>
          <p:cNvSpPr/>
          <p:nvPr/>
        </p:nvSpPr>
        <p:spPr>
          <a:xfrm>
            <a:off x="1511559" y="434449"/>
            <a:ext cx="1406210" cy="15445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7F9D389-CF9C-4F1D-9256-763113719E3C}"/>
              </a:ext>
            </a:extLst>
          </p:cNvPr>
          <p:cNvCxnSpPr/>
          <p:nvPr/>
        </p:nvCxnSpPr>
        <p:spPr>
          <a:xfrm>
            <a:off x="1511559" y="844031"/>
            <a:ext cx="1406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6AC4114-A7D9-4CF8-A5BC-BB43DE889145}"/>
              </a:ext>
            </a:extLst>
          </p:cNvPr>
          <p:cNvCxnSpPr/>
          <p:nvPr/>
        </p:nvCxnSpPr>
        <p:spPr>
          <a:xfrm>
            <a:off x="1511559" y="1225685"/>
            <a:ext cx="1406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7A461FD-EBEB-4FFA-9153-F1A1CF129C4A}"/>
              </a:ext>
            </a:extLst>
          </p:cNvPr>
          <p:cNvCxnSpPr/>
          <p:nvPr/>
        </p:nvCxnSpPr>
        <p:spPr>
          <a:xfrm>
            <a:off x="1511559" y="1584994"/>
            <a:ext cx="1406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0AC4AA-D5F9-421D-B7C5-CAB31E7E4458}"/>
              </a:ext>
            </a:extLst>
          </p:cNvPr>
          <p:cNvSpPr txBox="1"/>
          <p:nvPr/>
        </p:nvSpPr>
        <p:spPr>
          <a:xfrm>
            <a:off x="1935581" y="44455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9E0BCE-43EE-40D8-8CF7-CB9DE5F74668}"/>
              </a:ext>
            </a:extLst>
          </p:cNvPr>
          <p:cNvSpPr txBox="1"/>
          <p:nvPr/>
        </p:nvSpPr>
        <p:spPr>
          <a:xfrm>
            <a:off x="1479335" y="842716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Study Group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2C877D-BE44-44BA-93C6-DE8EFDD0041B}"/>
              </a:ext>
            </a:extLst>
          </p:cNvPr>
          <p:cNvSpPr txBox="1"/>
          <p:nvPr/>
        </p:nvSpPr>
        <p:spPr>
          <a:xfrm>
            <a:off x="1888565" y="12123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모임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E96458-3BF8-4D5C-9288-80F212DD5059}"/>
              </a:ext>
            </a:extLst>
          </p:cNvPr>
          <p:cNvSpPr txBox="1"/>
          <p:nvPr/>
        </p:nvSpPr>
        <p:spPr>
          <a:xfrm>
            <a:off x="1773148" y="1575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공모전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E0DFBBC-6DEE-4917-A7AB-674B63E0183E}"/>
              </a:ext>
            </a:extLst>
          </p:cNvPr>
          <p:cNvCxnSpPr/>
          <p:nvPr/>
        </p:nvCxnSpPr>
        <p:spPr>
          <a:xfrm>
            <a:off x="3790088" y="1436406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3087113-B2A4-4844-8CD0-14C4AEF3BA23}"/>
              </a:ext>
            </a:extLst>
          </p:cNvPr>
          <p:cNvSpPr/>
          <p:nvPr/>
        </p:nvSpPr>
        <p:spPr>
          <a:xfrm>
            <a:off x="5063322" y="1565799"/>
            <a:ext cx="2993616" cy="350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dirty="0">
                <a:solidFill>
                  <a:schemeClr val="tx1"/>
                </a:solidFill>
              </a:rPr>
              <a:t>검색 내용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C78C672-980E-437A-A612-5B986175FF95}"/>
              </a:ext>
            </a:extLst>
          </p:cNvPr>
          <p:cNvSpPr/>
          <p:nvPr/>
        </p:nvSpPr>
        <p:spPr>
          <a:xfrm>
            <a:off x="4036863" y="1564707"/>
            <a:ext cx="879930" cy="364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C6E3D5A-86F2-4F0D-AF59-FA35EF6AC0F4}"/>
              </a:ext>
            </a:extLst>
          </p:cNvPr>
          <p:cNvCxnSpPr/>
          <p:nvPr/>
        </p:nvCxnSpPr>
        <p:spPr>
          <a:xfrm>
            <a:off x="3790088" y="2068702"/>
            <a:ext cx="4413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05869AE-AAA7-4FE5-9EDC-A43224E831DC}"/>
              </a:ext>
            </a:extLst>
          </p:cNvPr>
          <p:cNvCxnSpPr>
            <a:cxnSpLocks/>
          </p:cNvCxnSpPr>
          <p:nvPr/>
        </p:nvCxnSpPr>
        <p:spPr>
          <a:xfrm>
            <a:off x="8022205" y="2827169"/>
            <a:ext cx="1469091" cy="4009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22EC812-4396-400A-BB65-1D7CE3EB6DDA}"/>
              </a:ext>
            </a:extLst>
          </p:cNvPr>
          <p:cNvCxnSpPr>
            <a:cxnSpLocks/>
          </p:cNvCxnSpPr>
          <p:nvPr/>
        </p:nvCxnSpPr>
        <p:spPr>
          <a:xfrm flipH="1" flipV="1">
            <a:off x="2934571" y="1918186"/>
            <a:ext cx="1122757" cy="161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288BE0D-3953-425F-86C7-8783A9BA2BEB}"/>
              </a:ext>
            </a:extLst>
          </p:cNvPr>
          <p:cNvCxnSpPr>
            <a:cxnSpLocks/>
          </p:cNvCxnSpPr>
          <p:nvPr/>
        </p:nvCxnSpPr>
        <p:spPr>
          <a:xfrm flipH="1" flipV="1">
            <a:off x="2978400" y="629220"/>
            <a:ext cx="1078928" cy="9296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AC04160-8B6C-41F7-AD4C-B8D646D454E9}"/>
              </a:ext>
            </a:extLst>
          </p:cNvPr>
          <p:cNvSpPr/>
          <p:nvPr/>
        </p:nvSpPr>
        <p:spPr>
          <a:xfrm>
            <a:off x="9126191" y="3211058"/>
            <a:ext cx="2931733" cy="32789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0D001D-D6E6-48B8-9C01-385C945A481F}"/>
              </a:ext>
            </a:extLst>
          </p:cNvPr>
          <p:cNvSpPr txBox="1"/>
          <p:nvPr/>
        </p:nvSpPr>
        <p:spPr>
          <a:xfrm>
            <a:off x="9639094" y="3414817"/>
            <a:ext cx="103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 제목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C736E5-2B86-40A5-A69D-EF39DF32C02D}"/>
              </a:ext>
            </a:extLst>
          </p:cNvPr>
          <p:cNvSpPr txBox="1"/>
          <p:nvPr/>
        </p:nvSpPr>
        <p:spPr>
          <a:xfrm>
            <a:off x="9639095" y="3897346"/>
            <a:ext cx="103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 설명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1E3DE0-DF74-4BBE-BBAF-0D47D3B7961E}"/>
              </a:ext>
            </a:extLst>
          </p:cNvPr>
          <p:cNvSpPr txBox="1"/>
          <p:nvPr/>
        </p:nvSpPr>
        <p:spPr>
          <a:xfrm>
            <a:off x="9491296" y="4427975"/>
            <a:ext cx="117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992C37-C73A-4444-B924-6BD17164868C}"/>
              </a:ext>
            </a:extLst>
          </p:cNvPr>
          <p:cNvSpPr txBox="1"/>
          <p:nvPr/>
        </p:nvSpPr>
        <p:spPr>
          <a:xfrm>
            <a:off x="9393569" y="5002787"/>
            <a:ext cx="117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인원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91744E5-61C7-41D4-AA71-1852804E47AD}"/>
              </a:ext>
            </a:extLst>
          </p:cNvPr>
          <p:cNvSpPr/>
          <p:nvPr/>
        </p:nvSpPr>
        <p:spPr>
          <a:xfrm>
            <a:off x="9393569" y="5808004"/>
            <a:ext cx="1202757" cy="547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1731C34-5CB7-4281-A184-99C8B2A3EF9C}"/>
              </a:ext>
            </a:extLst>
          </p:cNvPr>
          <p:cNvSpPr/>
          <p:nvPr/>
        </p:nvSpPr>
        <p:spPr>
          <a:xfrm>
            <a:off x="10702037" y="5808004"/>
            <a:ext cx="1202757" cy="547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5B91D3-00D6-4A51-A24E-604FCD8CF050}"/>
              </a:ext>
            </a:extLst>
          </p:cNvPr>
          <p:cNvSpPr txBox="1"/>
          <p:nvPr/>
        </p:nvSpPr>
        <p:spPr>
          <a:xfrm>
            <a:off x="9157747" y="6494292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</a:t>
            </a:r>
            <a:r>
              <a:rPr lang="ko-KR" altLang="en-US" dirty="0"/>
              <a:t>리스트 더블 클릭 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A34A6F8-CC3A-44EF-A67F-336ED4347AE7}"/>
              </a:ext>
            </a:extLst>
          </p:cNvPr>
          <p:cNvSpPr txBox="1"/>
          <p:nvPr/>
        </p:nvSpPr>
        <p:spPr>
          <a:xfrm>
            <a:off x="631725" y="38458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rangeBtn</a:t>
            </a:r>
            <a:r>
              <a:rPr lang="ko-KR" altLang="en-US" dirty="0"/>
              <a:t> 원 클릭 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617E13C-9F6F-4204-9F0A-890C8016AB77}"/>
              </a:ext>
            </a:extLst>
          </p:cNvPr>
          <p:cNvCxnSpPr>
            <a:cxnSpLocks/>
            <a:stCxn id="92" idx="2"/>
            <a:endCxn id="70" idx="0"/>
          </p:cNvCxnSpPr>
          <p:nvPr/>
        </p:nvCxnSpPr>
        <p:spPr>
          <a:xfrm>
            <a:off x="10444062" y="2505256"/>
            <a:ext cx="147996" cy="7058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C368D28-EEC4-4A7A-997D-D4002BFCAC72}"/>
              </a:ext>
            </a:extLst>
          </p:cNvPr>
          <p:cNvSpPr txBox="1"/>
          <p:nvPr/>
        </p:nvSpPr>
        <p:spPr>
          <a:xfrm>
            <a:off x="9037330" y="258487"/>
            <a:ext cx="28134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LinearLayout</a:t>
            </a:r>
            <a:r>
              <a:rPr lang="en-US" altLang="ko-KR" sz="1400" dirty="0"/>
              <a:t> (vertical)</a:t>
            </a:r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보여주는 텍스트 창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방 제목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roomnameText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방 설명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roominfoText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카테고리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categoryText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현재 인원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roomnumberText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LinearLayout</a:t>
            </a:r>
            <a:r>
              <a:rPr lang="en-US" altLang="ko-KR" sz="1400" dirty="0"/>
              <a:t> (horizontal)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추가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addlistBtn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취소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canclelistBtn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4A55890-77A9-4FCD-B7FC-A7CCA5674382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2977078" y="3141921"/>
            <a:ext cx="1066524" cy="23665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327D2FF-9848-44C5-8A82-BF4E127527C6}"/>
              </a:ext>
            </a:extLst>
          </p:cNvPr>
          <p:cNvSpPr txBox="1"/>
          <p:nvPr/>
        </p:nvSpPr>
        <p:spPr>
          <a:xfrm>
            <a:off x="539359" y="4923690"/>
            <a:ext cx="24377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 정보 보여주는 리스트</a:t>
            </a:r>
            <a:endParaRPr lang="en-US" altLang="ko-KR" sz="1400" dirty="0"/>
          </a:p>
          <a:p>
            <a:r>
              <a:rPr lang="en-US" altLang="ko-KR" sz="1400" dirty="0" err="1"/>
              <a:t>RelativeLayout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cate (</a:t>
            </a:r>
            <a:r>
              <a:rPr lang="en-US" altLang="ko-KR" sz="1400" dirty="0" err="1"/>
              <a:t>showcategoryText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방 제목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shownameText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인원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shownumberText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34C6406-7C92-48A5-8247-F47DF2737480}"/>
              </a:ext>
            </a:extLst>
          </p:cNvPr>
          <p:cNvCxnSpPr>
            <a:cxnSpLocks/>
            <a:stCxn id="54" idx="2"/>
            <a:endCxn id="113" idx="0"/>
          </p:cNvCxnSpPr>
          <p:nvPr/>
        </p:nvCxnSpPr>
        <p:spPr>
          <a:xfrm flipH="1">
            <a:off x="1718343" y="1979039"/>
            <a:ext cx="496321" cy="3126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8E099EC-952B-471D-8308-CDC9E919E7F6}"/>
              </a:ext>
            </a:extLst>
          </p:cNvPr>
          <p:cNvSpPr txBox="1"/>
          <p:nvPr/>
        </p:nvSpPr>
        <p:spPr>
          <a:xfrm>
            <a:off x="427765" y="2291649"/>
            <a:ext cx="2581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RadioButton</a:t>
            </a:r>
            <a:r>
              <a:rPr lang="en-US" altLang="ko-KR" sz="1400" dirty="0"/>
              <a:t> </a:t>
            </a:r>
            <a:r>
              <a:rPr lang="ko-KR" altLang="en-US" sz="1400" dirty="0"/>
              <a:t>처리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한 개만 고를 수 있도록 처리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r_allBtn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r_studyBtn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r_meetingBtn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r_contestBtn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916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211865-B352-4A5D-BF48-FB68260997CA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E19D97-F7C2-4473-9E4C-0CB003F6449F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94213A-01AE-47D0-B9BF-665DE18434FC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9669D2-4946-443C-9451-89F679E59588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B2DE07-79E3-4A4B-AD31-0F189A112970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578CF0-C038-4787-97D6-76790E56628E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55EBEF-FDE8-4E44-A2F5-2DCB2E6275D9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911BBB0-1AF2-4AA2-B38E-AD46E5456532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BE4F3F-3BF2-431A-888A-7403644F5B92}"/>
              </a:ext>
            </a:extLst>
          </p:cNvPr>
          <p:cNvSpPr/>
          <p:nvPr/>
        </p:nvSpPr>
        <p:spPr>
          <a:xfrm>
            <a:off x="3996279" y="1605064"/>
            <a:ext cx="3979354" cy="4756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강의실과 채팅 방 리스트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최신순</a:t>
            </a:r>
            <a:r>
              <a:rPr lang="ko-KR" altLang="en-US" dirty="0">
                <a:solidFill>
                  <a:schemeClr val="tx1"/>
                </a:solidFill>
              </a:rPr>
              <a:t> 정렬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CB7DC26-D1F5-4AE6-A66E-255CC1E1F036}"/>
              </a:ext>
            </a:extLst>
          </p:cNvPr>
          <p:cNvCxnSpPr/>
          <p:nvPr/>
        </p:nvCxnSpPr>
        <p:spPr>
          <a:xfrm>
            <a:off x="3996279" y="5577840"/>
            <a:ext cx="3979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7E7094-703D-428C-ABE5-8725BC7C3704}"/>
              </a:ext>
            </a:extLst>
          </p:cNvPr>
          <p:cNvCxnSpPr/>
          <p:nvPr/>
        </p:nvCxnSpPr>
        <p:spPr>
          <a:xfrm>
            <a:off x="3996279" y="4776502"/>
            <a:ext cx="3979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F248263-7470-47BC-85E6-57C6461F7F8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7133762" y="4556725"/>
            <a:ext cx="2521133" cy="645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4C4C8D-0250-48A5-A5BE-5468E9E8B49E}"/>
              </a:ext>
            </a:extLst>
          </p:cNvPr>
          <p:cNvSpPr txBox="1"/>
          <p:nvPr/>
        </p:nvSpPr>
        <p:spPr>
          <a:xfrm>
            <a:off x="4716112" y="501735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강의실 길게 누를 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9ACC62-3E46-4D39-BC66-52C9C76DEE9E}"/>
              </a:ext>
            </a:extLst>
          </p:cNvPr>
          <p:cNvSpPr/>
          <p:nvPr/>
        </p:nvSpPr>
        <p:spPr>
          <a:xfrm>
            <a:off x="9654895" y="3889020"/>
            <a:ext cx="2222090" cy="13354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FBB0279-B20D-4F32-A6B6-38304B0712C2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9654895" y="4556725"/>
            <a:ext cx="2222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90B501-C923-4E21-8B5A-A4C90E54CB44}"/>
              </a:ext>
            </a:extLst>
          </p:cNvPr>
          <p:cNvSpPr txBox="1"/>
          <p:nvPr/>
        </p:nvSpPr>
        <p:spPr>
          <a:xfrm>
            <a:off x="9702988" y="4038207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내용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914776-92D1-4BDA-A3B3-8474BFBECA1D}"/>
              </a:ext>
            </a:extLst>
          </p:cNvPr>
          <p:cNvSpPr txBox="1"/>
          <p:nvPr/>
        </p:nvSpPr>
        <p:spPr>
          <a:xfrm>
            <a:off x="9818405" y="4750859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알림 창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1321" y="625520"/>
            <a:ext cx="31667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강의실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옅은 푸른색</a:t>
            </a:r>
            <a:r>
              <a:rPr lang="en-US" altLang="ko-KR" sz="2000" b="1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알림 </a:t>
            </a:r>
            <a:r>
              <a:rPr lang="en-US" altLang="ko-KR" dirty="0"/>
              <a:t>ON/OFF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대화 내용 활성화 </a:t>
            </a:r>
            <a:r>
              <a:rPr lang="en-US" altLang="ko-KR" dirty="0"/>
              <a:t>ON/OFF( OFF</a:t>
            </a:r>
            <a:r>
              <a:rPr lang="ko-KR" altLang="en-US" dirty="0"/>
              <a:t>시 데이터 차단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나가기 금지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익명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제목 변경 불가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1321" y="4139999"/>
            <a:ext cx="285526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모임 방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옅은 붉은색</a:t>
            </a:r>
            <a:r>
              <a:rPr lang="en-US" altLang="ko-KR" sz="2000" b="1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알림 </a:t>
            </a:r>
            <a:r>
              <a:rPr lang="en-US" altLang="ko-KR" dirty="0"/>
              <a:t>ON/OFF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나가기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닉네임 부여</a:t>
            </a:r>
            <a:r>
              <a:rPr lang="en-US" altLang="ko-KR" dirty="0"/>
              <a:t>(</a:t>
            </a:r>
            <a:r>
              <a:rPr lang="ko-KR" altLang="en-US" dirty="0"/>
              <a:t>성별 기준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제목 변경 불가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C4C8D-0250-48A5-A5BE-5468E9E8B49E}"/>
              </a:ext>
            </a:extLst>
          </p:cNvPr>
          <p:cNvSpPr txBox="1"/>
          <p:nvPr/>
        </p:nvSpPr>
        <p:spPr>
          <a:xfrm>
            <a:off x="4675236" y="5770777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모임 방 길게 누를 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사각형: 둥근 모서리 20">
            <a:extLst>
              <a:ext uri="{FF2B5EF4-FFF2-40B4-BE49-F238E27FC236}">
                <a16:creationId xmlns:a16="http://schemas.microsoft.com/office/drawing/2014/main" id="{A79ACC62-3E46-4D39-BC66-52C9C76DEE9E}"/>
              </a:ext>
            </a:extLst>
          </p:cNvPr>
          <p:cNvSpPr/>
          <p:nvPr/>
        </p:nvSpPr>
        <p:spPr>
          <a:xfrm>
            <a:off x="9654895" y="5396157"/>
            <a:ext cx="2222090" cy="13354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FBB0279-B20D-4F32-A6B6-38304B0712C2}"/>
              </a:ext>
            </a:extLst>
          </p:cNvPr>
          <p:cNvCxnSpPr>
            <a:stCxn id="33" idx="1"/>
            <a:endCxn id="33" idx="3"/>
          </p:cNvCxnSpPr>
          <p:nvPr/>
        </p:nvCxnSpPr>
        <p:spPr>
          <a:xfrm>
            <a:off x="9654895" y="6063862"/>
            <a:ext cx="2222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990B501-C923-4E21-8B5A-A4C90E54CB44}"/>
              </a:ext>
            </a:extLst>
          </p:cNvPr>
          <p:cNvSpPr txBox="1"/>
          <p:nvPr/>
        </p:nvSpPr>
        <p:spPr>
          <a:xfrm>
            <a:off x="10171064" y="55758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방 나가기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14776-92D1-4BDA-A3B3-8474BFBECA1D}"/>
              </a:ext>
            </a:extLst>
          </p:cNvPr>
          <p:cNvSpPr txBox="1"/>
          <p:nvPr/>
        </p:nvSpPr>
        <p:spPr>
          <a:xfrm>
            <a:off x="9818405" y="6257996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알림 창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248263-7470-47BC-85E6-57C6461F7F8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174638" y="5953657"/>
            <a:ext cx="2480257" cy="110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47E7094-703D-428C-ABE5-8725BC7C3704}"/>
              </a:ext>
            </a:extLst>
          </p:cNvPr>
          <p:cNvCxnSpPr/>
          <p:nvPr/>
        </p:nvCxnSpPr>
        <p:spPr>
          <a:xfrm>
            <a:off x="3996279" y="2307622"/>
            <a:ext cx="3979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3288" y="182840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매칭</a:t>
            </a:r>
            <a:r>
              <a:rPr lang="ko-KR" altLang="en-US" dirty="0"/>
              <a:t> 대화방</a:t>
            </a:r>
          </a:p>
        </p:txBody>
      </p:sp>
      <p:sp>
        <p:nvSpPr>
          <p:cNvPr id="43" name="사각형: 둥근 모서리 20">
            <a:extLst>
              <a:ext uri="{FF2B5EF4-FFF2-40B4-BE49-F238E27FC236}">
                <a16:creationId xmlns:a16="http://schemas.microsoft.com/office/drawing/2014/main" id="{A79ACC62-3E46-4D39-BC66-52C9C76DEE9E}"/>
              </a:ext>
            </a:extLst>
          </p:cNvPr>
          <p:cNvSpPr/>
          <p:nvPr/>
        </p:nvSpPr>
        <p:spPr>
          <a:xfrm>
            <a:off x="9491386" y="746760"/>
            <a:ext cx="2222090" cy="2087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FBB0279-B20D-4F32-A6B6-38304B0712C2}"/>
              </a:ext>
            </a:extLst>
          </p:cNvPr>
          <p:cNvCxnSpPr/>
          <p:nvPr/>
        </p:nvCxnSpPr>
        <p:spPr>
          <a:xfrm>
            <a:off x="9491386" y="1286645"/>
            <a:ext cx="2222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BB0279-B20D-4F32-A6B6-38304B0712C2}"/>
              </a:ext>
            </a:extLst>
          </p:cNvPr>
          <p:cNvCxnSpPr/>
          <p:nvPr/>
        </p:nvCxnSpPr>
        <p:spPr>
          <a:xfrm>
            <a:off x="9491386" y="1775062"/>
            <a:ext cx="2222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F248263-7470-47BC-85E6-57C6461F7F8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076745" y="1790700"/>
            <a:ext cx="2414641" cy="205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FBB0279-B20D-4F32-A6B6-38304B0712C2}"/>
              </a:ext>
            </a:extLst>
          </p:cNvPr>
          <p:cNvCxnSpPr/>
          <p:nvPr/>
        </p:nvCxnSpPr>
        <p:spPr>
          <a:xfrm>
            <a:off x="9491386" y="2307622"/>
            <a:ext cx="2222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76724" y="82748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대화방 숨기기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811189" y="132411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알림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818405" y="240316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대화방 나가기</a:t>
            </a:r>
          </a:p>
        </p:txBody>
      </p:sp>
    </p:spTree>
    <p:extLst>
      <p:ext uri="{BB962C8B-B14F-4D97-AF65-F5344CB8AC3E}">
        <p14:creationId xmlns:p14="http://schemas.microsoft.com/office/powerpoint/2010/main" val="83928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855086-5712-4AC1-948E-8E69C951FE3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8C467C-DD20-4C13-BBB8-9445A07439E6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7B4908-F38B-45EB-A62F-F097E26203BF}"/>
              </a:ext>
            </a:extLst>
          </p:cNvPr>
          <p:cNvSpPr txBox="1"/>
          <p:nvPr/>
        </p:nvSpPr>
        <p:spPr>
          <a:xfrm>
            <a:off x="5344833" y="330926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방 이름 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4839841C-CEE4-47A5-9154-FD951487B90E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C4F25-1741-446B-BCA8-A55D1EF1F738}"/>
              </a:ext>
            </a:extLst>
          </p:cNvPr>
          <p:cNvSpPr txBox="1"/>
          <p:nvPr/>
        </p:nvSpPr>
        <p:spPr>
          <a:xfrm>
            <a:off x="7603794" y="381368"/>
            <a:ext cx="76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BB0EFC-5CAE-4B70-BC52-3DE1B1FA6903}"/>
              </a:ext>
            </a:extLst>
          </p:cNvPr>
          <p:cNvSpPr/>
          <p:nvPr/>
        </p:nvSpPr>
        <p:spPr>
          <a:xfrm>
            <a:off x="4041058" y="1052053"/>
            <a:ext cx="3952568" cy="5240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카톡과 동일한 화면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7478B-C7C9-4395-953C-51CCFE344E5F}"/>
              </a:ext>
            </a:extLst>
          </p:cNvPr>
          <p:cNvSpPr txBox="1"/>
          <p:nvPr/>
        </p:nvSpPr>
        <p:spPr>
          <a:xfrm>
            <a:off x="8631249" y="2237515"/>
            <a:ext cx="3362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내용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닉네임</a:t>
            </a:r>
            <a:r>
              <a:rPr lang="en-US" altLang="ko-KR" dirty="0"/>
              <a:t> (</a:t>
            </a:r>
            <a:r>
              <a:rPr lang="ko-KR" altLang="en-US" dirty="0"/>
              <a:t>남자 </a:t>
            </a:r>
            <a:r>
              <a:rPr lang="en-US" altLang="ko-KR" dirty="0"/>
              <a:t>1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 알림 </a:t>
            </a:r>
            <a:r>
              <a:rPr lang="en-US" altLang="ko-KR" dirty="0"/>
              <a:t>ON /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프사를</a:t>
            </a:r>
            <a:r>
              <a:rPr lang="ko-KR" altLang="en-US" dirty="0"/>
              <a:t> 누를 경우 </a:t>
            </a:r>
            <a:r>
              <a:rPr lang="en-US" altLang="ko-KR" dirty="0"/>
              <a:t>(</a:t>
            </a:r>
            <a:r>
              <a:rPr lang="ko-KR" altLang="en-US" dirty="0"/>
              <a:t>신고와 </a:t>
            </a:r>
            <a:r>
              <a:rPr lang="ko-KR" altLang="en-US" dirty="0" err="1"/>
              <a:t>강퇴</a:t>
            </a:r>
            <a:r>
              <a:rPr lang="ko-KR" altLang="en-US" dirty="0"/>
              <a:t> 투표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카톡처럼</a:t>
            </a:r>
            <a:r>
              <a:rPr lang="ko-KR" altLang="en-US" dirty="0"/>
              <a:t> 멤버 목록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프사는</a:t>
            </a:r>
            <a:r>
              <a:rPr lang="ko-KR" altLang="en-US" dirty="0"/>
              <a:t> 고정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37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855086-5712-4AC1-948E-8E69C951FE3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7A385-FB93-4210-A8CF-FA3DEF493CA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8696ADA-B0B9-4967-841B-A18850057496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A3D8B9-2DF3-42EE-B1DC-46C9C9585E47}"/>
              </a:ext>
            </a:extLst>
          </p:cNvPr>
          <p:cNvSpPr txBox="1"/>
          <p:nvPr/>
        </p:nvSpPr>
        <p:spPr>
          <a:xfrm>
            <a:off x="5344833" y="3309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강의실 이름 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3B72F5A-AA85-438A-A347-5B78F6DFEB40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643DF-D358-4720-8150-23DC75AB5299}"/>
              </a:ext>
            </a:extLst>
          </p:cNvPr>
          <p:cNvSpPr txBox="1"/>
          <p:nvPr/>
        </p:nvSpPr>
        <p:spPr>
          <a:xfrm>
            <a:off x="7603794" y="381368"/>
            <a:ext cx="76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C5E3A9-21B8-4A7F-8827-C8D58421E4B1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BD90C0-7965-459D-9C86-89B263354585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0B67AA-A1AB-4B68-8E65-1E42230A8B4D}"/>
              </a:ext>
            </a:extLst>
          </p:cNvPr>
          <p:cNvSpPr txBox="1"/>
          <p:nvPr/>
        </p:nvSpPr>
        <p:spPr>
          <a:xfrm>
            <a:off x="5344833" y="3309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강의실 이름 </a:t>
            </a: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720C4224-A3D7-4666-8FBE-354F6CEC69AF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3A7C4-E235-415D-929C-049E3C12CE7E}"/>
              </a:ext>
            </a:extLst>
          </p:cNvPr>
          <p:cNvSpPr txBox="1"/>
          <p:nvPr/>
        </p:nvSpPr>
        <p:spPr>
          <a:xfrm>
            <a:off x="7603794" y="381368"/>
            <a:ext cx="76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26846F-AD6C-40AB-A7D6-447134C669AC}"/>
              </a:ext>
            </a:extLst>
          </p:cNvPr>
          <p:cNvSpPr/>
          <p:nvPr/>
        </p:nvSpPr>
        <p:spPr>
          <a:xfrm>
            <a:off x="4041058" y="1052053"/>
            <a:ext cx="3952568" cy="5240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카톡과 동일한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9C84A-A82F-498B-82A8-A5B22385C124}"/>
              </a:ext>
            </a:extLst>
          </p:cNvPr>
          <p:cNvSpPr txBox="1"/>
          <p:nvPr/>
        </p:nvSpPr>
        <p:spPr>
          <a:xfrm>
            <a:off x="8722688" y="2118360"/>
            <a:ext cx="3255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내용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익명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 알림 </a:t>
            </a:r>
            <a:r>
              <a:rPr lang="en-US" altLang="ko-KR" dirty="0"/>
              <a:t>ON /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내용에 대한 비활성화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신고 </a:t>
            </a:r>
            <a:r>
              <a:rPr lang="en-US" altLang="ko-KR" dirty="0"/>
              <a:t>(</a:t>
            </a:r>
            <a:r>
              <a:rPr lang="ko-KR" altLang="en-US" dirty="0" err="1"/>
              <a:t>강퇴</a:t>
            </a:r>
            <a:r>
              <a:rPr lang="ko-KR" altLang="en-US" dirty="0"/>
              <a:t> </a:t>
            </a:r>
            <a:r>
              <a:rPr lang="en-US" altLang="ko-KR" dirty="0"/>
              <a:t>x, </a:t>
            </a:r>
            <a:r>
              <a:rPr lang="ko-KR" altLang="en-US" dirty="0"/>
              <a:t>건수 </a:t>
            </a:r>
            <a:r>
              <a:rPr lang="ko-KR" altLang="en-US" dirty="0" err="1"/>
              <a:t>누적시</a:t>
            </a:r>
            <a:r>
              <a:rPr lang="ko-KR" altLang="en-US" dirty="0"/>
              <a:t> 채팅 금지</a:t>
            </a:r>
            <a:r>
              <a:rPr lang="en-US" altLang="ko-KR" dirty="0"/>
              <a:t>, </a:t>
            </a:r>
            <a:r>
              <a:rPr lang="ko-KR" altLang="en-US" dirty="0"/>
              <a:t>금지시 프로필에 자물쇠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15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61022F-9288-4EC2-A4F2-AA2FB40D5C6A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647A0C-D2C8-4E12-90D7-20D4DE03991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746032-F3FE-49BE-9A64-3975A486E735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2A3846-45A5-40D8-A5D8-2000FD757ECF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7AB924-24D4-4CDF-8003-AA2B4558D3E9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670A58-EF40-4DFA-8555-F4060FABBA12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E6A05B-1405-4740-98B6-35435A63CE25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F3544D-6760-4657-BDC8-62CA9E8B3F39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DD534B-C793-46E2-8EB2-3554645532F5}"/>
              </a:ext>
            </a:extLst>
          </p:cNvPr>
          <p:cNvSpPr/>
          <p:nvPr/>
        </p:nvSpPr>
        <p:spPr>
          <a:xfrm>
            <a:off x="3996279" y="1770434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722223-D31D-4376-B447-591FF119E3D8}"/>
              </a:ext>
            </a:extLst>
          </p:cNvPr>
          <p:cNvSpPr/>
          <p:nvPr/>
        </p:nvSpPr>
        <p:spPr>
          <a:xfrm>
            <a:off x="4023902" y="4412769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푸쉬</a:t>
            </a:r>
            <a:r>
              <a:rPr lang="ko-KR" altLang="en-US" dirty="0">
                <a:solidFill>
                  <a:schemeClr val="tx1"/>
                </a:solidFill>
              </a:rPr>
              <a:t> 알림 </a:t>
            </a:r>
            <a:r>
              <a:rPr lang="en-US" altLang="ko-KR" dirty="0">
                <a:solidFill>
                  <a:schemeClr val="tx1"/>
                </a:solidFill>
              </a:rPr>
              <a:t>ON / 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CE8044-6AFD-45DE-B496-FF321D117170}"/>
              </a:ext>
            </a:extLst>
          </p:cNvPr>
          <p:cNvSpPr/>
          <p:nvPr/>
        </p:nvSpPr>
        <p:spPr>
          <a:xfrm>
            <a:off x="4023902" y="5582170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D1C714-7A5C-410F-8954-D73E49BA523A}"/>
              </a:ext>
            </a:extLst>
          </p:cNvPr>
          <p:cNvSpPr/>
          <p:nvPr/>
        </p:nvSpPr>
        <p:spPr>
          <a:xfrm>
            <a:off x="4023902" y="3243368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 정보 수정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1C714-7A5C-410F-8954-D73E49BA523A}"/>
              </a:ext>
            </a:extLst>
          </p:cNvPr>
          <p:cNvSpPr/>
          <p:nvPr/>
        </p:nvSpPr>
        <p:spPr>
          <a:xfrm>
            <a:off x="4023902" y="1984451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매칭</a:t>
            </a:r>
            <a:r>
              <a:rPr lang="ko-KR" altLang="en-US" dirty="0">
                <a:solidFill>
                  <a:schemeClr val="tx1"/>
                </a:solidFill>
              </a:rPr>
              <a:t> 정보 수정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제외 기준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265920" y="1439694"/>
            <a:ext cx="2636520" cy="16692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7975633" y="1439694"/>
            <a:ext cx="1503647" cy="5447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8003256" y="2674116"/>
            <a:ext cx="1430304" cy="4348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265920" y="2002285"/>
            <a:ext cx="2636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265920" y="2543415"/>
            <a:ext cx="2636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11184" y="1527893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매칭</a:t>
            </a:r>
            <a:r>
              <a:rPr lang="ko-KR" altLang="en-US" dirty="0"/>
              <a:t> </a:t>
            </a:r>
            <a:r>
              <a:rPr lang="en-US" altLang="ko-KR" dirty="0"/>
              <a:t>ON / OFF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39248" y="209356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제외 학과 선택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739248" y="264152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제외 학번 선택</a:t>
            </a:r>
          </a:p>
        </p:txBody>
      </p:sp>
    </p:spTree>
    <p:extLst>
      <p:ext uri="{BB962C8B-B14F-4D97-AF65-F5344CB8AC3E}">
        <p14:creationId xmlns:p14="http://schemas.microsoft.com/office/powerpoint/2010/main" val="216185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530</Words>
  <Application>Microsoft Office PowerPoint</Application>
  <PresentationFormat>와이드스크린</PresentationFormat>
  <Paragraphs>172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정길</dc:creator>
  <cp:lastModifiedBy>신 정길</cp:lastModifiedBy>
  <cp:revision>32</cp:revision>
  <dcterms:created xsi:type="dcterms:W3CDTF">2018-07-15T08:24:26Z</dcterms:created>
  <dcterms:modified xsi:type="dcterms:W3CDTF">2018-08-05T13:44:02Z</dcterms:modified>
</cp:coreProperties>
</file>