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초기 화면" id="{BA335EA2-C4BE-4529-8715-BE8D3BF23E33}">
          <p14:sldIdLst>
            <p14:sldId id="256"/>
          </p14:sldIdLst>
        </p14:section>
        <p14:section name="회원 가입" id="{D90759E7-B7C9-456B-847F-F3DE9FF47C88}">
          <p14:sldIdLst>
            <p14:sldId id="257"/>
          </p14:sldIdLst>
        </p14:section>
        <p14:section name="메인 화면 (시간표)" id="{FF00B742-AEC4-4BD3-9EE0-9780B707BE10}">
          <p14:sldIdLst>
            <p14:sldId id="258"/>
          </p14:sldIdLst>
        </p14:section>
        <p14:section name="(방 찾기)" id="{8CF68F9A-50CB-4A13-91D7-171AF67E4F67}">
          <p14:sldIdLst>
            <p14:sldId id="259"/>
          </p14:sldIdLst>
        </p14:section>
        <p14:section name="(방 목록)" id="{D5F79464-2B57-4F05-BF8C-BE9A769D8A8F}">
          <p14:sldIdLst>
            <p14:sldId id="260"/>
          </p14:sldIdLst>
        </p14:section>
        <p14:section name="(방 목록 - 채팅방 입장시)" id="{4AC6125D-D653-4A35-84E4-BAEC682919C1}">
          <p14:sldIdLst>
            <p14:sldId id="262"/>
          </p14:sldIdLst>
        </p14:section>
        <p14:section name="(방 목록 - 강의실 입장시)" id="{EF965865-4280-48C2-AFCE-B38E113F3970}">
          <p14:sldIdLst>
            <p14:sldId id="263"/>
          </p14:sldIdLst>
        </p14:section>
        <p14:section name="(설정)" id="{87AADA26-EFD5-42C6-BCAB-729621DDE9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길" initials="신정" lastIdx="1" clrIdx="0">
    <p:extLst>
      <p:ext uri="{19B8F6BF-5375-455C-9EA6-DF929625EA0E}">
        <p15:presenceInfo xmlns:p15="http://schemas.microsoft.com/office/powerpoint/2012/main" userId="68db9ba717976b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B6467A-7FDF-481A-B98D-BB4837970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06B8298-C50A-4A99-8051-27A5DE7C0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682453-BC47-47A2-B192-60760AE0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D0163F7-708A-4F94-B30F-17033FF5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B99017B-F278-4D0E-8064-A35FE914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180B47-3FA1-410C-9715-B5F8F183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27C4F57-DBF0-4D0F-A7ED-AD257BA02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16FFAA2-BBAE-477C-9FA6-2358BA90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949C536-CA1E-4671-B20B-2295376F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BEC85DA-F634-489B-9EE3-BE414660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8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54F7B41-D61F-48F5-8BE6-A9AD9E853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43425E7-A11A-4B82-AD69-71FBC2ADF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B035C3D-A6D1-4FA9-878F-E4A2A5F6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12A885-1E99-437A-8FE9-0B4103F0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1F9BF36-FC77-4935-BCF1-8F4234B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D6B2C40-1720-4D0C-BF14-CAF40CD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1B0DE2-1E1F-4DB6-B1AE-BB9B5C07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8B11DA-8FC7-45D4-B243-4098362B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176E32C-81C3-4C3C-B5D0-EA6006EB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B498E77-F633-4B7C-9BC9-6C54973F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50FD32D-F6F3-406B-8A35-7F0ED2EC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221C1F0-EC44-4ADB-9E0B-805C9E66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A1C871C-B212-4261-B75A-0FD8A357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F01AF87-1AA2-485A-9CD7-C82FE1D0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8D557B3-9124-40B1-BCA8-A8A6E4B3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3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313916-3B53-43AA-82D2-AE3E2A18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2B2FF64-893E-41A7-85F5-50E460B2C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E1C98DB-AF54-4E30-AD20-C60D4BA00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CB68E86-2D3D-493B-93A9-2F7BFE25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C47F729-9C48-4D7B-8D72-6C5DB168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C087222-C155-48CB-B79E-B38BBB0F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6454FB-49D5-4332-BA1F-69A848A4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12A006C-634C-4254-8667-3D3A7B33E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F2A84EB-4115-4A66-B5E8-6D8DB4B73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15966DF-9FD8-4A28-8C59-5A18C964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DAEED12-6005-4A7F-8623-56702A59A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22CE270-7CC3-4C0A-B0E0-D6F8F437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3BC4203B-20AB-4C92-A689-8D58599B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3FCE31C-CF10-4647-B542-21E21AA5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3A3E5D-445C-4EE0-A791-E5E98CBF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4C206A6-65E1-4235-B7DE-4E3C3FAA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D0C6687-8D51-4BF0-9AE6-0446FB69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6D1DE85-A705-407D-8B65-9F1C5583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E993063-C95F-43B7-BD95-AE8451D2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45DD7B3-643B-44A2-AE83-310D3AD6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9C0C2AF-26A2-4C01-B694-4B076C07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0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136860-AFC5-40DA-A769-E0E253F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7E0604-06B2-4556-A266-1418687A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FD44A46-8E00-4693-A6A2-4CD5529CB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0B17DC-AAD6-43C8-A5ED-D346F82F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0353C9F-3397-46A2-9121-927790D5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9B8BF82-7283-4757-B774-5E34AF2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2A331E-8235-40F6-8F1A-CB3ADBCE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5EC80F2-5E5D-406C-B472-FE09AE100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61F926C-A03A-45F6-B63C-8C12F6FC6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28E51BF-DECC-4396-B83A-426D4EB7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B761AAF-89CD-4E39-A525-60041EA6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99888D6-E2C0-4E92-A992-86D2B05B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2CDE957-E271-4CC5-BA24-D3F30AA6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326A2C-EAE5-4BD1-991F-EE814183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AACF617-72DA-431F-B13C-7B068F6C9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E5F0-FE42-4315-BCA2-3A80A67D8EDC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6976179-149C-48B5-A398-D31835049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7B04033-9D05-4E21-A166-F799AD57B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DCD9A69-0BAD-47D0-9EB0-D25914148755}"/>
              </a:ext>
            </a:extLst>
          </p:cNvPr>
          <p:cNvSpPr/>
          <p:nvPr/>
        </p:nvSpPr>
        <p:spPr>
          <a:xfrm>
            <a:off x="3806888" y="305369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57EB158-9958-4AAB-9C71-E6C7C1738679}"/>
              </a:ext>
            </a:extLst>
          </p:cNvPr>
          <p:cNvSpPr txBox="1"/>
          <p:nvPr/>
        </p:nvSpPr>
        <p:spPr>
          <a:xfrm>
            <a:off x="4971659" y="1171931"/>
            <a:ext cx="2248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login</a:t>
            </a:r>
            <a:endParaRPr lang="ko-KR" altLang="en-US" sz="6600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560A13B-77DC-457D-944A-C943CE6921B2}"/>
              </a:ext>
            </a:extLst>
          </p:cNvPr>
          <p:cNvSpPr txBox="1"/>
          <p:nvPr/>
        </p:nvSpPr>
        <p:spPr>
          <a:xfrm>
            <a:off x="5270238" y="3886131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D929FEC-7EED-48E5-8403-DD97CF81FF96}"/>
              </a:ext>
            </a:extLst>
          </p:cNvPr>
          <p:cNvSpPr/>
          <p:nvPr/>
        </p:nvSpPr>
        <p:spPr>
          <a:xfrm>
            <a:off x="4021494" y="5505061"/>
            <a:ext cx="4021494" cy="8770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HOT</a:t>
            </a:r>
            <a:r>
              <a:rPr lang="ko-KR" altLang="en-US" dirty="0"/>
              <a:t>한 모임 방 보여주기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833D193-B422-4E4A-B20B-3FFD2A8458D0}"/>
              </a:ext>
            </a:extLst>
          </p:cNvPr>
          <p:cNvSpPr txBox="1"/>
          <p:nvPr/>
        </p:nvSpPr>
        <p:spPr>
          <a:xfrm>
            <a:off x="5125614" y="4334289"/>
            <a:ext cx="1847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비밀 번호 찾기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1223418-3702-4C86-84EA-D51BB4E79960}"/>
              </a:ext>
            </a:extLst>
          </p:cNvPr>
          <p:cNvSpPr txBox="1"/>
          <p:nvPr/>
        </p:nvSpPr>
        <p:spPr>
          <a:xfrm>
            <a:off x="5078961" y="2373481"/>
            <a:ext cx="19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</a:t>
            </a:r>
            <a:r>
              <a:rPr lang="en-US" altLang="ko-KR" dirty="0"/>
              <a:t> :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5ABB9D0-1DD4-4E2A-9485-9D3DF333240F}"/>
              </a:ext>
            </a:extLst>
          </p:cNvPr>
          <p:cNvSpPr txBox="1"/>
          <p:nvPr/>
        </p:nvSpPr>
        <p:spPr>
          <a:xfrm>
            <a:off x="4579776" y="2721061"/>
            <a:ext cx="18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Password :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92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3A2A30E-9865-4235-AB80-8F3BCF303B1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2EE7E49-EF1A-452E-B331-C4DF9E5847FC}"/>
              </a:ext>
            </a:extLst>
          </p:cNvPr>
          <p:cNvSpPr txBox="1"/>
          <p:nvPr/>
        </p:nvSpPr>
        <p:spPr>
          <a:xfrm>
            <a:off x="4623006" y="1521964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확인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BA5DCD9-C180-4EEF-A72C-952DF2925C87}"/>
              </a:ext>
            </a:extLst>
          </p:cNvPr>
          <p:cNvSpPr txBox="1"/>
          <p:nvPr/>
        </p:nvSpPr>
        <p:spPr>
          <a:xfrm>
            <a:off x="4262222" y="1152632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PASSWORD :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5244AC-49AE-4F01-949B-A7273B982E1C}"/>
              </a:ext>
            </a:extLst>
          </p:cNvPr>
          <p:cNvSpPr txBox="1"/>
          <p:nvPr/>
        </p:nvSpPr>
        <p:spPr>
          <a:xfrm>
            <a:off x="4623006" y="783300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학번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E00DA5E-A649-4B5B-9F19-397391C0BF81}"/>
              </a:ext>
            </a:extLst>
          </p:cNvPr>
          <p:cNvSpPr txBox="1"/>
          <p:nvPr/>
        </p:nvSpPr>
        <p:spPr>
          <a:xfrm>
            <a:off x="4511038" y="3637612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이메일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46C0AC0-758E-48AC-8684-C7B92691CAEB}"/>
              </a:ext>
            </a:extLst>
          </p:cNvPr>
          <p:cNvSpPr txBox="1"/>
          <p:nvPr/>
        </p:nvSpPr>
        <p:spPr>
          <a:xfrm>
            <a:off x="4623006" y="4030754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학과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55AA39-3E8A-4DF7-83E8-189E4EE3001A}"/>
              </a:ext>
            </a:extLst>
          </p:cNvPr>
          <p:cNvSpPr txBox="1"/>
          <p:nvPr/>
        </p:nvSpPr>
        <p:spPr>
          <a:xfrm>
            <a:off x="4623006" y="4441960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성별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147DA28-B552-4141-A77E-BC20D610C082}"/>
              </a:ext>
            </a:extLst>
          </p:cNvPr>
          <p:cNvSpPr txBox="1"/>
          <p:nvPr/>
        </p:nvSpPr>
        <p:spPr>
          <a:xfrm>
            <a:off x="4511038" y="2194055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인증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A26808-21D2-43C7-B151-34FEA67D1839}"/>
              </a:ext>
            </a:extLst>
          </p:cNvPr>
          <p:cNvSpPr/>
          <p:nvPr/>
        </p:nvSpPr>
        <p:spPr>
          <a:xfrm>
            <a:off x="5741125" y="3173997"/>
            <a:ext cx="100770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E897087-70E0-4C18-B51E-232E34FFFEDD}"/>
              </a:ext>
            </a:extLst>
          </p:cNvPr>
          <p:cNvSpPr/>
          <p:nvPr/>
        </p:nvSpPr>
        <p:spPr>
          <a:xfrm>
            <a:off x="5741125" y="2701806"/>
            <a:ext cx="1772817" cy="342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DD44659-4FCC-404C-975A-B60CC08F4F04}"/>
              </a:ext>
            </a:extLst>
          </p:cNvPr>
          <p:cNvSpPr txBox="1"/>
          <p:nvPr/>
        </p:nvSpPr>
        <p:spPr>
          <a:xfrm>
            <a:off x="6982097" y="2194055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SMU@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73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2EBD36B-8E92-40F1-A00D-28E81AAB15B2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C39C5FD-53A0-4E46-BE47-8FBA58D419E5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A7C896F-CA64-4F19-A784-E17C83BD65FF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CEA798A-5EC3-4C95-829E-0E8DAE60552A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3DC588F-E99D-403E-B03C-6B8E43E361A7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0221E39B-597A-45A8-B8F7-81433F72F7BA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1D5FF65-5C73-4D14-A493-8030217305E1}"/>
              </a:ext>
            </a:extLst>
          </p:cNvPr>
          <p:cNvSpPr/>
          <p:nvPr/>
        </p:nvSpPr>
        <p:spPr>
          <a:xfrm>
            <a:off x="4247016" y="1809141"/>
            <a:ext cx="3705190" cy="4580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시간표 삽입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CAC6253C-D5DC-4124-9825-A0A5144BDA35}"/>
              </a:ext>
            </a:extLst>
          </p:cNvPr>
          <p:cNvSpPr/>
          <p:nvPr/>
        </p:nvSpPr>
        <p:spPr>
          <a:xfrm>
            <a:off x="6961762" y="5438702"/>
            <a:ext cx="875490" cy="78793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+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4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519995A8-01C7-4230-9A0E-F6F27FE207B8}"/>
              </a:ext>
            </a:extLst>
          </p:cNvPr>
          <p:cNvSpPr/>
          <p:nvPr/>
        </p:nvSpPr>
        <p:spPr>
          <a:xfrm>
            <a:off x="8803532" y="2879388"/>
            <a:ext cx="3142662" cy="3698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10C4848-33D7-454F-A979-97979CCF163B}"/>
              </a:ext>
            </a:extLst>
          </p:cNvPr>
          <p:cNvSpPr/>
          <p:nvPr/>
        </p:nvSpPr>
        <p:spPr>
          <a:xfrm>
            <a:off x="3996279" y="2286000"/>
            <a:ext cx="3979353" cy="4153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86682A3-ACFD-461F-B431-34F5413CFC54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9BCF8D8-9D9E-44FE-9E4D-6757E42B1207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2D22A41-F4EF-4D9A-95DF-F1ED025CCECE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DD3E4D7-E616-4469-9766-A08839EFD6D5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AC65B40-1914-4B33-A6E9-8501D0CBD4AA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C80E4F3-B6F7-4F4A-9F24-91036CD3EEFF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42A1213F-94BB-4193-A5E9-BD5AF43C8FD7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F9A6A5A9-E665-4953-8708-297ABE452083}"/>
              </a:ext>
            </a:extLst>
          </p:cNvPr>
          <p:cNvSpPr/>
          <p:nvPr/>
        </p:nvSpPr>
        <p:spPr>
          <a:xfrm>
            <a:off x="3996279" y="1595336"/>
            <a:ext cx="3979354" cy="350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기능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53EDE6-3C3E-4198-A951-29814FA043E0}"/>
              </a:ext>
            </a:extLst>
          </p:cNvPr>
          <p:cNvSpPr txBox="1"/>
          <p:nvPr/>
        </p:nvSpPr>
        <p:spPr>
          <a:xfrm>
            <a:off x="9368302" y="778716"/>
            <a:ext cx="1766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 종류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스터디 그룹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공모전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059A9A5-E0A8-41D0-8CE3-84C75ABD1F5F}"/>
              </a:ext>
            </a:extLst>
          </p:cNvPr>
          <p:cNvSpPr txBox="1"/>
          <p:nvPr/>
        </p:nvSpPr>
        <p:spPr>
          <a:xfrm>
            <a:off x="9190169" y="3479742"/>
            <a:ext cx="103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 제목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4E237FD-7701-4657-8CF0-EDC22AD4AD58}"/>
              </a:ext>
            </a:extLst>
          </p:cNvPr>
          <p:cNvSpPr txBox="1"/>
          <p:nvPr/>
        </p:nvSpPr>
        <p:spPr>
          <a:xfrm>
            <a:off x="9024798" y="3990070"/>
            <a:ext cx="119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772CB0C-DDA4-47FC-B781-FDECA507282F}"/>
              </a:ext>
            </a:extLst>
          </p:cNvPr>
          <p:cNvSpPr txBox="1"/>
          <p:nvPr/>
        </p:nvSpPr>
        <p:spPr>
          <a:xfrm>
            <a:off x="9159751" y="444942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 수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AFB9BE34-9C10-4D6E-B3DB-864D13B11103}"/>
              </a:ext>
            </a:extLst>
          </p:cNvPr>
          <p:cNvSpPr/>
          <p:nvPr/>
        </p:nvSpPr>
        <p:spPr>
          <a:xfrm>
            <a:off x="4060403" y="2139312"/>
            <a:ext cx="3979352" cy="392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생성된 방 보여주는 리스트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E8120082-0C85-4333-A143-DD00274E6DFE}"/>
              </a:ext>
            </a:extLst>
          </p:cNvPr>
          <p:cNvSpPr/>
          <p:nvPr/>
        </p:nvSpPr>
        <p:spPr>
          <a:xfrm>
            <a:off x="7017667" y="5063112"/>
            <a:ext cx="875490" cy="78793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+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76E1FDE6-386F-4CE6-827D-A4C05741EF4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455412" y="3057832"/>
            <a:ext cx="1442782" cy="20052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F3B46BC9-83BD-4E04-9717-663F06C4A817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7455412" y="5851046"/>
            <a:ext cx="1442782" cy="5337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44D7B29-CA4C-4697-AAE3-0F5DD4D9FFE5}"/>
              </a:ext>
            </a:extLst>
          </p:cNvPr>
          <p:cNvSpPr/>
          <p:nvPr/>
        </p:nvSpPr>
        <p:spPr>
          <a:xfrm>
            <a:off x="4060403" y="6145411"/>
            <a:ext cx="3979352" cy="371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 보기 </a:t>
            </a:r>
            <a:r>
              <a:rPr lang="en-US" altLang="ko-KR" dirty="0">
                <a:solidFill>
                  <a:schemeClr val="tx1"/>
                </a:solidFill>
              </a:rPr>
              <a:t>( 11 ~ 20)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5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3E211865-B352-4A5D-BF48-FB68260997CA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E19D97-F7C2-4473-9E4C-0CB003F6449F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C94213A-01AE-47D0-B9BF-665DE18434FC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99669D2-4946-443C-9451-89F679E59588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5B2DE07-79E3-4A4B-AD31-0F189A112970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1578CF0-C038-4787-97D6-76790E56628E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255EBEF-FDE8-4E44-A2F5-2DCB2E6275D9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B911BBB0-1AF2-4AA2-B38E-AD46E5456532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4BE4F3F-3BF2-431A-888A-7403644F5B92}"/>
              </a:ext>
            </a:extLst>
          </p:cNvPr>
          <p:cNvSpPr/>
          <p:nvPr/>
        </p:nvSpPr>
        <p:spPr>
          <a:xfrm>
            <a:off x="3996279" y="1605064"/>
            <a:ext cx="3979354" cy="4756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강의실과 채팅 방 </a:t>
            </a:r>
            <a:r>
              <a:rPr lang="ko-KR" altLang="en-US" dirty="0" smtClean="0">
                <a:solidFill>
                  <a:schemeClr val="tx1"/>
                </a:solidFill>
              </a:rPr>
              <a:t>리스트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최신순</a:t>
            </a:r>
            <a:r>
              <a:rPr lang="ko-KR" altLang="en-US" dirty="0" smtClean="0">
                <a:solidFill>
                  <a:schemeClr val="tx1"/>
                </a:solidFill>
              </a:rPr>
              <a:t> 정렬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CCB7DC26-D1F5-4AE6-A66E-255CC1E1F036}"/>
              </a:ext>
            </a:extLst>
          </p:cNvPr>
          <p:cNvCxnSpPr/>
          <p:nvPr/>
        </p:nvCxnSpPr>
        <p:spPr>
          <a:xfrm>
            <a:off x="3996279" y="5577840"/>
            <a:ext cx="3979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C47E7094-703D-428C-ABE5-8725BC7C3704}"/>
              </a:ext>
            </a:extLst>
          </p:cNvPr>
          <p:cNvCxnSpPr/>
          <p:nvPr/>
        </p:nvCxnSpPr>
        <p:spPr>
          <a:xfrm>
            <a:off x="3996279" y="4776502"/>
            <a:ext cx="3979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6F248263-7470-47BC-85E6-57C6461F7F8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7133762" y="4556725"/>
            <a:ext cx="2521133" cy="645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F4C4C8D-0250-48A5-A5BE-5468E9E8B49E}"/>
              </a:ext>
            </a:extLst>
          </p:cNvPr>
          <p:cNvSpPr txBox="1"/>
          <p:nvPr/>
        </p:nvSpPr>
        <p:spPr>
          <a:xfrm>
            <a:off x="4716112" y="501735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강의실 길게 </a:t>
            </a:r>
            <a:r>
              <a:rPr lang="ko-KR" altLang="en-US" dirty="0"/>
              <a:t>누를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A79ACC62-3E46-4D39-BC66-52C9C76DEE9E}"/>
              </a:ext>
            </a:extLst>
          </p:cNvPr>
          <p:cNvSpPr/>
          <p:nvPr/>
        </p:nvSpPr>
        <p:spPr>
          <a:xfrm>
            <a:off x="9654895" y="3889020"/>
            <a:ext cx="2222090" cy="13354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6FBB0279-B20D-4F32-A6B6-38304B0712C2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9654895" y="4556725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990B501-C923-4E21-8B5A-A4C90E54CB44}"/>
              </a:ext>
            </a:extLst>
          </p:cNvPr>
          <p:cNvSpPr txBox="1"/>
          <p:nvPr/>
        </p:nvSpPr>
        <p:spPr>
          <a:xfrm>
            <a:off x="9702988" y="4038207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대화 내용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C914776-92D1-4BDA-A3B3-8474BFBECA1D}"/>
              </a:ext>
            </a:extLst>
          </p:cNvPr>
          <p:cNvSpPr txBox="1"/>
          <p:nvPr/>
        </p:nvSpPr>
        <p:spPr>
          <a:xfrm>
            <a:off x="9818405" y="4750859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알림 창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1321" y="625520"/>
            <a:ext cx="31667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강의실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옅은 푸른색</a:t>
            </a:r>
            <a:r>
              <a:rPr lang="en-US" altLang="ko-KR" sz="2000" b="1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알림 </a:t>
            </a:r>
            <a:r>
              <a:rPr lang="en-US" altLang="ko-KR" dirty="0" smtClean="0"/>
              <a:t>ON/OFF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대화 내용 활성화 </a:t>
            </a:r>
            <a:r>
              <a:rPr lang="en-US" altLang="ko-KR" dirty="0" smtClean="0"/>
              <a:t>ON/OFF( OFF</a:t>
            </a:r>
            <a:r>
              <a:rPr lang="ko-KR" altLang="en-US" dirty="0" smtClean="0"/>
              <a:t>시 데이터 차단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나가기 금지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익명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제목 변경 불가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321" y="4139999"/>
            <a:ext cx="285526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모임 방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옅은 붉은색</a:t>
            </a:r>
            <a:r>
              <a:rPr lang="en-US" altLang="ko-KR" sz="2000" b="1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알림 </a:t>
            </a:r>
            <a:r>
              <a:rPr lang="en-US" altLang="ko-KR" dirty="0" smtClean="0"/>
              <a:t>ON/OFF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나가기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닉네임 부여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성별 기준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제목 변경 불가</a:t>
            </a:r>
            <a:endParaRPr lang="en-US" altLang="ko-KR" dirty="0" smtClean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F4C4C8D-0250-48A5-A5BE-5468E9E8B49E}"/>
              </a:ext>
            </a:extLst>
          </p:cNvPr>
          <p:cNvSpPr txBox="1"/>
          <p:nvPr/>
        </p:nvSpPr>
        <p:spPr>
          <a:xfrm>
            <a:off x="4675236" y="5770777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모임 방 길게 </a:t>
            </a:r>
            <a:r>
              <a:rPr lang="ko-KR" altLang="en-US" dirty="0"/>
              <a:t>누를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사각형: 둥근 모서리 20">
            <a:extLst>
              <a:ext uri="{FF2B5EF4-FFF2-40B4-BE49-F238E27FC236}">
                <a16:creationId xmlns="" xmlns:a16="http://schemas.microsoft.com/office/drawing/2014/main" id="{A79ACC62-3E46-4D39-BC66-52C9C76DEE9E}"/>
              </a:ext>
            </a:extLst>
          </p:cNvPr>
          <p:cNvSpPr/>
          <p:nvPr/>
        </p:nvSpPr>
        <p:spPr>
          <a:xfrm>
            <a:off x="9654895" y="5396157"/>
            <a:ext cx="2222090" cy="13354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6FBB0279-B20D-4F32-A6B6-38304B0712C2}"/>
              </a:ext>
            </a:extLst>
          </p:cNvPr>
          <p:cNvCxnSpPr>
            <a:stCxn id="33" idx="1"/>
            <a:endCxn id="33" idx="3"/>
          </p:cNvCxnSpPr>
          <p:nvPr/>
        </p:nvCxnSpPr>
        <p:spPr>
          <a:xfrm>
            <a:off x="9654895" y="6063862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990B501-C923-4E21-8B5A-A4C90E54CB44}"/>
              </a:ext>
            </a:extLst>
          </p:cNvPr>
          <p:cNvSpPr txBox="1"/>
          <p:nvPr/>
        </p:nvSpPr>
        <p:spPr>
          <a:xfrm>
            <a:off x="10171064" y="55758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방 나가기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C914776-92D1-4BDA-A3B3-8474BFBECA1D}"/>
              </a:ext>
            </a:extLst>
          </p:cNvPr>
          <p:cNvSpPr txBox="1"/>
          <p:nvPr/>
        </p:nvSpPr>
        <p:spPr>
          <a:xfrm>
            <a:off x="9818405" y="6257996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알림 창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6F248263-7470-47BC-85E6-57C6461F7F8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174638" y="5953657"/>
            <a:ext cx="2480257" cy="110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C47E7094-703D-428C-ABE5-8725BC7C3704}"/>
              </a:ext>
            </a:extLst>
          </p:cNvPr>
          <p:cNvCxnSpPr/>
          <p:nvPr/>
        </p:nvCxnSpPr>
        <p:spPr>
          <a:xfrm>
            <a:off x="3996279" y="2307622"/>
            <a:ext cx="3979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3288" y="182840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매칭</a:t>
            </a:r>
            <a:r>
              <a:rPr lang="ko-KR" altLang="en-US" dirty="0" smtClean="0"/>
              <a:t> 대화방</a:t>
            </a:r>
            <a:endParaRPr lang="ko-KR" altLang="en-US" dirty="0"/>
          </a:p>
        </p:txBody>
      </p:sp>
      <p:sp>
        <p:nvSpPr>
          <p:cNvPr id="43" name="사각형: 둥근 모서리 20">
            <a:extLst>
              <a:ext uri="{FF2B5EF4-FFF2-40B4-BE49-F238E27FC236}">
                <a16:creationId xmlns="" xmlns:a16="http://schemas.microsoft.com/office/drawing/2014/main" id="{A79ACC62-3E46-4D39-BC66-52C9C76DEE9E}"/>
              </a:ext>
            </a:extLst>
          </p:cNvPr>
          <p:cNvSpPr/>
          <p:nvPr/>
        </p:nvSpPr>
        <p:spPr>
          <a:xfrm>
            <a:off x="9491386" y="746760"/>
            <a:ext cx="2222090" cy="208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6FBB0279-B20D-4F32-A6B6-38304B0712C2}"/>
              </a:ext>
            </a:extLst>
          </p:cNvPr>
          <p:cNvCxnSpPr/>
          <p:nvPr/>
        </p:nvCxnSpPr>
        <p:spPr>
          <a:xfrm>
            <a:off x="9491386" y="1286645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6FBB0279-B20D-4F32-A6B6-38304B0712C2}"/>
              </a:ext>
            </a:extLst>
          </p:cNvPr>
          <p:cNvCxnSpPr/>
          <p:nvPr/>
        </p:nvCxnSpPr>
        <p:spPr>
          <a:xfrm>
            <a:off x="9491386" y="1775062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6F248263-7470-47BC-85E6-57C6461F7F8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076745" y="1790700"/>
            <a:ext cx="2414641" cy="205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6FBB0279-B20D-4F32-A6B6-38304B0712C2}"/>
              </a:ext>
            </a:extLst>
          </p:cNvPr>
          <p:cNvCxnSpPr/>
          <p:nvPr/>
        </p:nvCxnSpPr>
        <p:spPr>
          <a:xfrm>
            <a:off x="9491386" y="2307622"/>
            <a:ext cx="2222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76724" y="8274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대화방 숨기기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811189" y="132411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알림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818405" y="240316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대화방 나가기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8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1855086-5712-4AC1-948E-8E69C951FE3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048C467C-DD20-4C13-BBB8-9445A07439E6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7B4908-F38B-45EB-A62F-F097E26203BF}"/>
              </a:ext>
            </a:extLst>
          </p:cNvPr>
          <p:cNvSpPr txBox="1"/>
          <p:nvPr/>
        </p:nvSpPr>
        <p:spPr>
          <a:xfrm>
            <a:off x="5344833" y="33092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방 이름 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="" xmlns:a16="http://schemas.microsoft.com/office/drawing/2014/main" id="{4839841C-CEE4-47A5-9154-FD951487B90E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77C4F25-1741-446B-BCA8-A55D1EF1F738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5BB0EFC-5CAE-4B70-BC52-3DE1B1FA6903}"/>
              </a:ext>
            </a:extLst>
          </p:cNvPr>
          <p:cNvSpPr/>
          <p:nvPr/>
        </p:nvSpPr>
        <p:spPr>
          <a:xfrm>
            <a:off x="4041058" y="105205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카톡과 동일한 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817478B-C7C9-4395-953C-51CCFE344E5F}"/>
              </a:ext>
            </a:extLst>
          </p:cNvPr>
          <p:cNvSpPr txBox="1"/>
          <p:nvPr/>
        </p:nvSpPr>
        <p:spPr>
          <a:xfrm>
            <a:off x="8631249" y="2237515"/>
            <a:ext cx="3362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내용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닉네임</a:t>
            </a:r>
            <a:r>
              <a:rPr lang="en-US" altLang="ko-KR" dirty="0"/>
              <a:t> (</a:t>
            </a:r>
            <a:r>
              <a:rPr lang="ko-KR" altLang="en-US" dirty="0"/>
              <a:t>남자 </a:t>
            </a:r>
            <a:r>
              <a:rPr lang="en-US" altLang="ko-KR" dirty="0"/>
              <a:t>1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 알림 </a:t>
            </a:r>
            <a:r>
              <a:rPr lang="en-US" altLang="ko-KR" dirty="0"/>
              <a:t>ON / </a:t>
            </a:r>
            <a:r>
              <a:rPr lang="en-US" altLang="ko-KR" dirty="0" smtClean="0"/>
              <a:t>OFF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프사를</a:t>
            </a:r>
            <a:r>
              <a:rPr lang="ko-KR" altLang="en-US" dirty="0" smtClean="0"/>
              <a:t> 누를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신고와 </a:t>
            </a:r>
            <a:r>
              <a:rPr lang="ko-KR" altLang="en-US" dirty="0" err="1" smtClean="0"/>
              <a:t>강퇴</a:t>
            </a:r>
            <a:r>
              <a:rPr lang="ko-KR" altLang="en-US" dirty="0" smtClean="0"/>
              <a:t> 투표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카톡처럼</a:t>
            </a:r>
            <a:r>
              <a:rPr lang="ko-KR" altLang="en-US" dirty="0" smtClean="0"/>
              <a:t> 멤버 목록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프사는</a:t>
            </a:r>
            <a:r>
              <a:rPr lang="ko-KR" altLang="en-US" dirty="0" smtClean="0"/>
              <a:t> 고정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37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1855086-5712-4AC1-948E-8E69C951FE3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0D7A385-FB93-4210-A8CF-FA3DEF493CA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8696ADA-B0B9-4967-841B-A18850057496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9A3D8B9-2DF3-42EE-B1DC-46C9C9585E47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="" xmlns:a16="http://schemas.microsoft.com/office/drawing/2014/main" id="{63B72F5A-AA85-438A-A347-5B78F6DFEB40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B0643DF-D358-4720-8150-23DC75AB5299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7C5E3A9-21B8-4A7F-8827-C8D58421E4B1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BABD90C0-7965-459D-9C86-89B263354585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00B67AA-A1AB-4B68-8E65-1E42230A8B4D}"/>
              </a:ext>
            </a:extLst>
          </p:cNvPr>
          <p:cNvSpPr txBox="1"/>
          <p:nvPr/>
        </p:nvSpPr>
        <p:spPr>
          <a:xfrm>
            <a:off x="5344833" y="3309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강의실 이름 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="" xmlns:a16="http://schemas.microsoft.com/office/drawing/2014/main" id="{720C4224-A3D7-4666-8FBE-354F6CEC69AF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7A3A7C4-E235-415D-929C-049E3C12CE7E}"/>
              </a:ext>
            </a:extLst>
          </p:cNvPr>
          <p:cNvSpPr txBox="1"/>
          <p:nvPr/>
        </p:nvSpPr>
        <p:spPr>
          <a:xfrm>
            <a:off x="7603794" y="381368"/>
            <a:ext cx="76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A26846F-AD6C-40AB-A7D6-447134C669AC}"/>
              </a:ext>
            </a:extLst>
          </p:cNvPr>
          <p:cNvSpPr/>
          <p:nvPr/>
        </p:nvSpPr>
        <p:spPr>
          <a:xfrm>
            <a:off x="4041058" y="105205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카톡과 동일한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DA9C84A-A82F-498B-82A8-A5B22385C124}"/>
              </a:ext>
            </a:extLst>
          </p:cNvPr>
          <p:cNvSpPr txBox="1"/>
          <p:nvPr/>
        </p:nvSpPr>
        <p:spPr>
          <a:xfrm>
            <a:off x="8722688" y="2118360"/>
            <a:ext cx="3255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내용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익명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방 </a:t>
            </a:r>
            <a:r>
              <a:rPr lang="ko-KR" altLang="en-US" dirty="0"/>
              <a:t>알림 </a:t>
            </a:r>
            <a:r>
              <a:rPr lang="en-US" altLang="ko-KR" dirty="0"/>
              <a:t>ON / </a:t>
            </a:r>
            <a:r>
              <a:rPr lang="en-US" altLang="ko-KR" dirty="0" smtClean="0"/>
              <a:t>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내용에 대한 비활성화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강퇴</a:t>
            </a:r>
            <a:r>
              <a:rPr lang="ko-KR" altLang="en-US" dirty="0" smtClean="0"/>
              <a:t>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건수 </a:t>
            </a:r>
            <a:r>
              <a:rPr lang="ko-KR" altLang="en-US" dirty="0" err="1"/>
              <a:t>누적시</a:t>
            </a:r>
            <a:r>
              <a:rPr lang="ko-KR" altLang="en-US" dirty="0"/>
              <a:t> </a:t>
            </a:r>
            <a:r>
              <a:rPr lang="ko-KR" altLang="en-US" dirty="0" smtClean="0"/>
              <a:t>채팅 금지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금지시 프로필에 자물쇠 표시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15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61022F-9288-4EC2-A4F2-AA2FB40D5C6A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9647A0C-D2C8-4E12-90D7-20D4DE03991D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6746032-F3FE-49BE-9A64-3975A486E735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02A3846-45A5-40D8-A5D8-2000FD757ECF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A7AB924-24D4-4CDF-8003-AA2B4558D3E9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F670A58-EF40-4DFA-8555-F4060FABBA12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EE6A05B-1405-4740-98B6-35435A63CE25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9F3544D-6760-4657-BDC8-62CA9E8B3F39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8DD534B-C793-46E2-8EB2-3554645532F5}"/>
              </a:ext>
            </a:extLst>
          </p:cNvPr>
          <p:cNvSpPr/>
          <p:nvPr/>
        </p:nvSpPr>
        <p:spPr>
          <a:xfrm>
            <a:off x="3996279" y="1770434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C722223-D31D-4376-B447-591FF119E3D8}"/>
              </a:ext>
            </a:extLst>
          </p:cNvPr>
          <p:cNvSpPr/>
          <p:nvPr/>
        </p:nvSpPr>
        <p:spPr>
          <a:xfrm>
            <a:off x="4023902" y="4412769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푸쉬</a:t>
            </a:r>
            <a:r>
              <a:rPr lang="ko-KR" altLang="en-US" dirty="0">
                <a:solidFill>
                  <a:schemeClr val="tx1"/>
                </a:solidFill>
              </a:rPr>
              <a:t> 알림 </a:t>
            </a:r>
            <a:r>
              <a:rPr lang="en-US" altLang="ko-KR" dirty="0">
                <a:solidFill>
                  <a:schemeClr val="tx1"/>
                </a:solidFill>
              </a:rPr>
              <a:t>ON /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DCE8044-6AFD-45DE-B496-FF321D117170}"/>
              </a:ext>
            </a:extLst>
          </p:cNvPr>
          <p:cNvSpPr/>
          <p:nvPr/>
        </p:nvSpPr>
        <p:spPr>
          <a:xfrm>
            <a:off x="4023902" y="5582170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CD1C714-7A5C-410F-8954-D73E49BA523A}"/>
              </a:ext>
            </a:extLst>
          </p:cNvPr>
          <p:cNvSpPr/>
          <p:nvPr/>
        </p:nvSpPr>
        <p:spPr>
          <a:xfrm>
            <a:off x="4023902" y="3243368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 정보 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CD1C714-7A5C-410F-8954-D73E49BA523A}"/>
              </a:ext>
            </a:extLst>
          </p:cNvPr>
          <p:cNvSpPr/>
          <p:nvPr/>
        </p:nvSpPr>
        <p:spPr>
          <a:xfrm>
            <a:off x="4023902" y="1984451"/>
            <a:ext cx="3979354" cy="68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매칭</a:t>
            </a:r>
            <a:r>
              <a:rPr lang="ko-KR" altLang="en-US" dirty="0" smtClean="0">
                <a:solidFill>
                  <a:schemeClr val="tx1"/>
                </a:solidFill>
              </a:rPr>
              <a:t> 정보 수정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제외 기준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265920" y="1439694"/>
            <a:ext cx="2636520" cy="16692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7975633" y="1439694"/>
            <a:ext cx="1503647" cy="5447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003256" y="2674116"/>
            <a:ext cx="1430304" cy="4348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265920" y="2002285"/>
            <a:ext cx="2636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265920" y="2543415"/>
            <a:ext cx="2636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11184" y="1527893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매칭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/ OFF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39248" y="209356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제외 학과 선택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739248" y="264152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제외 학번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85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266</Words>
  <Application>Microsoft Office PowerPoint</Application>
  <PresentationFormat>와이드스크린</PresentationFormat>
  <Paragraphs>98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정길</dc:creator>
  <cp:lastModifiedBy>T3AD20</cp:lastModifiedBy>
  <cp:revision>15</cp:revision>
  <dcterms:created xsi:type="dcterms:W3CDTF">2018-07-15T08:24:26Z</dcterms:created>
  <dcterms:modified xsi:type="dcterms:W3CDTF">2018-07-15T10:30:47Z</dcterms:modified>
</cp:coreProperties>
</file>