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 화면 (시간표)" id="{FF00B742-AEC4-4BD3-9EE0-9780B707BE10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길" initials="신정" lastIdx="1" clrIdx="0">
    <p:extLst>
      <p:ext uri="{19B8F6BF-5375-455C-9EA6-DF929625EA0E}">
        <p15:presenceInfo xmlns:p15="http://schemas.microsoft.com/office/powerpoint/2012/main" userId="68db9ba717976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B6467A-7FDF-481A-B98D-BB483797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6B8298-C50A-4A99-8051-27A5DE7C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682453-BC47-47A2-B192-60760AE0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0163F7-708A-4F94-B30F-17033FF5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99017B-F278-4D0E-8064-A35FE91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180B47-3FA1-410C-9715-B5F8F18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27C4F57-DBF0-4D0F-A7ED-AD257BA0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16FFAA2-BBAE-477C-9FA6-2358BA90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49C536-CA1E-4671-B20B-2295376F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EC85DA-F634-489B-9EE3-BE414660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54F7B41-D61F-48F5-8BE6-A9AD9E853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3425E7-A11A-4B82-AD69-71FBC2AD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B035C3D-A6D1-4FA9-878F-E4A2A5F6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12A885-1E99-437A-8FE9-0B4103F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F9BF36-FC77-4935-BCF1-8F4234B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6B2C40-1720-4D0C-BF14-CAF40C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1B0DE2-1E1F-4DB6-B1AE-BB9B5C07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8B11DA-8FC7-45D4-B243-4098362B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76E32C-81C3-4C3C-B5D0-EA6006E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498E77-F633-4B7C-9BC9-6C54973F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0FD32D-F6F3-406B-8A35-7F0ED2EC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221C1F0-EC44-4ADB-9E0B-805C9E66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1C871C-B212-4261-B75A-0FD8A35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01AF87-1AA2-485A-9CD7-C82FE1D0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D557B3-9124-40B1-BCA8-A8A6E4B3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313916-3B53-43AA-82D2-AE3E2A18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B2FF64-893E-41A7-85F5-50E460B2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E1C98DB-AF54-4E30-AD20-C60D4BA0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CB68E86-2D3D-493B-93A9-2F7BFE2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47F729-9C48-4D7B-8D72-6C5DB168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087222-C155-48CB-B79E-B38BBB0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6454FB-49D5-4332-BA1F-69A848A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12A006C-634C-4254-8667-3D3A7B33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2A84EB-4115-4A66-B5E8-6D8DB4B7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15966DF-9FD8-4A28-8C59-5A18C964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AEED12-6005-4A7F-8623-56702A59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22CE270-7CC3-4C0A-B0E0-D6F8F43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BC4203B-20AB-4C92-A689-8D58599B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3FCE31C-CF10-4647-B542-21E21AA5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3A3E5D-445C-4EE0-A791-E5E98CBF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4C206A6-65E1-4235-B7DE-4E3C3FAA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D0C6687-8D51-4BF0-9AE6-0446FB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D1DE85-A705-407D-8B65-9F1C5583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E993063-C95F-43B7-BD95-AE8451D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45DD7B3-643B-44A2-AE83-310D3AD6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9C0C2AF-26A2-4C01-B694-4B076C0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136860-AFC5-40DA-A769-E0E253F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7E0604-06B2-4556-A266-1418687A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FD44A46-8E00-4693-A6A2-4CD5529C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0B17DC-AAD6-43C8-A5ED-D346F82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353C9F-3397-46A2-9121-927790D5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B8BF82-7283-4757-B774-5E34AF2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2A331E-8235-40F6-8F1A-CB3ADBC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5EC80F2-5E5D-406C-B472-FE09AE10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1F926C-A03A-45F6-B63C-8C12F6FC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8E51BF-DECC-4396-B83A-426D4EB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761AAF-89CD-4E39-A525-60041EA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9888D6-E2C0-4E92-A992-86D2B05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2CDE957-E271-4CC5-BA24-D3F30AA6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326A2C-EAE5-4BD1-991F-EE814183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ACF617-72DA-431F-B13C-7B068F6C9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E5F0-FE42-4315-BCA2-3A80A67D8EDC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976179-149C-48B5-A398-D3183504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B04033-9D05-4E21-A166-F799AD57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3797-E9DB-4604-B16F-35FD2DA4A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2EBD36B-8E92-40F1-A00D-28E81AAB15B2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39C5FD-53A0-4E46-BE47-8FBA58D419E5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A7C896F-CA64-4F19-A784-E17C83BD65FF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EA798A-5EC3-4C95-829E-0E8DAE60552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3DC588F-E99D-403E-B03C-6B8E43E361A7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221E39B-597A-45A8-B8F7-81433F72F7BA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1D5FF65-5C73-4D14-A493-8030217305E1}"/>
              </a:ext>
            </a:extLst>
          </p:cNvPr>
          <p:cNvSpPr/>
          <p:nvPr/>
        </p:nvSpPr>
        <p:spPr>
          <a:xfrm>
            <a:off x="4243405" y="1554500"/>
            <a:ext cx="3705190" cy="403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시간표 </a:t>
            </a:r>
            <a:r>
              <a:rPr lang="ko-KR" altLang="en-US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27215"/>
              </p:ext>
            </p:extLst>
          </p:nvPr>
        </p:nvGraphicFramePr>
        <p:xfrm>
          <a:off x="4247016" y="2052617"/>
          <a:ext cx="3705190" cy="43366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1038"/>
                <a:gridCol w="741038"/>
                <a:gridCol w="741038"/>
                <a:gridCol w="741038"/>
                <a:gridCol w="741038"/>
              </a:tblGrid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20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이등변 삼각형 4"/>
          <p:cNvSpPr/>
          <p:nvPr/>
        </p:nvSpPr>
        <p:spPr>
          <a:xfrm rot="10800000">
            <a:off x="7542752" y="1653704"/>
            <a:ext cx="294500" cy="2268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xmlns="" id="{519995A8-01C7-4230-9A0E-F6F27FE207B8}"/>
              </a:ext>
            </a:extLst>
          </p:cNvPr>
          <p:cNvSpPr/>
          <p:nvPr/>
        </p:nvSpPr>
        <p:spPr>
          <a:xfrm>
            <a:off x="8779693" y="5453583"/>
            <a:ext cx="2306215" cy="72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 시간표 만들기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시간표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6E1FDE6-386F-4CE6-827D-A4C05741EF43}"/>
              </a:ext>
            </a:extLst>
          </p:cNvPr>
          <p:cNvCxnSpPr>
            <a:cxnSpLocks/>
          </p:cNvCxnSpPr>
          <p:nvPr/>
        </p:nvCxnSpPr>
        <p:spPr>
          <a:xfrm flipV="1">
            <a:off x="7632529" y="5453583"/>
            <a:ext cx="1235426" cy="165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F3B46BC9-83BD-4E04-9717-663F06C4A817}"/>
              </a:ext>
            </a:extLst>
          </p:cNvPr>
          <p:cNvCxnSpPr>
            <a:cxnSpLocks/>
          </p:cNvCxnSpPr>
          <p:nvPr/>
        </p:nvCxnSpPr>
        <p:spPr>
          <a:xfrm flipV="1">
            <a:off x="7632529" y="6170223"/>
            <a:ext cx="1356196" cy="53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8120082-0C85-4333-A143-DD00274E6DFE}"/>
              </a:ext>
            </a:extLst>
          </p:cNvPr>
          <p:cNvSpPr/>
          <p:nvPr/>
        </p:nvSpPr>
        <p:spPr>
          <a:xfrm>
            <a:off x="7073105" y="5453584"/>
            <a:ext cx="875490" cy="787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+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28">
            <a:extLst>
              <a:ext uri="{FF2B5EF4-FFF2-40B4-BE49-F238E27FC236}">
                <a16:creationId xmlns:a16="http://schemas.microsoft.com/office/drawing/2014/main" xmlns="" id="{519995A8-01C7-4230-9A0E-F6F27FE207B8}"/>
              </a:ext>
            </a:extLst>
          </p:cNvPr>
          <p:cNvSpPr/>
          <p:nvPr/>
        </p:nvSpPr>
        <p:spPr>
          <a:xfrm>
            <a:off x="8656784" y="1253310"/>
            <a:ext cx="2306215" cy="72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사용자가 생성한 시간표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6E1FDE6-386F-4CE6-827D-A4C05741EF4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V="1">
            <a:off x="7948595" y="1615986"/>
            <a:ext cx="708189" cy="140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A1DA76-7C66-466A-A76A-A84C4001C0E7}"/>
              </a:ext>
            </a:extLst>
          </p:cNvPr>
          <p:cNvSpPr txBox="1"/>
          <p:nvPr/>
        </p:nvSpPr>
        <p:spPr>
          <a:xfrm>
            <a:off x="9270500" y="3241040"/>
            <a:ext cx="2712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LinearLayout</a:t>
            </a:r>
            <a:r>
              <a:rPr lang="en-US" altLang="ko-KR" sz="1400" dirty="0"/>
              <a:t>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시간표 </a:t>
            </a:r>
            <a:r>
              <a:rPr lang="ko-KR" altLang="en-US" sz="1400" dirty="0" smtClean="0"/>
              <a:t>생성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addTimetable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시간표 삭제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rmTimetable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9A14FD-961F-48C1-86B1-00A1822D3684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690002" y="3610372"/>
            <a:ext cx="1580498" cy="2065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A1DA76-7C66-466A-A76A-A84C4001C0E7}"/>
              </a:ext>
            </a:extLst>
          </p:cNvPr>
          <p:cNvSpPr txBox="1"/>
          <p:nvPr/>
        </p:nvSpPr>
        <p:spPr>
          <a:xfrm>
            <a:off x="9174186" y="2192670"/>
            <a:ext cx="271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/>
              <a:t>LinearLayout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시간표 </a:t>
            </a:r>
            <a:r>
              <a:rPr lang="ko-KR" altLang="en-US" sz="1400" dirty="0" smtClean="0"/>
              <a:t>목록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timetableList</a:t>
            </a:r>
            <a:r>
              <a:rPr lang="en-US" altLang="ko-KR" sz="1400" dirty="0" smtClean="0"/>
              <a:t>)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9A14FD-961F-48C1-86B1-00A1822D368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837252" y="1855553"/>
            <a:ext cx="1336934" cy="5987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사각형: 둥근 모서리 28">
            <a:extLst>
              <a:ext uri="{FF2B5EF4-FFF2-40B4-BE49-F238E27FC236}">
                <a16:creationId xmlns:a16="http://schemas.microsoft.com/office/drawing/2014/main" xmlns="" id="{519995A8-01C7-4230-9A0E-F6F27FE207B8}"/>
              </a:ext>
            </a:extLst>
          </p:cNvPr>
          <p:cNvSpPr/>
          <p:nvPr/>
        </p:nvSpPr>
        <p:spPr>
          <a:xfrm>
            <a:off x="975559" y="2808182"/>
            <a:ext cx="2306215" cy="1315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사용자가 전체시간표 중 일부만 </a:t>
            </a:r>
            <a:r>
              <a:rPr lang="ko-KR" altLang="en-US" dirty="0" smtClean="0">
                <a:solidFill>
                  <a:schemeClr val="tx1"/>
                </a:solidFill>
              </a:rPr>
              <a:t>삭제 가능하도록 길게 누를 시 삭제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76E1FDE6-386F-4CE6-827D-A4C05741EF43}"/>
              </a:ext>
            </a:extLst>
          </p:cNvPr>
          <p:cNvCxnSpPr>
            <a:cxnSpLocks/>
          </p:cNvCxnSpPr>
          <p:nvPr/>
        </p:nvCxnSpPr>
        <p:spPr>
          <a:xfrm flipV="1">
            <a:off x="3281774" y="2808182"/>
            <a:ext cx="4085184" cy="362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4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2EBD36B-8E92-40F1-A00D-28E81AAB15B2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39C5FD-53A0-4E46-BE47-8FBA58D419E5}"/>
              </a:ext>
            </a:extLst>
          </p:cNvPr>
          <p:cNvSpPr/>
          <p:nvPr/>
        </p:nvSpPr>
        <p:spPr>
          <a:xfrm>
            <a:off x="3996279" y="418289"/>
            <a:ext cx="865762" cy="807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A7C896F-CA64-4F19-A784-E17C83BD65FF}"/>
              </a:ext>
            </a:extLst>
          </p:cNvPr>
          <p:cNvSpPr/>
          <p:nvPr/>
        </p:nvSpPr>
        <p:spPr>
          <a:xfrm>
            <a:off x="5046139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EA798A-5EC3-4C95-829E-0E8DAE60552A}"/>
              </a:ext>
            </a:extLst>
          </p:cNvPr>
          <p:cNvSpPr/>
          <p:nvPr/>
        </p:nvSpPr>
        <p:spPr>
          <a:xfrm>
            <a:off x="6096000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방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3DC588F-E99D-403E-B03C-6B8E43E361A7}"/>
              </a:ext>
            </a:extLst>
          </p:cNvPr>
          <p:cNvSpPr/>
          <p:nvPr/>
        </p:nvSpPr>
        <p:spPr>
          <a:xfrm>
            <a:off x="7109871" y="418289"/>
            <a:ext cx="865762" cy="807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221E39B-597A-45A8-B8F7-81433F72F7BA}"/>
              </a:ext>
            </a:extLst>
          </p:cNvPr>
          <p:cNvCxnSpPr/>
          <p:nvPr/>
        </p:nvCxnSpPr>
        <p:spPr>
          <a:xfrm>
            <a:off x="3806890" y="1439694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02242"/>
              </p:ext>
            </p:extLst>
          </p:nvPr>
        </p:nvGraphicFramePr>
        <p:xfrm>
          <a:off x="4243405" y="1543658"/>
          <a:ext cx="3705190" cy="21570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1038"/>
                <a:gridCol w="741038"/>
                <a:gridCol w="741038"/>
                <a:gridCol w="741038"/>
                <a:gridCol w="741038"/>
              </a:tblGrid>
              <a:tr h="5392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16418"/>
              </p:ext>
            </p:extLst>
          </p:nvPr>
        </p:nvGraphicFramePr>
        <p:xfrm>
          <a:off x="4243405" y="3782044"/>
          <a:ext cx="370519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190"/>
              </a:tblGrid>
              <a:tr h="289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검색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err="1" smtClean="0"/>
                        <a:t>교수명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수업명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과목번호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278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공대</a:t>
                      </a:r>
                      <a:endParaRPr lang="ko-KR" altLang="en-US" sz="1600" dirty="0"/>
                    </a:p>
                  </a:txBody>
                  <a:tcPr/>
                </a:tc>
              </a:tr>
              <a:tr h="278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시스템소프트웨어</a:t>
                      </a:r>
                      <a:endParaRPr lang="ko-KR" altLang="en-US" sz="1600" dirty="0"/>
                    </a:p>
                  </a:txBody>
                  <a:tcPr/>
                </a:tc>
              </a:tr>
              <a:tr h="278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사범대</a:t>
                      </a:r>
                      <a:endParaRPr lang="ko-KR" altLang="en-US" sz="1600" dirty="0"/>
                    </a:p>
                  </a:txBody>
                  <a:tcPr/>
                </a:tc>
              </a:tr>
              <a:tr h="278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47772"/>
              </p:ext>
            </p:extLst>
          </p:nvPr>
        </p:nvGraphicFramePr>
        <p:xfrm>
          <a:off x="4241304" y="5952226"/>
          <a:ext cx="3709392" cy="357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392"/>
              </a:tblGrid>
              <a:tr h="3572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추가하시겠습니까</a:t>
                      </a:r>
                      <a:r>
                        <a:rPr lang="en-US" altLang="ko-KR" sz="1600" dirty="0" smtClean="0"/>
                        <a:t>?</a:t>
                      </a:r>
                      <a:r>
                        <a:rPr lang="en-US" altLang="ko-KR" sz="1600" baseline="0" dirty="0" smtClean="0"/>
                        <a:t>                  </a:t>
                      </a:r>
                      <a:r>
                        <a:rPr lang="ko-KR" altLang="en-US" sz="1600" baseline="0" dirty="0" smtClean="0"/>
                        <a:t>추가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사각형: 둥근 모서리 28">
            <a:extLst>
              <a:ext uri="{FF2B5EF4-FFF2-40B4-BE49-F238E27FC236}">
                <a16:creationId xmlns:a16="http://schemas.microsoft.com/office/drawing/2014/main" xmlns="" id="{519995A8-01C7-4230-9A0E-F6F27FE207B8}"/>
              </a:ext>
            </a:extLst>
          </p:cNvPr>
          <p:cNvSpPr/>
          <p:nvPr/>
        </p:nvSpPr>
        <p:spPr>
          <a:xfrm>
            <a:off x="8553267" y="3432203"/>
            <a:ext cx="2306215" cy="22353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비어있다면 전체 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교양 종류별</a:t>
            </a:r>
            <a:r>
              <a:rPr lang="ko-KR" altLang="en-US" dirty="0" smtClean="0">
                <a:solidFill>
                  <a:schemeClr val="tx1"/>
                </a:solidFill>
              </a:rPr>
              <a:t>로 모두 확인가능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문자열 입력 시 비교하여 세가지중 한가지 선택하여 검색가능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76E1FDE6-386F-4CE6-827D-A4C05741EF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845078" y="3935243"/>
            <a:ext cx="708189" cy="614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A1DA76-7C66-466A-A76A-A84C4001C0E7}"/>
              </a:ext>
            </a:extLst>
          </p:cNvPr>
          <p:cNvSpPr txBox="1"/>
          <p:nvPr/>
        </p:nvSpPr>
        <p:spPr>
          <a:xfrm>
            <a:off x="687217" y="3749998"/>
            <a:ext cx="30947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/>
              <a:t>LinearLayout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수업 </a:t>
            </a:r>
            <a:r>
              <a:rPr lang="ko-KR" altLang="en-US" sz="1400" dirty="0" err="1" smtClean="0"/>
              <a:t>검색창</a:t>
            </a:r>
            <a:r>
              <a:rPr lang="en-US" altLang="ko-KR" sz="1400" dirty="0" smtClean="0"/>
              <a:t>(</a:t>
            </a:r>
            <a:r>
              <a:rPr lang="en-US" altLang="ko-KR" sz="1400" dirty="0" err="1"/>
              <a:t>l</a:t>
            </a:r>
            <a:r>
              <a:rPr lang="en-US" altLang="ko-KR" sz="1400" dirty="0" err="1" smtClean="0"/>
              <a:t>ectureSearch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수업 정보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/>
              <a:t>l</a:t>
            </a:r>
            <a:r>
              <a:rPr lang="en-US" altLang="ko-KR" sz="1400" dirty="0" err="1" smtClean="0"/>
              <a:t>ectureList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일치 수업 목록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userLectureList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추가 버튼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addLectureBtn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9A14FD-961F-48C1-86B1-00A1822D368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81975" y="4114800"/>
            <a:ext cx="436342" cy="2199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A1DA76-7C66-466A-A76A-A84C4001C0E7}"/>
              </a:ext>
            </a:extLst>
          </p:cNvPr>
          <p:cNvSpPr txBox="1"/>
          <p:nvPr/>
        </p:nvSpPr>
        <p:spPr>
          <a:xfrm>
            <a:off x="354294" y="1671793"/>
            <a:ext cx="3332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/>
              <a:t>ImageFile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시간표 </a:t>
            </a:r>
            <a:r>
              <a:rPr lang="ko-KR" altLang="en-US" sz="1400" dirty="0" smtClean="0"/>
              <a:t>바탕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timetableBackground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 선택 시간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selectedTime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9A14FD-961F-48C1-86B1-00A1822D368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87258" y="2041125"/>
            <a:ext cx="623310" cy="64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1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124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정길</dc:creator>
  <cp:lastModifiedBy>dkjeong</cp:lastModifiedBy>
  <cp:revision>19</cp:revision>
  <dcterms:created xsi:type="dcterms:W3CDTF">2018-07-15T08:24:26Z</dcterms:created>
  <dcterms:modified xsi:type="dcterms:W3CDTF">2018-08-06T05:56:41Z</dcterms:modified>
</cp:coreProperties>
</file>