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2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10E7B-A264-40A4-8029-F78FA9E77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2C59E2-7F2E-4DB1-BDDE-E279BF345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ABDA4-EA1C-4359-9FA9-C31746B8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2CB7-9E14-4874-86AB-A5E36D124C15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89247D-D439-4814-87E8-F32D116B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3E81B-B331-42FF-88B6-A5088412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A691-D912-442C-96E1-F2E9C8FB5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17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F3C0D-8705-41AD-A45D-AC46BC151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9C89C6-4CC8-42F2-8EF7-588C42BEE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88F8EC-5264-4095-A0B5-DA1AE4FB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2CB7-9E14-4874-86AB-A5E36D124C15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FFEDA-52BA-4337-9FDA-02EBD068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BBBC48-33D8-46D7-8959-9152551B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A691-D912-442C-96E1-F2E9C8FB5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8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A857DA-3995-4ABB-83F8-D684F2CEF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848F07-3FA1-483D-B447-DFA1B2688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F69D0F-72C3-44C3-97F4-827EF615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2CB7-9E14-4874-86AB-A5E36D124C15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E001B-035D-4537-BEE7-A54978F9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B01AE-97ED-4C39-BAF3-C18B5CB5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A691-D912-442C-96E1-F2E9C8FB5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65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454DA-A504-4769-A668-1D265A324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2AB46-88C0-4E0D-9270-0B5971F56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7388B-EAD4-4B86-99BA-8844C052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2CB7-9E14-4874-86AB-A5E36D124C15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33183A-269D-4985-A6A8-721039F9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23BAA-722A-4F9D-B3DB-38E473BC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A691-D912-442C-96E1-F2E9C8FB5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8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7926E-1E13-454C-8628-A69693A8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9341F5-D660-4E2F-9521-510518C7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5DB509-28F4-4E4E-AAB6-6C0890CB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2CB7-9E14-4874-86AB-A5E36D124C15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173AAF-CB78-4004-9C25-D9CC1929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9005B-AE26-490D-BF44-42DF44A8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A691-D912-442C-96E1-F2E9C8FB5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80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0C4B4-5E42-4078-BC5D-EA8A9B62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5B316-AD89-4E8F-87F9-8FF5FB3C3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93FB80-099B-425B-8797-FB9F7EEB0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813376-E103-4371-AEB6-1A8B047C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2CB7-9E14-4874-86AB-A5E36D124C15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F38427-0D17-4B05-9C35-93F5B374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EFC3FF-1007-4FB0-B58B-8569DECD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A691-D912-442C-96E1-F2E9C8FB5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0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21CA0-4437-4E8D-BA19-4A675CD52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CBD30C-F1E6-4B35-BF80-6737AE938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AA779-A940-4BA5-9497-1A2ABC4A0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F86267-359D-4D32-8E60-CC4061C1C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746812-6DD4-48E5-B331-0368CDD8C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684FD2-16AE-4BE6-AA3F-526516DE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2CB7-9E14-4874-86AB-A5E36D124C15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1D3A6D-8A78-46D6-8323-C3CBDF035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5A44A0-0F81-416D-8133-425F84B7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A691-D912-442C-96E1-F2E9C8FB5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13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6E92E-0EB9-407C-AAC5-F81D19C66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1803FA-B3DE-4E9A-8823-5CF457CB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2CB7-9E14-4874-86AB-A5E36D124C15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DA0880-DBF4-4B78-B3DB-0A449B65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5ABB53-99F3-49C6-B799-0603F85D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A691-D912-442C-96E1-F2E9C8FB5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03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8E9F5B-62E4-4366-BAE3-63941BB28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2CB7-9E14-4874-86AB-A5E36D124C15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98859F-05E0-4972-AE75-23411D4F9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A54B9F-69C4-472E-BA90-E9F5222A9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A691-D912-442C-96E1-F2E9C8FB5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80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BA454-DB1F-4D35-A46E-CC22C873B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0821C6-9284-4863-A618-8AA4040D0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16AED9-7BF4-4AAF-948B-A62708AA2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62DC10-51A2-4F3B-8642-F883427DA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2CB7-9E14-4874-86AB-A5E36D124C15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62EEE-458A-4C7F-B8E4-96A0E03C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1E881C-3E00-47C9-912F-B00C6022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A691-D912-442C-96E1-F2E9C8FB5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14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A40AD-85F4-4F78-8F6C-DE80B277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F01F95-BCE1-42F6-A84F-03D4DFCD7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503941-80FF-4E13-B39C-7CB8F74DD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54FA87-3DB0-42CD-8156-F530F8A3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2CB7-9E14-4874-86AB-A5E36D124C15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66E269-3721-4305-8679-67A85B9B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2E39DA-F6D1-43B8-A97A-2C88D7CB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A691-D912-442C-96E1-F2E9C8FB5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54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55CAE4-0977-4CF1-9493-DFB9CC46D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35C765-0776-41E3-8342-10722CAB1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E5C667-34C8-4E2D-BA87-F12DDD8E7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52CB7-9E14-4874-86AB-A5E36D124C15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6E4595-7AFF-4057-9B3F-522DE3557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884588-441E-45E7-9AF2-D4461CBF4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AA691-D912-442C-96E1-F2E9C8FB5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2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9A78E5-9A9D-4FBF-B184-491ECCC0EBD9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FC2B76-CA21-43EB-AD6E-F7D9C0ECABEB}"/>
              </a:ext>
            </a:extLst>
          </p:cNvPr>
          <p:cNvCxnSpPr/>
          <p:nvPr/>
        </p:nvCxnSpPr>
        <p:spPr>
          <a:xfrm>
            <a:off x="3806890" y="825910"/>
            <a:ext cx="4413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FD7FA56-558F-45A6-AA38-FA3AEE96ECA0}"/>
              </a:ext>
            </a:extLst>
          </p:cNvPr>
          <p:cNvSpPr txBox="1"/>
          <p:nvPr/>
        </p:nvSpPr>
        <p:spPr>
          <a:xfrm>
            <a:off x="5344833" y="330926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채팅 방 이름 </a:t>
            </a:r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4B928DCC-C8C1-4320-A20F-EC84D74671C1}"/>
              </a:ext>
            </a:extLst>
          </p:cNvPr>
          <p:cNvSpPr/>
          <p:nvPr/>
        </p:nvSpPr>
        <p:spPr>
          <a:xfrm>
            <a:off x="3883742" y="456598"/>
            <a:ext cx="393290" cy="1179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77604-A962-46B3-B9E9-0F734F8ED31D}"/>
              </a:ext>
            </a:extLst>
          </p:cNvPr>
          <p:cNvSpPr txBox="1"/>
          <p:nvPr/>
        </p:nvSpPr>
        <p:spPr>
          <a:xfrm>
            <a:off x="7603794" y="381368"/>
            <a:ext cx="616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설정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3306EA-2B7B-45F2-A415-8F9E2DD265F6}"/>
              </a:ext>
            </a:extLst>
          </p:cNvPr>
          <p:cNvSpPr/>
          <p:nvPr/>
        </p:nvSpPr>
        <p:spPr>
          <a:xfrm>
            <a:off x="4041058" y="1052053"/>
            <a:ext cx="3952568" cy="52405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57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7C14F0-1813-4199-994F-2BB9522D8D7A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1B64974-F398-4749-BD9E-30C67D57D07F}"/>
              </a:ext>
            </a:extLst>
          </p:cNvPr>
          <p:cNvCxnSpPr/>
          <p:nvPr/>
        </p:nvCxnSpPr>
        <p:spPr>
          <a:xfrm>
            <a:off x="3806890" y="825910"/>
            <a:ext cx="4413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A45B63-E0F6-4AAB-A6DE-D58B68A1E7B8}"/>
              </a:ext>
            </a:extLst>
          </p:cNvPr>
          <p:cNvSpPr txBox="1"/>
          <p:nvPr/>
        </p:nvSpPr>
        <p:spPr>
          <a:xfrm>
            <a:off x="5344833" y="330926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채팅 방 이름 </a:t>
            </a:r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DFFFD827-6159-4D17-ADEC-69161750E0B0}"/>
              </a:ext>
            </a:extLst>
          </p:cNvPr>
          <p:cNvSpPr/>
          <p:nvPr/>
        </p:nvSpPr>
        <p:spPr>
          <a:xfrm>
            <a:off x="3883742" y="456598"/>
            <a:ext cx="393290" cy="1179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16435D-4DD1-4D19-8474-0E9A16D0F3D5}"/>
              </a:ext>
            </a:extLst>
          </p:cNvPr>
          <p:cNvSpPr txBox="1"/>
          <p:nvPr/>
        </p:nvSpPr>
        <p:spPr>
          <a:xfrm>
            <a:off x="7603794" y="381368"/>
            <a:ext cx="616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설정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712AB2-469B-45DF-9DB8-375E004616BD}"/>
              </a:ext>
            </a:extLst>
          </p:cNvPr>
          <p:cNvSpPr/>
          <p:nvPr/>
        </p:nvSpPr>
        <p:spPr>
          <a:xfrm>
            <a:off x="4041058" y="1052053"/>
            <a:ext cx="3952568" cy="52405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카톡과 동일한 화면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9ECB8F5-0E5B-4E2E-BDF6-EB516ED81E12}"/>
              </a:ext>
            </a:extLst>
          </p:cNvPr>
          <p:cNvSpPr/>
          <p:nvPr/>
        </p:nvSpPr>
        <p:spPr>
          <a:xfrm>
            <a:off x="7581530" y="279918"/>
            <a:ext cx="532660" cy="4866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E30FFC-BC77-4107-BE60-060A6EFAC55E}"/>
              </a:ext>
            </a:extLst>
          </p:cNvPr>
          <p:cNvSpPr txBox="1"/>
          <p:nvPr/>
        </p:nvSpPr>
        <p:spPr>
          <a:xfrm>
            <a:off x="5663953" y="825910"/>
            <a:ext cx="2556316" cy="181588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대화상대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ListView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-</a:t>
            </a:r>
            <a:r>
              <a:rPr lang="ko-KR" altLang="en-US" sz="1600" dirty="0"/>
              <a:t>남자</a:t>
            </a:r>
            <a:r>
              <a:rPr lang="en-US" altLang="ko-KR" sz="1600" dirty="0"/>
              <a:t>1</a:t>
            </a:r>
            <a:r>
              <a:rPr lang="ko-KR" altLang="en-US" sz="1600" dirty="0"/>
              <a:t>호  대화 </a:t>
            </a:r>
            <a:r>
              <a:rPr lang="ko-KR" altLang="en-US" sz="1600" dirty="0" err="1"/>
              <a:t>강퇴투표</a:t>
            </a:r>
            <a:endParaRPr lang="en-US" altLang="ko-KR" sz="1600" dirty="0"/>
          </a:p>
          <a:p>
            <a:r>
              <a:rPr lang="en-US" altLang="ko-KR" sz="1600" dirty="0"/>
              <a:t>-</a:t>
            </a:r>
            <a:r>
              <a:rPr lang="ko-KR" altLang="en-US" sz="1600" dirty="0"/>
              <a:t>남자</a:t>
            </a:r>
            <a:r>
              <a:rPr lang="en-US" altLang="ko-KR" sz="1600" dirty="0"/>
              <a:t>2</a:t>
            </a:r>
            <a:r>
              <a:rPr lang="ko-KR" altLang="en-US" sz="1600" dirty="0"/>
              <a:t>호  대화 </a:t>
            </a:r>
            <a:r>
              <a:rPr lang="ko-KR" altLang="en-US" sz="1600" dirty="0" err="1"/>
              <a:t>강퇴투표</a:t>
            </a:r>
            <a:endParaRPr lang="en-US" altLang="ko-KR" sz="1600" dirty="0"/>
          </a:p>
          <a:p>
            <a:r>
              <a:rPr lang="en-US" altLang="ko-KR" sz="1600" dirty="0"/>
              <a:t>-</a:t>
            </a:r>
            <a:r>
              <a:rPr lang="ko-KR" altLang="en-US" sz="1600" dirty="0"/>
              <a:t>여자</a:t>
            </a:r>
            <a:r>
              <a:rPr lang="en-US" altLang="ko-KR" sz="1600" dirty="0"/>
              <a:t>1</a:t>
            </a:r>
            <a:r>
              <a:rPr lang="ko-KR" altLang="en-US" sz="1600" dirty="0"/>
              <a:t>호  대화 </a:t>
            </a:r>
            <a:r>
              <a:rPr lang="ko-KR" altLang="en-US" sz="1600" dirty="0" err="1"/>
              <a:t>강퇴투표</a:t>
            </a:r>
            <a:endParaRPr lang="en-US" altLang="ko-KR" sz="1600" dirty="0"/>
          </a:p>
          <a:p>
            <a:r>
              <a:rPr lang="en-US" altLang="ko-KR" sz="1600" dirty="0"/>
              <a:t>-</a:t>
            </a:r>
            <a:r>
              <a:rPr lang="ko-KR" altLang="en-US" sz="1600" dirty="0"/>
              <a:t>여자</a:t>
            </a:r>
            <a:r>
              <a:rPr lang="en-US" altLang="ko-KR" sz="1600" dirty="0"/>
              <a:t>2</a:t>
            </a:r>
            <a:r>
              <a:rPr lang="ko-KR" altLang="en-US" sz="1600" dirty="0"/>
              <a:t>호  대화 </a:t>
            </a:r>
            <a:r>
              <a:rPr lang="ko-KR" altLang="en-US" sz="1600" dirty="0" err="1"/>
              <a:t>강퇴투표</a:t>
            </a:r>
            <a:endParaRPr lang="en-US" altLang="ko-KR" sz="1600" dirty="0"/>
          </a:p>
          <a:p>
            <a:r>
              <a:rPr lang="ko-KR" altLang="en-US" sz="1600" dirty="0"/>
              <a:t>알림 </a:t>
            </a:r>
            <a:r>
              <a:rPr lang="en-US" altLang="ko-KR" sz="1600" dirty="0"/>
              <a:t>on/off</a:t>
            </a:r>
          </a:p>
          <a:p>
            <a:r>
              <a:rPr lang="ko-KR" altLang="en-US" sz="1600" dirty="0" err="1"/>
              <a:t>대화방나가기</a:t>
            </a:r>
            <a:endParaRPr lang="en-US" altLang="ko-KR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50C9DE-46C2-40B1-929E-FE410A1ACD53}"/>
              </a:ext>
            </a:extLst>
          </p:cNvPr>
          <p:cNvSpPr txBox="1"/>
          <p:nvPr/>
        </p:nvSpPr>
        <p:spPr>
          <a:xfrm>
            <a:off x="8587602" y="2269153"/>
            <a:ext cx="319306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아이템을 누르면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대화 </a:t>
            </a:r>
            <a:r>
              <a:rPr lang="en-US" altLang="ko-KR" dirty="0"/>
              <a:t>-&gt; </a:t>
            </a:r>
            <a:r>
              <a:rPr lang="ko-KR" altLang="en-US" dirty="0"/>
              <a:t>이미지로</a:t>
            </a:r>
            <a:endParaRPr lang="en-US" altLang="ko-KR" dirty="0"/>
          </a:p>
          <a:p>
            <a:r>
              <a:rPr lang="ko-KR" altLang="en-US" dirty="0" err="1"/>
              <a:t>강퇴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이미지로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1:1 </a:t>
            </a:r>
            <a:r>
              <a:rPr lang="ko-KR" altLang="en-US" dirty="0"/>
              <a:t>채팅의 경우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대화상대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남자</a:t>
            </a:r>
            <a:r>
              <a:rPr lang="en-US" altLang="ko-KR" dirty="0"/>
              <a:t>1</a:t>
            </a:r>
            <a:r>
              <a:rPr lang="ko-KR" altLang="en-US" dirty="0"/>
              <a:t>호 </a:t>
            </a:r>
            <a:r>
              <a:rPr lang="en-US" altLang="ko-KR" dirty="0"/>
              <a:t>(</a:t>
            </a:r>
            <a:r>
              <a:rPr lang="ko-KR" altLang="en-US" dirty="0"/>
              <a:t>대화</a:t>
            </a:r>
            <a:r>
              <a:rPr lang="en-US" altLang="ko-KR" dirty="0"/>
              <a:t>, </a:t>
            </a:r>
            <a:r>
              <a:rPr lang="ko-KR" altLang="en-US" dirty="0" err="1"/>
              <a:t>강퇴</a:t>
            </a:r>
            <a:r>
              <a:rPr lang="en-US" altLang="ko-KR" dirty="0"/>
              <a:t>x)</a:t>
            </a:r>
          </a:p>
          <a:p>
            <a:r>
              <a:rPr lang="ko-KR" altLang="en-US" dirty="0"/>
              <a:t>알림 </a:t>
            </a:r>
            <a:r>
              <a:rPr lang="en-US" altLang="ko-KR" dirty="0"/>
              <a:t>on/off</a:t>
            </a:r>
            <a:r>
              <a:rPr lang="ko-KR" altLang="en-US" dirty="0"/>
              <a:t>와</a:t>
            </a:r>
            <a:endParaRPr lang="en-US" altLang="ko-KR" dirty="0"/>
          </a:p>
          <a:p>
            <a:r>
              <a:rPr lang="ko-KR" altLang="en-US" dirty="0" err="1"/>
              <a:t>대화방나가기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9EB6180-0E66-4F8D-BEAF-E364A83DF201}"/>
              </a:ext>
            </a:extLst>
          </p:cNvPr>
          <p:cNvCxnSpPr>
            <a:cxnSpLocks/>
          </p:cNvCxnSpPr>
          <p:nvPr/>
        </p:nvCxnSpPr>
        <p:spPr>
          <a:xfrm flipV="1">
            <a:off x="8114190" y="330926"/>
            <a:ext cx="1221203" cy="125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D7D5437-610C-48C8-8531-00FF5A66B209}"/>
              </a:ext>
            </a:extLst>
          </p:cNvPr>
          <p:cNvSpPr txBox="1"/>
          <p:nvPr/>
        </p:nvSpPr>
        <p:spPr>
          <a:xfrm>
            <a:off x="9310918" y="120281"/>
            <a:ext cx="23987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Button </a:t>
            </a:r>
            <a:r>
              <a:rPr lang="en-US" altLang="ko-KR" dirty="0" err="1"/>
              <a:t>roomSetBtn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5CF772-43DA-4F94-AC79-DD08C52E5C16}"/>
              </a:ext>
            </a:extLst>
          </p:cNvPr>
          <p:cNvSpPr txBox="1"/>
          <p:nvPr/>
        </p:nvSpPr>
        <p:spPr>
          <a:xfrm>
            <a:off x="724326" y="1899821"/>
            <a:ext cx="2356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Button </a:t>
            </a:r>
            <a:r>
              <a:rPr lang="en-US" altLang="ko-KR" dirty="0" err="1"/>
              <a:t>convBtn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9C453E-3A2C-4485-8C3A-4BB2ACB2E17D}"/>
              </a:ext>
            </a:extLst>
          </p:cNvPr>
          <p:cNvSpPr txBox="1"/>
          <p:nvPr/>
        </p:nvSpPr>
        <p:spPr>
          <a:xfrm>
            <a:off x="724327" y="2648395"/>
            <a:ext cx="2356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Button </a:t>
            </a:r>
            <a:r>
              <a:rPr lang="en-US" altLang="ko-KR" dirty="0" err="1"/>
              <a:t>voteBtn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84E887-1EFD-47F5-91AE-7DC6A03C3F10}"/>
              </a:ext>
            </a:extLst>
          </p:cNvPr>
          <p:cNvSpPr txBox="1"/>
          <p:nvPr/>
        </p:nvSpPr>
        <p:spPr>
          <a:xfrm>
            <a:off x="715493" y="641244"/>
            <a:ext cx="2356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ListView</a:t>
            </a:r>
            <a:r>
              <a:rPr lang="en-US" altLang="ko-KR" dirty="0"/>
              <a:t> </a:t>
            </a:r>
            <a:r>
              <a:rPr lang="en-US" altLang="ko-KR" dirty="0" err="1"/>
              <a:t>convList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3DD8DD4-1006-4574-BD9B-8FB57EEBCE05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071717" y="825910"/>
            <a:ext cx="2592236" cy="31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362320C-6508-4F52-815E-1BD4EE2DE01F}"/>
              </a:ext>
            </a:extLst>
          </p:cNvPr>
          <p:cNvSpPr txBox="1"/>
          <p:nvPr/>
        </p:nvSpPr>
        <p:spPr>
          <a:xfrm>
            <a:off x="736847" y="1281853"/>
            <a:ext cx="23562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TextView</a:t>
            </a:r>
            <a:r>
              <a:rPr lang="en-US" altLang="ko-KR" dirty="0"/>
              <a:t> </a:t>
            </a:r>
            <a:r>
              <a:rPr lang="en-US" altLang="ko-KR" dirty="0" err="1"/>
              <a:t>convMem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FE4E607-55AA-4FEA-BEA3-DC5488082CAA}"/>
              </a:ext>
            </a:extLst>
          </p:cNvPr>
          <p:cNvCxnSpPr>
            <a:stCxn id="24" idx="3"/>
          </p:cNvCxnSpPr>
          <p:nvPr/>
        </p:nvCxnSpPr>
        <p:spPr>
          <a:xfrm flipV="1">
            <a:off x="3093072" y="1281853"/>
            <a:ext cx="2801701" cy="184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28C13DA-104F-43F3-938A-BFC31BF479E9}"/>
              </a:ext>
            </a:extLst>
          </p:cNvPr>
          <p:cNvCxnSpPr>
            <a:stCxn id="19" idx="3"/>
          </p:cNvCxnSpPr>
          <p:nvPr/>
        </p:nvCxnSpPr>
        <p:spPr>
          <a:xfrm flipV="1">
            <a:off x="3080550" y="1216241"/>
            <a:ext cx="3737500" cy="868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513D042-4DE1-4F45-AEB9-0C53565F50C2}"/>
              </a:ext>
            </a:extLst>
          </p:cNvPr>
          <p:cNvCxnSpPr>
            <a:stCxn id="20" idx="3"/>
          </p:cNvCxnSpPr>
          <p:nvPr/>
        </p:nvCxnSpPr>
        <p:spPr>
          <a:xfrm flipV="1">
            <a:off x="3080551" y="1281853"/>
            <a:ext cx="4413378" cy="1551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F9D92BB-2630-46F8-9507-65FF0C43B36C}"/>
              </a:ext>
            </a:extLst>
          </p:cNvPr>
          <p:cNvSpPr txBox="1"/>
          <p:nvPr/>
        </p:nvSpPr>
        <p:spPr>
          <a:xfrm>
            <a:off x="8815526" y="825910"/>
            <a:ext cx="27520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Switch </a:t>
            </a:r>
            <a:r>
              <a:rPr lang="en-US" altLang="ko-KR" dirty="0" err="1"/>
              <a:t>convAlarmBtn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7377E89-2E4C-474E-BA53-2CBACD433233}"/>
              </a:ext>
            </a:extLst>
          </p:cNvPr>
          <p:cNvCxnSpPr/>
          <p:nvPr/>
        </p:nvCxnSpPr>
        <p:spPr>
          <a:xfrm flipV="1">
            <a:off x="6818050" y="1216241"/>
            <a:ext cx="2414727" cy="967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78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601567-346E-48B2-933C-289F6AD172E7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EC389B2-23EC-45CA-95D5-676A3B6D0C5E}"/>
              </a:ext>
            </a:extLst>
          </p:cNvPr>
          <p:cNvCxnSpPr/>
          <p:nvPr/>
        </p:nvCxnSpPr>
        <p:spPr>
          <a:xfrm>
            <a:off x="3806890" y="825910"/>
            <a:ext cx="4413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15E4D3D-81E4-4744-A728-44096CAE04EE}"/>
              </a:ext>
            </a:extLst>
          </p:cNvPr>
          <p:cNvSpPr txBox="1"/>
          <p:nvPr/>
        </p:nvSpPr>
        <p:spPr>
          <a:xfrm>
            <a:off x="5344833" y="330926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채팅 방 이름 </a:t>
            </a:r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375FAA29-F43A-49AC-A1C2-F1290F45C0FC}"/>
              </a:ext>
            </a:extLst>
          </p:cNvPr>
          <p:cNvSpPr/>
          <p:nvPr/>
        </p:nvSpPr>
        <p:spPr>
          <a:xfrm>
            <a:off x="3883742" y="456598"/>
            <a:ext cx="393290" cy="1179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D0F8D1-1B10-468E-A485-AE2EB7C46F4C}"/>
              </a:ext>
            </a:extLst>
          </p:cNvPr>
          <p:cNvSpPr txBox="1"/>
          <p:nvPr/>
        </p:nvSpPr>
        <p:spPr>
          <a:xfrm>
            <a:off x="7603794" y="381368"/>
            <a:ext cx="616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설정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EDA7C5-1CC6-48EB-8A2C-A24CEE60BDB8}"/>
              </a:ext>
            </a:extLst>
          </p:cNvPr>
          <p:cNvSpPr/>
          <p:nvPr/>
        </p:nvSpPr>
        <p:spPr>
          <a:xfrm>
            <a:off x="4041058" y="1052053"/>
            <a:ext cx="3952568" cy="52405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B6A086-FAFA-4965-BF05-20B9DBCFE1BD}"/>
              </a:ext>
            </a:extLst>
          </p:cNvPr>
          <p:cNvSpPr txBox="1"/>
          <p:nvPr/>
        </p:nvSpPr>
        <p:spPr>
          <a:xfrm>
            <a:off x="5663953" y="825910"/>
            <a:ext cx="2556316" cy="181588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대화상대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ListView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-</a:t>
            </a:r>
            <a:r>
              <a:rPr lang="ko-KR" altLang="en-US" sz="1600" dirty="0"/>
              <a:t>남자</a:t>
            </a:r>
            <a:r>
              <a:rPr lang="en-US" altLang="ko-KR" sz="1600" dirty="0"/>
              <a:t>1</a:t>
            </a:r>
            <a:r>
              <a:rPr lang="ko-KR" altLang="en-US" sz="1600" dirty="0"/>
              <a:t>호  대화 </a:t>
            </a:r>
            <a:r>
              <a:rPr lang="ko-KR" altLang="en-US" sz="1600" dirty="0" err="1"/>
              <a:t>강퇴투표</a:t>
            </a:r>
            <a:endParaRPr lang="en-US" altLang="ko-KR" sz="1600" dirty="0"/>
          </a:p>
          <a:p>
            <a:r>
              <a:rPr lang="en-US" altLang="ko-KR" sz="1600" dirty="0"/>
              <a:t>-</a:t>
            </a:r>
            <a:r>
              <a:rPr lang="ko-KR" altLang="en-US" sz="1600" dirty="0"/>
              <a:t>남자</a:t>
            </a:r>
            <a:r>
              <a:rPr lang="en-US" altLang="ko-KR" sz="1600" dirty="0"/>
              <a:t>2</a:t>
            </a:r>
            <a:r>
              <a:rPr lang="ko-KR" altLang="en-US" sz="1600" dirty="0"/>
              <a:t>호  대화 </a:t>
            </a:r>
            <a:r>
              <a:rPr lang="ko-KR" altLang="en-US" sz="1600" dirty="0" err="1"/>
              <a:t>강퇴투표</a:t>
            </a:r>
            <a:endParaRPr lang="en-US" altLang="ko-KR" sz="1600" dirty="0"/>
          </a:p>
          <a:p>
            <a:r>
              <a:rPr lang="en-US" altLang="ko-KR" sz="1600" dirty="0"/>
              <a:t>-</a:t>
            </a:r>
            <a:r>
              <a:rPr lang="ko-KR" altLang="en-US" sz="1600" dirty="0"/>
              <a:t>여자</a:t>
            </a:r>
            <a:r>
              <a:rPr lang="en-US" altLang="ko-KR" sz="1600" dirty="0"/>
              <a:t>1</a:t>
            </a:r>
            <a:r>
              <a:rPr lang="ko-KR" altLang="en-US" sz="1600" dirty="0"/>
              <a:t>호  대화 </a:t>
            </a:r>
            <a:r>
              <a:rPr lang="ko-KR" altLang="en-US" sz="1600" dirty="0" err="1"/>
              <a:t>강퇴투표</a:t>
            </a:r>
            <a:endParaRPr lang="en-US" altLang="ko-KR" sz="1600" dirty="0"/>
          </a:p>
          <a:p>
            <a:r>
              <a:rPr lang="en-US" altLang="ko-KR" sz="1600" dirty="0"/>
              <a:t>-</a:t>
            </a:r>
            <a:r>
              <a:rPr lang="ko-KR" altLang="en-US" sz="1600" dirty="0"/>
              <a:t>여자</a:t>
            </a:r>
            <a:r>
              <a:rPr lang="en-US" altLang="ko-KR" sz="1600" dirty="0"/>
              <a:t>2</a:t>
            </a:r>
            <a:r>
              <a:rPr lang="ko-KR" altLang="en-US" sz="1600" dirty="0"/>
              <a:t>호  대화 </a:t>
            </a:r>
            <a:r>
              <a:rPr lang="ko-KR" altLang="en-US" sz="1600" dirty="0" err="1"/>
              <a:t>강퇴투표</a:t>
            </a:r>
            <a:endParaRPr lang="en-US" altLang="ko-KR" sz="1600" dirty="0"/>
          </a:p>
          <a:p>
            <a:r>
              <a:rPr lang="ko-KR" altLang="en-US" sz="1600" dirty="0"/>
              <a:t>알림 </a:t>
            </a:r>
            <a:r>
              <a:rPr lang="en-US" altLang="ko-KR" sz="1600" dirty="0"/>
              <a:t>on/off</a:t>
            </a:r>
          </a:p>
          <a:p>
            <a:r>
              <a:rPr lang="ko-KR" altLang="en-US" sz="1600" dirty="0" err="1"/>
              <a:t>대화방나가기</a:t>
            </a:r>
            <a:endParaRPr lang="en-US" altLang="ko-K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F60A0B-CF4B-47BD-B8EB-0D8CC6FC7501}"/>
              </a:ext>
            </a:extLst>
          </p:cNvPr>
          <p:cNvSpPr txBox="1"/>
          <p:nvPr/>
        </p:nvSpPr>
        <p:spPr>
          <a:xfrm>
            <a:off x="4628161" y="2876325"/>
            <a:ext cx="31930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남자 </a:t>
            </a:r>
            <a:r>
              <a:rPr lang="en-US" altLang="ko-KR" dirty="0"/>
              <a:t>1</a:t>
            </a:r>
            <a:r>
              <a:rPr lang="ko-KR" altLang="en-US" dirty="0"/>
              <a:t>호 </a:t>
            </a:r>
            <a:r>
              <a:rPr lang="ko-KR" altLang="en-US" dirty="0" err="1"/>
              <a:t>강퇴</a:t>
            </a:r>
            <a:r>
              <a:rPr lang="ko-KR" altLang="en-US" dirty="0"/>
              <a:t> 투표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7B2A4C-6CAA-4D53-B0FC-39B290DB5652}"/>
              </a:ext>
            </a:extLst>
          </p:cNvPr>
          <p:cNvSpPr txBox="1"/>
          <p:nvPr/>
        </p:nvSpPr>
        <p:spPr>
          <a:xfrm>
            <a:off x="4628161" y="3245657"/>
            <a:ext cx="31930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투표하러 가기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94B116-BF7B-4DA0-BA9C-6AE10D501726}"/>
              </a:ext>
            </a:extLst>
          </p:cNvPr>
          <p:cNvSpPr txBox="1"/>
          <p:nvPr/>
        </p:nvSpPr>
        <p:spPr>
          <a:xfrm>
            <a:off x="5650763" y="3672349"/>
            <a:ext cx="2556316" cy="153888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찬성 </a:t>
            </a:r>
            <a:r>
              <a:rPr lang="en-US" altLang="ko-KR" sz="1600" dirty="0"/>
              <a:t>: 1</a:t>
            </a:r>
            <a:r>
              <a:rPr lang="ko-KR" altLang="en-US" sz="1600" dirty="0"/>
              <a:t>명</a:t>
            </a:r>
            <a:endParaRPr lang="en-US" altLang="ko-KR" sz="1600" dirty="0"/>
          </a:p>
          <a:p>
            <a:r>
              <a:rPr lang="ko-KR" altLang="en-US" sz="1600" dirty="0"/>
              <a:t>반대 </a:t>
            </a:r>
            <a:r>
              <a:rPr lang="en-US" altLang="ko-KR" sz="1600" dirty="0"/>
              <a:t>: 3</a:t>
            </a:r>
            <a:r>
              <a:rPr lang="ko-KR" altLang="en-US" sz="1600" dirty="0"/>
              <a:t>명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찬성      반대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400" dirty="0"/>
              <a:t>남은 시간 </a:t>
            </a:r>
            <a:r>
              <a:rPr lang="en-US" altLang="ko-KR" sz="1400" dirty="0"/>
              <a:t>: 2</a:t>
            </a:r>
            <a:r>
              <a:rPr lang="ko-KR" altLang="en-US" sz="1400" dirty="0"/>
              <a:t>시간 </a:t>
            </a:r>
            <a:r>
              <a:rPr lang="en-US" altLang="ko-KR" sz="1400" dirty="0"/>
              <a:t>34</a:t>
            </a:r>
            <a:r>
              <a:rPr lang="ko-KR" altLang="en-US" sz="1400" dirty="0"/>
              <a:t>분</a:t>
            </a:r>
            <a:r>
              <a:rPr lang="en-US" altLang="ko-KR" sz="1400" dirty="0"/>
              <a:t> 14</a:t>
            </a:r>
            <a:r>
              <a:rPr lang="ko-KR" altLang="en-US" sz="1400" dirty="0"/>
              <a:t>초     </a:t>
            </a:r>
            <a:endParaRPr lang="en-US" altLang="ko-KR" sz="14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68338E2-FEE7-4A77-8A27-CAC386887809}"/>
              </a:ext>
            </a:extLst>
          </p:cNvPr>
          <p:cNvCxnSpPr>
            <a:cxnSpLocks/>
          </p:cNvCxnSpPr>
          <p:nvPr/>
        </p:nvCxnSpPr>
        <p:spPr>
          <a:xfrm flipV="1">
            <a:off x="6928921" y="4412202"/>
            <a:ext cx="2250590" cy="195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3FFE048-9B30-4371-807C-8A714294122A}"/>
              </a:ext>
            </a:extLst>
          </p:cNvPr>
          <p:cNvSpPr txBox="1"/>
          <p:nvPr/>
        </p:nvSpPr>
        <p:spPr>
          <a:xfrm>
            <a:off x="9179511" y="4238180"/>
            <a:ext cx="26277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Button reject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24B02C-5835-417A-B6F3-7635344DF3D5}"/>
              </a:ext>
            </a:extLst>
          </p:cNvPr>
          <p:cNvSpPr txBox="1"/>
          <p:nvPr/>
        </p:nvSpPr>
        <p:spPr>
          <a:xfrm>
            <a:off x="9179511" y="3498922"/>
            <a:ext cx="26277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Button agree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12F94A7-2D3C-4998-9B9B-456446961892}"/>
              </a:ext>
            </a:extLst>
          </p:cNvPr>
          <p:cNvCxnSpPr>
            <a:endCxn id="21" idx="1"/>
          </p:cNvCxnSpPr>
          <p:nvPr/>
        </p:nvCxnSpPr>
        <p:spPr>
          <a:xfrm flipV="1">
            <a:off x="6136877" y="3683588"/>
            <a:ext cx="3042634" cy="826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0603CD3-7616-4A0E-A329-17204D742E65}"/>
              </a:ext>
            </a:extLst>
          </p:cNvPr>
          <p:cNvCxnSpPr>
            <a:cxnSpLocks/>
          </p:cNvCxnSpPr>
          <p:nvPr/>
        </p:nvCxnSpPr>
        <p:spPr>
          <a:xfrm flipV="1">
            <a:off x="6418555" y="2731529"/>
            <a:ext cx="2760956" cy="1083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A477B1D-6F69-4DDC-ADC4-2C8ABB9C426D}"/>
              </a:ext>
            </a:extLst>
          </p:cNvPr>
          <p:cNvSpPr txBox="1"/>
          <p:nvPr/>
        </p:nvSpPr>
        <p:spPr>
          <a:xfrm>
            <a:off x="9179511" y="2561228"/>
            <a:ext cx="26277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agreeNum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F219F2-FC5D-4FBB-886D-EE827F624E1D}"/>
              </a:ext>
            </a:extLst>
          </p:cNvPr>
          <p:cNvSpPr txBox="1"/>
          <p:nvPr/>
        </p:nvSpPr>
        <p:spPr>
          <a:xfrm>
            <a:off x="9179511" y="2964535"/>
            <a:ext cx="26277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rejectNum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55EAD4E-2253-411A-AAC5-AD677B158986}"/>
              </a:ext>
            </a:extLst>
          </p:cNvPr>
          <p:cNvCxnSpPr>
            <a:endCxn id="28" idx="1"/>
          </p:cNvCxnSpPr>
          <p:nvPr/>
        </p:nvCxnSpPr>
        <p:spPr>
          <a:xfrm flipV="1">
            <a:off x="6447344" y="3149201"/>
            <a:ext cx="2732167" cy="903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A05D173-3E37-40F7-81BD-1B005E5CC3CD}"/>
              </a:ext>
            </a:extLst>
          </p:cNvPr>
          <p:cNvCxnSpPr/>
          <p:nvPr/>
        </p:nvCxnSpPr>
        <p:spPr>
          <a:xfrm>
            <a:off x="7993626" y="5069150"/>
            <a:ext cx="11858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B0B15C6-D496-40BE-BC91-E8BA9FDEF8DA}"/>
              </a:ext>
            </a:extLst>
          </p:cNvPr>
          <p:cNvSpPr txBox="1"/>
          <p:nvPr/>
        </p:nvSpPr>
        <p:spPr>
          <a:xfrm>
            <a:off x="9179511" y="4859578"/>
            <a:ext cx="26277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String </a:t>
            </a:r>
            <a:r>
              <a:rPr lang="en-US" altLang="ko-KR" dirty="0" err="1"/>
              <a:t>voteRestTime</a:t>
            </a:r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A763E11-49E6-4B24-84E1-5D846172D346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702641" y="5069150"/>
            <a:ext cx="2476870" cy="470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64DCB46-D276-4712-B06A-AA45B79BDDB5}"/>
              </a:ext>
            </a:extLst>
          </p:cNvPr>
          <p:cNvSpPr txBox="1"/>
          <p:nvPr/>
        </p:nvSpPr>
        <p:spPr>
          <a:xfrm>
            <a:off x="9179511" y="5355000"/>
            <a:ext cx="26277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restHour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703B59-9C45-4262-A966-E3B7070EB3FF}"/>
              </a:ext>
            </a:extLst>
          </p:cNvPr>
          <p:cNvSpPr txBox="1"/>
          <p:nvPr/>
        </p:nvSpPr>
        <p:spPr>
          <a:xfrm>
            <a:off x="9179511" y="5734975"/>
            <a:ext cx="26277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restMin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6C26F4-82AF-4E06-8438-229807B9AA4A}"/>
              </a:ext>
            </a:extLst>
          </p:cNvPr>
          <p:cNvSpPr txBox="1"/>
          <p:nvPr/>
        </p:nvSpPr>
        <p:spPr>
          <a:xfrm>
            <a:off x="9179511" y="6107979"/>
            <a:ext cx="26277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restSec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92D29AD-2602-40B2-A7EF-B5B698E2329F}"/>
              </a:ext>
            </a:extLst>
          </p:cNvPr>
          <p:cNvCxnSpPr>
            <a:endCxn id="38" idx="1"/>
          </p:cNvCxnSpPr>
          <p:nvPr/>
        </p:nvCxnSpPr>
        <p:spPr>
          <a:xfrm>
            <a:off x="7288567" y="5058507"/>
            <a:ext cx="1890944" cy="861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51B74D1-ED2E-49F6-A3CD-9631F8628D16}"/>
              </a:ext>
            </a:extLst>
          </p:cNvPr>
          <p:cNvCxnSpPr>
            <a:endCxn id="39" idx="1"/>
          </p:cNvCxnSpPr>
          <p:nvPr/>
        </p:nvCxnSpPr>
        <p:spPr>
          <a:xfrm>
            <a:off x="7813427" y="5044244"/>
            <a:ext cx="1366084" cy="1248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07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04EE07-D32C-4C8D-ADCB-793D282A9D8B}"/>
              </a:ext>
            </a:extLst>
          </p:cNvPr>
          <p:cNvSpPr/>
          <p:nvPr/>
        </p:nvSpPr>
        <p:spPr>
          <a:xfrm>
            <a:off x="3806890" y="205273"/>
            <a:ext cx="4413379" cy="637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0AB093B-3818-45C5-AED7-B41286D35FAC}"/>
              </a:ext>
            </a:extLst>
          </p:cNvPr>
          <p:cNvCxnSpPr/>
          <p:nvPr/>
        </p:nvCxnSpPr>
        <p:spPr>
          <a:xfrm>
            <a:off x="3806890" y="825910"/>
            <a:ext cx="4413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5FB9D99-F0D5-4EBC-8401-BAF50DF95A39}"/>
              </a:ext>
            </a:extLst>
          </p:cNvPr>
          <p:cNvSpPr txBox="1"/>
          <p:nvPr/>
        </p:nvSpPr>
        <p:spPr>
          <a:xfrm>
            <a:off x="5344833" y="330926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채팅 방 이름 </a:t>
            </a:r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C5DD61A1-79EB-4DE5-B9E6-1B7E1EBF954B}"/>
              </a:ext>
            </a:extLst>
          </p:cNvPr>
          <p:cNvSpPr/>
          <p:nvPr/>
        </p:nvSpPr>
        <p:spPr>
          <a:xfrm>
            <a:off x="3883742" y="456598"/>
            <a:ext cx="393290" cy="11798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434AD-CD37-44AF-A5D9-DD46182ADC9B}"/>
              </a:ext>
            </a:extLst>
          </p:cNvPr>
          <p:cNvSpPr txBox="1"/>
          <p:nvPr/>
        </p:nvSpPr>
        <p:spPr>
          <a:xfrm>
            <a:off x="7603794" y="381368"/>
            <a:ext cx="616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설정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B90631-F894-4021-A8C7-F0780DA26BC4}"/>
              </a:ext>
            </a:extLst>
          </p:cNvPr>
          <p:cNvSpPr/>
          <p:nvPr/>
        </p:nvSpPr>
        <p:spPr>
          <a:xfrm>
            <a:off x="4041058" y="1052053"/>
            <a:ext cx="3952568" cy="52405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2A56C2-0E9D-4CFC-9A85-BE6F9F015A3A}"/>
              </a:ext>
            </a:extLst>
          </p:cNvPr>
          <p:cNvSpPr txBox="1"/>
          <p:nvPr/>
        </p:nvSpPr>
        <p:spPr>
          <a:xfrm>
            <a:off x="4208016" y="1287262"/>
            <a:ext cx="381739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F0E2AD-660C-49EC-971C-EB3FFC782580}"/>
              </a:ext>
            </a:extLst>
          </p:cNvPr>
          <p:cNvSpPr txBox="1"/>
          <p:nvPr/>
        </p:nvSpPr>
        <p:spPr>
          <a:xfrm>
            <a:off x="4589755" y="1287262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남자 </a:t>
            </a:r>
            <a:r>
              <a:rPr lang="en-US" altLang="ko-KR" dirty="0"/>
              <a:t>1</a:t>
            </a:r>
            <a:r>
              <a:rPr lang="ko-KR" altLang="en-US" dirty="0"/>
              <a:t>호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693C75E-6748-4BF7-AB66-8F43C40806CA}"/>
              </a:ext>
            </a:extLst>
          </p:cNvPr>
          <p:cNvSpPr/>
          <p:nvPr/>
        </p:nvSpPr>
        <p:spPr>
          <a:xfrm>
            <a:off x="4758431" y="1740023"/>
            <a:ext cx="1376039" cy="506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안녕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02C0FF-87CE-4FA8-8F68-F7E867E6ED06}"/>
              </a:ext>
            </a:extLst>
          </p:cNvPr>
          <p:cNvSpPr txBox="1"/>
          <p:nvPr/>
        </p:nvSpPr>
        <p:spPr>
          <a:xfrm>
            <a:off x="6134470" y="2015231"/>
            <a:ext cx="1296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오전 </a:t>
            </a:r>
            <a:r>
              <a:rPr lang="en-US" altLang="ko-KR" sz="1400" dirty="0"/>
              <a:t>3:14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04464A-3A2F-4CC9-B228-2B4F7756A2D9}"/>
              </a:ext>
            </a:extLst>
          </p:cNvPr>
          <p:cNvSpPr txBox="1"/>
          <p:nvPr/>
        </p:nvSpPr>
        <p:spPr>
          <a:xfrm>
            <a:off x="4208015" y="2707944"/>
            <a:ext cx="381739" cy="369332"/>
          </a:xfrm>
          <a:prstGeom prst="rect">
            <a:avLst/>
          </a:prstGeom>
          <a:solidFill>
            <a:srgbClr val="C828AA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8707EC-7E66-4E30-AE86-87396C04E880}"/>
              </a:ext>
            </a:extLst>
          </p:cNvPr>
          <p:cNvSpPr txBox="1"/>
          <p:nvPr/>
        </p:nvSpPr>
        <p:spPr>
          <a:xfrm>
            <a:off x="4637540" y="2718478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여자 </a:t>
            </a:r>
            <a:r>
              <a:rPr lang="en-US" altLang="ko-KR" dirty="0"/>
              <a:t>1</a:t>
            </a:r>
            <a:r>
              <a:rPr lang="ko-KR" altLang="en-US" dirty="0"/>
              <a:t>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485EBC2-B47F-4B33-B937-317A8271E4AF}"/>
              </a:ext>
            </a:extLst>
          </p:cNvPr>
          <p:cNvSpPr/>
          <p:nvPr/>
        </p:nvSpPr>
        <p:spPr>
          <a:xfrm>
            <a:off x="4715905" y="3307224"/>
            <a:ext cx="1376039" cy="506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안녕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6C5031-29E8-4D47-B9BF-8833325C5F86}"/>
              </a:ext>
            </a:extLst>
          </p:cNvPr>
          <p:cNvSpPr txBox="1"/>
          <p:nvPr/>
        </p:nvSpPr>
        <p:spPr>
          <a:xfrm>
            <a:off x="6091944" y="3548108"/>
            <a:ext cx="1296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오후 </a:t>
            </a:r>
            <a:r>
              <a:rPr lang="en-US" altLang="ko-KR" sz="1400" dirty="0"/>
              <a:t>4:12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059EFB-79ED-4ACC-9C02-810FD8AFA278}"/>
              </a:ext>
            </a:extLst>
          </p:cNvPr>
          <p:cNvSpPr txBox="1"/>
          <p:nvPr/>
        </p:nvSpPr>
        <p:spPr>
          <a:xfrm>
            <a:off x="8451542" y="1464816"/>
            <a:ext cx="26277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길게 누른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복사</a:t>
            </a:r>
            <a:endParaRPr lang="en-US" altLang="ko-KR" dirty="0"/>
          </a:p>
          <a:p>
            <a:r>
              <a:rPr lang="ko-KR" altLang="en-US" dirty="0"/>
              <a:t>신고하기</a:t>
            </a:r>
            <a:endParaRPr lang="en-US" altLang="ko-KR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091C9B1-A532-46D0-9544-7747B3383719}"/>
              </a:ext>
            </a:extLst>
          </p:cNvPr>
          <p:cNvCxnSpPr>
            <a:stCxn id="13" idx="3"/>
            <a:endCxn id="21" idx="1"/>
          </p:cNvCxnSpPr>
          <p:nvPr/>
        </p:nvCxnSpPr>
        <p:spPr>
          <a:xfrm>
            <a:off x="6134470" y="1993037"/>
            <a:ext cx="2317072" cy="71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70F9183-69F9-46E4-B6E5-CF8EB60BC243}"/>
              </a:ext>
            </a:extLst>
          </p:cNvPr>
          <p:cNvSpPr txBox="1"/>
          <p:nvPr/>
        </p:nvSpPr>
        <p:spPr>
          <a:xfrm>
            <a:off x="8420207" y="3443919"/>
            <a:ext cx="26277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String </a:t>
            </a:r>
            <a:r>
              <a:rPr lang="en-US" altLang="ko-KR" dirty="0" err="1"/>
              <a:t>messageTime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21F67EB-4B7E-4858-8DAD-8BB4F6581FDB}"/>
              </a:ext>
            </a:extLst>
          </p:cNvPr>
          <p:cNvCxnSpPr>
            <a:endCxn id="26" idx="1"/>
          </p:cNvCxnSpPr>
          <p:nvPr/>
        </p:nvCxnSpPr>
        <p:spPr>
          <a:xfrm flipV="1">
            <a:off x="6928921" y="3628585"/>
            <a:ext cx="1491286" cy="73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DC8444E-7256-43C9-9AFD-DC6EAC684430}"/>
              </a:ext>
            </a:extLst>
          </p:cNvPr>
          <p:cNvCxnSpPr>
            <a:endCxn id="11" idx="1"/>
          </p:cNvCxnSpPr>
          <p:nvPr/>
        </p:nvCxnSpPr>
        <p:spPr>
          <a:xfrm>
            <a:off x="2929631" y="1367161"/>
            <a:ext cx="1278385" cy="104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87ADC1-14CC-45A1-83A2-711F53342F65}"/>
              </a:ext>
            </a:extLst>
          </p:cNvPr>
          <p:cNvSpPr txBox="1"/>
          <p:nvPr/>
        </p:nvSpPr>
        <p:spPr>
          <a:xfrm>
            <a:off x="142043" y="1182495"/>
            <a:ext cx="27749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ImageView</a:t>
            </a:r>
            <a:r>
              <a:rPr lang="en-US" altLang="ko-KR" dirty="0"/>
              <a:t> talkerM1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0169DD-4970-44F5-839D-747C5F9A7431}"/>
              </a:ext>
            </a:extLst>
          </p:cNvPr>
          <p:cNvSpPr txBox="1"/>
          <p:nvPr/>
        </p:nvSpPr>
        <p:spPr>
          <a:xfrm>
            <a:off x="142043" y="2665145"/>
            <a:ext cx="27749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ImageView</a:t>
            </a:r>
            <a:r>
              <a:rPr lang="en-US" altLang="ko-KR" dirty="0"/>
              <a:t> talkerW1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8AC01F9-246E-4719-AE77-EF633D86BCB3}"/>
              </a:ext>
            </a:extLst>
          </p:cNvPr>
          <p:cNvCxnSpPr>
            <a:stCxn id="32" idx="3"/>
            <a:endCxn id="16" idx="1"/>
          </p:cNvCxnSpPr>
          <p:nvPr/>
        </p:nvCxnSpPr>
        <p:spPr>
          <a:xfrm>
            <a:off x="2917030" y="2849811"/>
            <a:ext cx="1290985" cy="42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35CA42D-6463-4BEA-8300-578E3AC56539}"/>
              </a:ext>
            </a:extLst>
          </p:cNvPr>
          <p:cNvSpPr txBox="1"/>
          <p:nvPr/>
        </p:nvSpPr>
        <p:spPr>
          <a:xfrm>
            <a:off x="114803" y="3701996"/>
            <a:ext cx="27749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String talkerW1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B3B30CB-B6FA-4EF1-B187-348021D99C3C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2889790" y="2892610"/>
            <a:ext cx="2455043" cy="994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2B79C07-1793-411D-8637-ABCACBF5799E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3135849" y="3560240"/>
            <a:ext cx="1764625" cy="1439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6A84454-397E-416F-B5AB-EC7D8DC7D4E8}"/>
              </a:ext>
            </a:extLst>
          </p:cNvPr>
          <p:cNvSpPr txBox="1"/>
          <p:nvPr/>
        </p:nvSpPr>
        <p:spPr>
          <a:xfrm>
            <a:off x="142043" y="4815314"/>
            <a:ext cx="29938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ImageView</a:t>
            </a:r>
            <a:r>
              <a:rPr lang="en-US" altLang="ko-KR" dirty="0"/>
              <a:t> Bubble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302AC3-B2B0-408E-A4E5-7A03AC998237}"/>
              </a:ext>
            </a:extLst>
          </p:cNvPr>
          <p:cNvSpPr txBox="1"/>
          <p:nvPr/>
        </p:nvSpPr>
        <p:spPr>
          <a:xfrm>
            <a:off x="142042" y="5407988"/>
            <a:ext cx="29938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String talkerW1_t</a:t>
            </a:r>
            <a:endParaRPr lang="ko-KR" altLang="en-US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A4B1800-CD85-4073-9570-C134BC0A7EAD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3135848" y="3560240"/>
            <a:ext cx="2208985" cy="2032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167B6EC-B31F-412F-AA41-7E667DC9C7BA}"/>
              </a:ext>
            </a:extLst>
          </p:cNvPr>
          <p:cNvSpPr txBox="1"/>
          <p:nvPr/>
        </p:nvSpPr>
        <p:spPr>
          <a:xfrm>
            <a:off x="8522563" y="4815314"/>
            <a:ext cx="2450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말풍선을 어떻게 </a:t>
            </a:r>
            <a:r>
              <a:rPr lang="ko-KR" altLang="en-US" dirty="0" err="1"/>
              <a:t>처리해야하는지</a:t>
            </a:r>
            <a:r>
              <a:rPr lang="ko-KR" altLang="en-US" dirty="0"/>
              <a:t> 감이 오지 않음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이미지로 처리하는 게 맞는지</a:t>
            </a:r>
            <a:r>
              <a:rPr lang="en-US" altLang="ko-KR" dirty="0"/>
              <a:t>…?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BCFF03-98C1-41C6-B614-53D89AE20199}"/>
              </a:ext>
            </a:extLst>
          </p:cNvPr>
          <p:cNvSpPr txBox="1"/>
          <p:nvPr/>
        </p:nvSpPr>
        <p:spPr>
          <a:xfrm>
            <a:off x="4041058" y="5900702"/>
            <a:ext cx="3952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대화를 입력해주세요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38B721-24E9-4BDF-AC95-AE240ED36218}"/>
              </a:ext>
            </a:extLst>
          </p:cNvPr>
          <p:cNvSpPr txBox="1"/>
          <p:nvPr/>
        </p:nvSpPr>
        <p:spPr>
          <a:xfrm>
            <a:off x="7293006" y="5954091"/>
            <a:ext cx="700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보내기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026A440-9391-4439-BF08-B6B62104090F}"/>
              </a:ext>
            </a:extLst>
          </p:cNvPr>
          <p:cNvCxnSpPr/>
          <p:nvPr/>
        </p:nvCxnSpPr>
        <p:spPr>
          <a:xfrm flipH="1">
            <a:off x="3245818" y="6085368"/>
            <a:ext cx="4428746" cy="229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BA04091-23F6-4B33-9639-DFB5B58BDD48}"/>
              </a:ext>
            </a:extLst>
          </p:cNvPr>
          <p:cNvSpPr txBox="1"/>
          <p:nvPr/>
        </p:nvSpPr>
        <p:spPr>
          <a:xfrm>
            <a:off x="200711" y="6054591"/>
            <a:ext cx="29938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Button </a:t>
            </a:r>
            <a:r>
              <a:rPr lang="en-US" altLang="ko-KR" dirty="0" err="1"/>
              <a:t>sendBtn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3E23A27-569C-4953-BF84-F91FF433DD15}"/>
              </a:ext>
            </a:extLst>
          </p:cNvPr>
          <p:cNvSpPr txBox="1"/>
          <p:nvPr/>
        </p:nvSpPr>
        <p:spPr>
          <a:xfrm>
            <a:off x="8420207" y="4274045"/>
            <a:ext cx="29938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EditText</a:t>
            </a:r>
            <a:r>
              <a:rPr lang="en-US" altLang="ko-KR" dirty="0"/>
              <a:t> </a:t>
            </a:r>
            <a:r>
              <a:rPr lang="en-US" altLang="ko-KR" dirty="0" err="1"/>
              <a:t>inputConv</a:t>
            </a:r>
            <a:endParaRPr lang="ko-KR" altLang="en-US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CF27B8E-C4AF-4FA6-BA49-A404E4B8E904}"/>
              </a:ext>
            </a:extLst>
          </p:cNvPr>
          <p:cNvCxnSpPr>
            <a:endCxn id="55" idx="1"/>
          </p:cNvCxnSpPr>
          <p:nvPr/>
        </p:nvCxnSpPr>
        <p:spPr>
          <a:xfrm flipV="1">
            <a:off x="5460191" y="4458711"/>
            <a:ext cx="2960016" cy="1495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998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223</Words>
  <Application>Microsoft Office PowerPoint</Application>
  <PresentationFormat>와이드스크린</PresentationFormat>
  <Paragraphs>80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정지운</dc:creator>
  <cp:lastModifiedBy>정지운</cp:lastModifiedBy>
  <cp:revision>9</cp:revision>
  <dcterms:created xsi:type="dcterms:W3CDTF">2018-08-04T10:20:54Z</dcterms:created>
  <dcterms:modified xsi:type="dcterms:W3CDTF">2018-08-04T12:01:38Z</dcterms:modified>
</cp:coreProperties>
</file>