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6" r:id="rId3"/>
    <p:sldId id="264" r:id="rId4"/>
    <p:sldId id="271" r:id="rId5"/>
    <p:sldId id="265" r:id="rId6"/>
    <p:sldId id="261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방 목록 - 강의실 입장시)" id="{EF965865-4280-48C2-AFCE-B38E113F3970}">
          <p14:sldIdLst>
            <p14:sldId id="263"/>
            <p14:sldId id="266"/>
            <p14:sldId id="264"/>
            <p14:sldId id="271"/>
            <p14:sldId id="265"/>
          </p14:sldIdLst>
        </p14:section>
        <p14:section name="(설정)" id="{87AADA26-EFD5-42C6-BCAB-729621DDE9AE}">
          <p14:sldIdLst>
            <p14:sldId id="261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길" initials="신정" lastIdx="1" clrIdx="0">
    <p:extLst>
      <p:ext uri="{19B8F6BF-5375-455C-9EA6-DF929625EA0E}">
        <p15:presenceInfo xmlns:p15="http://schemas.microsoft.com/office/powerpoint/2012/main" userId="68db9ba717976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625" autoAdjust="0"/>
  </p:normalViewPr>
  <p:slideViewPr>
    <p:cSldViewPr snapToGrid="0">
      <p:cViewPr>
        <p:scale>
          <a:sx n="66" d="100"/>
          <a:sy n="66" d="100"/>
        </p:scale>
        <p:origin x="595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F11B9-0A98-4C42-9E01-EF9913E24BB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04E4-35AF-4B92-8A7D-20F6EBF80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9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시간표 안 짜여져 있는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04E4-35AF-4B92-8A7D-20F6EBF806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467A-7FDF-481A-B98D-BB483797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B8298-C50A-4A99-8051-27A5DE7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82453-BC47-47A2-B192-60760AE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63F7-708A-4F94-B30F-17033FF5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017B-F278-4D0E-8064-A35FE9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0B47-3FA1-410C-9715-B5F8F1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C4F57-DBF0-4D0F-A7ED-AD257BA0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FAA2-BBAE-477C-9FA6-2358BA9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9C536-CA1E-4671-B20B-2295376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85DA-F634-489B-9EE3-BE41466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F7B41-D61F-48F5-8BE6-A9AD9E85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425E7-A11A-4B82-AD69-71FBC2AD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35C3D-A6D1-4FA9-878F-E4A2A5F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2A885-1E99-437A-8FE9-0B4103F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9BF36-FC77-4935-BCF1-8F4234B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2C40-1720-4D0C-BF14-CAF40C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B0DE2-1E1F-4DB6-B1AE-BB9B5C07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B11DA-8FC7-45D4-B243-4098362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6E32C-81C3-4C3C-B5D0-EA6006E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8E77-F633-4B7C-9BC9-6C54973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D32D-F6F3-406B-8A35-7F0ED2E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1C1F0-EC44-4ADB-9E0B-805C9E66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C871C-B212-4261-B75A-0FD8A35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1AF87-1AA2-485A-9CD7-C82FE1D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557B3-9124-40B1-BCA8-A8A6E4B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13916-3B53-43AA-82D2-AE3E2A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2FF64-893E-41A7-85F5-50E460B2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C98DB-AF54-4E30-AD20-C60D4BA0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68E86-2D3D-493B-93A9-2F7BFE2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7F729-9C48-4D7B-8D72-6C5DB16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7222-C155-48CB-B79E-B38BBB0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54FB-49D5-4332-BA1F-69A848A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A006C-634C-4254-8667-3D3A7B33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A84EB-4115-4A66-B5E8-6D8DB4B7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966DF-9FD8-4A28-8C59-5A18C964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EED12-6005-4A7F-8623-56702A59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CE270-7CC3-4C0A-B0E0-D6F8F43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4203B-20AB-4C92-A689-8D58599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FCE31C-CF10-4647-B542-21E21AA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3E5D-445C-4EE0-A791-E5E98CBF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206A6-65E1-4235-B7DE-4E3C3FA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C6687-8D51-4BF0-9AE6-0446FB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D1DE85-A705-407D-8B65-9F1C558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93063-C95F-43B7-BD95-AE8451D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DD7B3-643B-44A2-AE83-310D3AD6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0C2AF-26A2-4C01-B694-4B076C0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6860-AFC5-40DA-A769-E0E253F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E0604-06B2-4556-A266-1418687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44A46-8E00-4693-A6A2-4CD5529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17DC-AAD6-43C8-A5ED-D346F82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3C9F-3397-46A2-9121-927790D5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8BF82-7283-4757-B774-5E34AF2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331E-8235-40F6-8F1A-CB3ADBC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C80F2-5E5D-406C-B472-FE09AE10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F926C-A03A-45F6-B63C-8C12F6F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E51BF-DECC-4396-B83A-426D4EB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61AAF-89CD-4E39-A525-60041EA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888D6-E2C0-4E92-A992-86D2B05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DE957-E271-4CC5-BA24-D3F30AA6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6A2C-EAE5-4BD1-991F-EE814183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CF617-72DA-431F-B13C-7B068F6C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E5F0-FE42-4315-BCA2-3A80A67D8EDC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76179-149C-48B5-A398-D3183504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04033-9D05-4E21-A166-F799AD57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154265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익명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내용에 대한 비활성화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신고 </a:t>
            </a:r>
            <a:r>
              <a:rPr lang="en-US" altLang="ko-KR" dirty="0"/>
              <a:t>(</a:t>
            </a:r>
            <a:r>
              <a:rPr lang="ko-KR" altLang="en-US" dirty="0" err="1"/>
              <a:t>강퇴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/>
              <a:t>건수 </a:t>
            </a:r>
            <a:r>
              <a:rPr lang="ko-KR" altLang="en-US" dirty="0" err="1"/>
              <a:t>누적시</a:t>
            </a:r>
            <a:r>
              <a:rPr lang="ko-KR" altLang="en-US" dirty="0"/>
              <a:t> 채팅 금지</a:t>
            </a:r>
            <a:r>
              <a:rPr lang="en-US" altLang="ko-KR" dirty="0"/>
              <a:t>, </a:t>
            </a:r>
            <a:r>
              <a:rPr lang="ko-KR" altLang="en-US" dirty="0"/>
              <a:t>금지시 프로필에 자물쇠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154265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시간표를 작성해 주세요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시간표가 없는 상황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12DB5-AB5D-42D4-BB50-B60439629D73}"/>
              </a:ext>
            </a:extLst>
          </p:cNvPr>
          <p:cNvSpPr/>
          <p:nvPr/>
        </p:nvSpPr>
        <p:spPr>
          <a:xfrm>
            <a:off x="865240" y="3215148"/>
            <a:ext cx="1779638" cy="648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r>
              <a:rPr lang="en-US" altLang="ko-KR" dirty="0">
                <a:solidFill>
                  <a:schemeClr val="tx1"/>
                </a:solidFill>
              </a:rPr>
              <a:t> : timetable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4EE75C-FCAC-42F3-97B3-8EDAB212420B}"/>
              </a:ext>
            </a:extLst>
          </p:cNvPr>
          <p:cNvCxnSpPr>
            <a:stCxn id="15" idx="3"/>
          </p:cNvCxnSpPr>
          <p:nvPr/>
        </p:nvCxnSpPr>
        <p:spPr>
          <a:xfrm>
            <a:off x="2644878" y="3539613"/>
            <a:ext cx="2143432" cy="98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154265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시간표 작성된 상황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B6061D-DBF2-4C4D-AAC6-BD93F0624E1D}"/>
              </a:ext>
            </a:extLst>
          </p:cNvPr>
          <p:cNvSpPr/>
          <p:nvPr/>
        </p:nvSpPr>
        <p:spPr>
          <a:xfrm>
            <a:off x="4029657" y="997994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 참여자수 알림</a:t>
            </a:r>
            <a:r>
              <a:rPr lang="en-US" altLang="ko-KR" dirty="0">
                <a:solidFill>
                  <a:schemeClr val="tx1"/>
                </a:solidFill>
              </a:rPr>
              <a:t>on/off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551537-CAEC-4786-B3B8-F7E60FAD44EF}"/>
              </a:ext>
            </a:extLst>
          </p:cNvPr>
          <p:cNvSpPr/>
          <p:nvPr/>
        </p:nvSpPr>
        <p:spPr>
          <a:xfrm>
            <a:off x="376518" y="1001045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classTitle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043D19-23EB-4463-A4F2-1B7BBCFAC70E}"/>
              </a:ext>
            </a:extLst>
          </p:cNvPr>
          <p:cNvCxnSpPr/>
          <p:nvPr/>
        </p:nvCxnSpPr>
        <p:spPr>
          <a:xfrm>
            <a:off x="2770094" y="1264024"/>
            <a:ext cx="150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84FDD-B199-4500-88E3-912609FD65C4}"/>
              </a:ext>
            </a:extLst>
          </p:cNvPr>
          <p:cNvSpPr/>
          <p:nvPr/>
        </p:nvSpPr>
        <p:spPr>
          <a:xfrm>
            <a:off x="376518" y="2049897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numPart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718FD8-E056-4E53-B069-16932B849728}"/>
              </a:ext>
            </a:extLst>
          </p:cNvPr>
          <p:cNvCxnSpPr>
            <a:cxnSpLocks/>
          </p:cNvCxnSpPr>
          <p:nvPr/>
        </p:nvCxnSpPr>
        <p:spPr>
          <a:xfrm flipV="1">
            <a:off x="2770094" y="1401475"/>
            <a:ext cx="2990626" cy="1048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E3439C-6F04-4CCE-A162-F999D2CD9DC5}"/>
              </a:ext>
            </a:extLst>
          </p:cNvPr>
          <p:cNvSpPr/>
          <p:nvPr/>
        </p:nvSpPr>
        <p:spPr>
          <a:xfrm>
            <a:off x="333610" y="3206382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listPart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947251-F7A4-422A-9469-F5F2CA6C51F2}"/>
              </a:ext>
            </a:extLst>
          </p:cNvPr>
          <p:cNvCxnSpPr>
            <a:cxnSpLocks/>
          </p:cNvCxnSpPr>
          <p:nvPr/>
        </p:nvCxnSpPr>
        <p:spPr>
          <a:xfrm flipV="1">
            <a:off x="2727186" y="1661160"/>
            <a:ext cx="1353201" cy="192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F85445-1BF8-4733-BA7C-2D14EFFF674F}"/>
              </a:ext>
            </a:extLst>
          </p:cNvPr>
          <p:cNvSpPr/>
          <p:nvPr/>
        </p:nvSpPr>
        <p:spPr>
          <a:xfrm>
            <a:off x="8715813" y="3206382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ToggleButton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setonoff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86394B-396C-40FA-8B9C-D7C416B96D6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972497" y="1401475"/>
            <a:ext cx="743316" cy="220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6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154265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길게 클릭 시 팝업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B6061D-DBF2-4C4D-AAC6-BD93F0624E1D}"/>
              </a:ext>
            </a:extLst>
          </p:cNvPr>
          <p:cNvSpPr/>
          <p:nvPr/>
        </p:nvSpPr>
        <p:spPr>
          <a:xfrm>
            <a:off x="4029657" y="997994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 참여자수 알림</a:t>
            </a:r>
            <a:r>
              <a:rPr lang="en-US" altLang="ko-KR" dirty="0">
                <a:solidFill>
                  <a:schemeClr val="tx1"/>
                </a:solidFill>
              </a:rPr>
              <a:t>on/off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A8A236-6530-4269-8151-8B2E643B0E95}"/>
              </a:ext>
            </a:extLst>
          </p:cNvPr>
          <p:cNvSpPr/>
          <p:nvPr/>
        </p:nvSpPr>
        <p:spPr>
          <a:xfrm>
            <a:off x="5344833" y="1574157"/>
            <a:ext cx="2352332" cy="84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대화 내용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/OFF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1B8FF2-C8DD-4A1F-AB86-10BD86053582}"/>
              </a:ext>
            </a:extLst>
          </p:cNvPr>
          <p:cNvSpPr/>
          <p:nvPr/>
        </p:nvSpPr>
        <p:spPr>
          <a:xfrm>
            <a:off x="5344833" y="2411920"/>
            <a:ext cx="2352332" cy="84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창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/OFF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FFE15F-3EDF-4B73-9657-70E83434CCBA}"/>
              </a:ext>
            </a:extLst>
          </p:cNvPr>
          <p:cNvSpPr/>
          <p:nvPr/>
        </p:nvSpPr>
        <p:spPr>
          <a:xfrm>
            <a:off x="8588492" y="839967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ToggleButton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cononoff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B1B720-0D95-4020-A2D5-14B7100268BA}"/>
              </a:ext>
            </a:extLst>
          </p:cNvPr>
          <p:cNvSpPr/>
          <p:nvPr/>
        </p:nvSpPr>
        <p:spPr>
          <a:xfrm>
            <a:off x="8602997" y="3028569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ToggleButton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almonoff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E69BAA-C664-40E2-89AF-0D900DC8A15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697165" y="2750964"/>
            <a:ext cx="905832" cy="678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436B04-105C-4C21-863A-174617F290ED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7697165" y="1240398"/>
            <a:ext cx="891327" cy="755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0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154265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6" y="101957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시간표 삭제 삽입 시 </a:t>
            </a:r>
            <a:endParaRPr lang="en-US" altLang="ko-KR" dirty="0"/>
          </a:p>
          <a:p>
            <a:r>
              <a:rPr lang="ko-KR" altLang="en-US" dirty="0"/>
              <a:t>기존 시간표 삭제 및 새로운 시간표 제일 하단 삽입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3B3ADA-191C-49E1-BAE3-9D7828DAB3B9}"/>
              </a:ext>
            </a:extLst>
          </p:cNvPr>
          <p:cNvSpPr/>
          <p:nvPr/>
        </p:nvSpPr>
        <p:spPr>
          <a:xfrm>
            <a:off x="4029657" y="997994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7D5400-8016-4A1B-BAFE-8AD1C7FA9079}"/>
              </a:ext>
            </a:extLst>
          </p:cNvPr>
          <p:cNvSpPr/>
          <p:nvPr/>
        </p:nvSpPr>
        <p:spPr>
          <a:xfrm>
            <a:off x="4041057" y="2804105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알고리즘          참여자수  </a:t>
            </a:r>
            <a:r>
              <a:rPr lang="ko-KR" altLang="en-US" dirty="0" err="1">
                <a:solidFill>
                  <a:schemeClr val="tx1"/>
                </a:solidFill>
              </a:rPr>
              <a:t>알림설정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2FDDEC-C546-459E-A370-3A45C593DAF2}"/>
              </a:ext>
            </a:extLst>
          </p:cNvPr>
          <p:cNvSpPr/>
          <p:nvPr/>
        </p:nvSpPr>
        <p:spPr>
          <a:xfrm>
            <a:off x="4029657" y="3672349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자료구조          참여자수  </a:t>
            </a:r>
            <a:r>
              <a:rPr lang="ko-KR" altLang="en-US" dirty="0" err="1">
                <a:solidFill>
                  <a:schemeClr val="tx1"/>
                </a:solidFill>
              </a:rPr>
              <a:t>알림설정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750705-2865-4264-8C89-BCB90EC5F75E}"/>
              </a:ext>
            </a:extLst>
          </p:cNvPr>
          <p:cNvSpPr/>
          <p:nvPr/>
        </p:nvSpPr>
        <p:spPr>
          <a:xfrm>
            <a:off x="4041057" y="4583791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컴퓨터 구조      참여자수  </a:t>
            </a:r>
            <a:r>
              <a:rPr lang="ko-KR" altLang="en-US" dirty="0" err="1">
                <a:solidFill>
                  <a:schemeClr val="tx1"/>
                </a:solidFill>
              </a:rPr>
              <a:t>알림설정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16903C-C1C3-4505-A025-9E3F0ED30630}"/>
              </a:ext>
            </a:extLst>
          </p:cNvPr>
          <p:cNvSpPr/>
          <p:nvPr/>
        </p:nvSpPr>
        <p:spPr>
          <a:xfrm>
            <a:off x="4041058" y="1921526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데이터베이스    참여자수  </a:t>
            </a:r>
            <a:r>
              <a:rPr lang="ko-KR" altLang="en-US" dirty="0" err="1">
                <a:solidFill>
                  <a:schemeClr val="tx1"/>
                </a:solidFill>
              </a:rPr>
              <a:t>알림설정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4088D-FE45-43B2-A0FC-07EA11AA963E}"/>
              </a:ext>
            </a:extLst>
          </p:cNvPr>
          <p:cNvSpPr/>
          <p:nvPr/>
        </p:nvSpPr>
        <p:spPr>
          <a:xfrm>
            <a:off x="4041056" y="5437700"/>
            <a:ext cx="3967843" cy="89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프로그래밍</a:t>
            </a: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   참여자수  </a:t>
            </a:r>
            <a:r>
              <a:rPr lang="ko-KR" altLang="en-US" dirty="0" err="1">
                <a:solidFill>
                  <a:schemeClr val="tx1"/>
                </a:solidFill>
              </a:rPr>
              <a:t>알림설정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팀원목록</a:t>
            </a:r>
          </a:p>
        </p:txBody>
      </p:sp>
    </p:spTree>
    <p:extLst>
      <p:ext uri="{BB962C8B-B14F-4D97-AF65-F5344CB8AC3E}">
        <p14:creationId xmlns:p14="http://schemas.microsoft.com/office/powerpoint/2010/main" val="381244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3996279" y="1770434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22223-D31D-4376-B447-591FF119E3D8}"/>
              </a:ext>
            </a:extLst>
          </p:cNvPr>
          <p:cNvSpPr/>
          <p:nvPr/>
        </p:nvSpPr>
        <p:spPr>
          <a:xfrm>
            <a:off x="4023902" y="4412769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푸쉬</a:t>
            </a:r>
            <a:r>
              <a:rPr lang="ko-KR" altLang="en-US" dirty="0">
                <a:solidFill>
                  <a:schemeClr val="tx1"/>
                </a:solidFill>
              </a:rPr>
              <a:t> 알림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/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E8044-6AFD-45DE-B496-FF321D117170}"/>
              </a:ext>
            </a:extLst>
          </p:cNvPr>
          <p:cNvSpPr/>
          <p:nvPr/>
        </p:nvSpPr>
        <p:spPr>
          <a:xfrm>
            <a:off x="4023902" y="5582170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3243368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1984451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정보 수정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제외 기준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65920" y="1439694"/>
            <a:ext cx="2636520" cy="16692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975633" y="1439694"/>
            <a:ext cx="1503647" cy="544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003256" y="2674116"/>
            <a:ext cx="1430304" cy="43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65920" y="200228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265920" y="254341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184" y="152789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ON / OFF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39248" y="20935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제외 학과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39248" y="26415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제외 학번 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7F3DC6-3DF7-463B-91FF-2F51495D1398}"/>
              </a:ext>
            </a:extLst>
          </p:cNvPr>
          <p:cNvSpPr/>
          <p:nvPr/>
        </p:nvSpPr>
        <p:spPr>
          <a:xfrm>
            <a:off x="620425" y="1139926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 : </a:t>
            </a:r>
            <a:r>
              <a:rPr lang="en-US" altLang="ko-KR" dirty="0" err="1">
                <a:solidFill>
                  <a:schemeClr val="tx1"/>
                </a:solidFill>
              </a:rPr>
              <a:t>modBtn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0B30CB-F850-4E3C-9E4B-4BE234767CE3}"/>
              </a:ext>
            </a:extLst>
          </p:cNvPr>
          <p:cNvSpPr/>
          <p:nvPr/>
        </p:nvSpPr>
        <p:spPr>
          <a:xfrm>
            <a:off x="620425" y="2460099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 : </a:t>
            </a:r>
            <a:r>
              <a:rPr lang="en-US" altLang="ko-KR" dirty="0" err="1">
                <a:solidFill>
                  <a:schemeClr val="tx1"/>
                </a:solidFill>
              </a:rPr>
              <a:t>indmodBtn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C91F0-ED9D-4290-9B8B-59DFD48B5011}"/>
              </a:ext>
            </a:extLst>
          </p:cNvPr>
          <p:cNvSpPr/>
          <p:nvPr/>
        </p:nvSpPr>
        <p:spPr>
          <a:xfrm>
            <a:off x="620425" y="5458455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 : </a:t>
            </a:r>
            <a:r>
              <a:rPr lang="en-US" altLang="ko-KR" dirty="0" err="1">
                <a:solidFill>
                  <a:schemeClr val="tx1"/>
                </a:solidFill>
              </a:rPr>
              <a:t>logOut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7D1A46-8B80-48C2-BCB3-32BBEE20BA6E}"/>
              </a:ext>
            </a:extLst>
          </p:cNvPr>
          <p:cNvSpPr/>
          <p:nvPr/>
        </p:nvSpPr>
        <p:spPr>
          <a:xfrm>
            <a:off x="9018502" y="3945134"/>
            <a:ext cx="1587329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ToggleButton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pushonoff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302D26-824B-430D-A3E7-D7353D854331}"/>
              </a:ext>
            </a:extLst>
          </p:cNvPr>
          <p:cNvCxnSpPr>
            <a:cxnSpLocks/>
          </p:cNvCxnSpPr>
          <p:nvPr/>
        </p:nvCxnSpPr>
        <p:spPr>
          <a:xfrm>
            <a:off x="3012650" y="1503248"/>
            <a:ext cx="1588479" cy="73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5895AFA-D16E-4000-95BA-3F6CDD4983F6}"/>
              </a:ext>
            </a:extLst>
          </p:cNvPr>
          <p:cNvCxnSpPr>
            <a:cxnSpLocks/>
          </p:cNvCxnSpPr>
          <p:nvPr/>
        </p:nvCxnSpPr>
        <p:spPr>
          <a:xfrm>
            <a:off x="3007833" y="2746719"/>
            <a:ext cx="2032138" cy="69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F0BB4D-07FF-40F2-8DF5-2F5C9AAA484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65118" y="4345565"/>
            <a:ext cx="1853384" cy="380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62FD793-5BD0-4132-9D70-0DF68C5A0C47}"/>
              </a:ext>
            </a:extLst>
          </p:cNvPr>
          <p:cNvCxnSpPr>
            <a:cxnSpLocks/>
          </p:cNvCxnSpPr>
          <p:nvPr/>
        </p:nvCxnSpPr>
        <p:spPr>
          <a:xfrm>
            <a:off x="3014001" y="5826995"/>
            <a:ext cx="2167599" cy="10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F45087-9342-44FE-93C6-2A86F17E3C59}"/>
              </a:ext>
            </a:extLst>
          </p:cNvPr>
          <p:cNvSpPr/>
          <p:nvPr/>
        </p:nvSpPr>
        <p:spPr>
          <a:xfrm>
            <a:off x="620425" y="3955041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pushAlarm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23645F3-6425-4739-AD32-F645053DE831}"/>
              </a:ext>
            </a:extLst>
          </p:cNvPr>
          <p:cNvCxnSpPr>
            <a:cxnSpLocks/>
          </p:cNvCxnSpPr>
          <p:nvPr/>
        </p:nvCxnSpPr>
        <p:spPr>
          <a:xfrm>
            <a:off x="3007833" y="4319264"/>
            <a:ext cx="1854208" cy="38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5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3806890" y="1445039"/>
            <a:ext cx="4413378" cy="325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정보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7E3A9E-F0CE-493A-8405-08951F1F2BCC}"/>
              </a:ext>
            </a:extLst>
          </p:cNvPr>
          <p:cNvSpPr/>
          <p:nvPr/>
        </p:nvSpPr>
        <p:spPr>
          <a:xfrm>
            <a:off x="4023902" y="3284676"/>
            <a:ext cx="3979354" cy="120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제외 학과 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FE86CA-F6EA-41D7-A7AC-7CAA8AF48EAB}"/>
              </a:ext>
            </a:extLst>
          </p:cNvPr>
          <p:cNvSpPr/>
          <p:nvPr/>
        </p:nvSpPr>
        <p:spPr>
          <a:xfrm>
            <a:off x="4023902" y="2272901"/>
            <a:ext cx="3979354" cy="689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r>
              <a:rPr lang="en-US" altLang="ko-KR" dirty="0">
                <a:solidFill>
                  <a:schemeClr val="tx1"/>
                </a:solidFill>
              </a:rPr>
              <a:t> /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D4E5F4-046F-414A-8337-FE909486D05D}"/>
              </a:ext>
            </a:extLst>
          </p:cNvPr>
          <p:cNvSpPr/>
          <p:nvPr/>
        </p:nvSpPr>
        <p:spPr>
          <a:xfrm>
            <a:off x="4054863" y="4817851"/>
            <a:ext cx="3979354" cy="120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제외 학번 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41868F-068B-4E3B-8EDE-65F1FE1653AA}"/>
              </a:ext>
            </a:extLst>
          </p:cNvPr>
          <p:cNvSpPr/>
          <p:nvPr/>
        </p:nvSpPr>
        <p:spPr>
          <a:xfrm>
            <a:off x="4054863" y="4023359"/>
            <a:ext cx="3920769" cy="375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B0E6E0B9-A264-47E8-ABCE-EF534964E8D1}"/>
              </a:ext>
            </a:extLst>
          </p:cNvPr>
          <p:cNvSpPr/>
          <p:nvPr/>
        </p:nvSpPr>
        <p:spPr>
          <a:xfrm rot="10800000">
            <a:off x="7582728" y="4081437"/>
            <a:ext cx="289560" cy="2590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CBDF9B-1EBE-42C0-9768-36204CABCFD9}"/>
              </a:ext>
            </a:extLst>
          </p:cNvPr>
          <p:cNvSpPr/>
          <p:nvPr/>
        </p:nvSpPr>
        <p:spPr>
          <a:xfrm>
            <a:off x="4084155" y="5599824"/>
            <a:ext cx="3920769" cy="375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46DB7D51-0AEB-40FC-A5A3-398AF10863A7}"/>
              </a:ext>
            </a:extLst>
          </p:cNvPr>
          <p:cNvSpPr/>
          <p:nvPr/>
        </p:nvSpPr>
        <p:spPr>
          <a:xfrm rot="10800000">
            <a:off x="7610588" y="5654279"/>
            <a:ext cx="289560" cy="2590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472000-DECB-4608-B17B-F32A2EC549E0}"/>
              </a:ext>
            </a:extLst>
          </p:cNvPr>
          <p:cNvSpPr/>
          <p:nvPr/>
        </p:nvSpPr>
        <p:spPr>
          <a:xfrm>
            <a:off x="8688953" y="1816872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ToggleButton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matchonoff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2D335FB-6A33-446A-9CA8-5B125EC6305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845928" y="2217303"/>
            <a:ext cx="1843025" cy="352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C9DB95-7A9A-4B36-BD9A-7319C3254DC2}"/>
              </a:ext>
            </a:extLst>
          </p:cNvPr>
          <p:cNvSpPr/>
          <p:nvPr/>
        </p:nvSpPr>
        <p:spPr>
          <a:xfrm>
            <a:off x="93593" y="2884245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exedepSel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A61E2-67D2-4A7F-B2C5-EEA2E9BE5149}"/>
              </a:ext>
            </a:extLst>
          </p:cNvPr>
          <p:cNvSpPr/>
          <p:nvPr/>
        </p:nvSpPr>
        <p:spPr>
          <a:xfrm>
            <a:off x="298374" y="4867078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exenumSel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7F29FEA-3E81-40B8-8EE1-EB6BAA2999AC}"/>
              </a:ext>
            </a:extLst>
          </p:cNvPr>
          <p:cNvCxnSpPr>
            <a:cxnSpLocks/>
          </p:cNvCxnSpPr>
          <p:nvPr/>
        </p:nvCxnSpPr>
        <p:spPr>
          <a:xfrm>
            <a:off x="2487169" y="3273585"/>
            <a:ext cx="2694431" cy="323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39903E-B843-429A-BDFB-7C072320309C}"/>
              </a:ext>
            </a:extLst>
          </p:cNvPr>
          <p:cNvSpPr/>
          <p:nvPr/>
        </p:nvSpPr>
        <p:spPr>
          <a:xfrm>
            <a:off x="753453" y="1769144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10BA6A-C57D-4BEE-9783-480F42157F16}"/>
              </a:ext>
            </a:extLst>
          </p:cNvPr>
          <p:cNvCxnSpPr>
            <a:cxnSpLocks/>
          </p:cNvCxnSpPr>
          <p:nvPr/>
        </p:nvCxnSpPr>
        <p:spPr>
          <a:xfrm>
            <a:off x="3147030" y="2291874"/>
            <a:ext cx="1868472" cy="37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C0D36D2-6531-4BBF-8952-9AFCA65756B1}"/>
              </a:ext>
            </a:extLst>
          </p:cNvPr>
          <p:cNvCxnSpPr>
            <a:cxnSpLocks/>
          </p:cNvCxnSpPr>
          <p:nvPr/>
        </p:nvCxnSpPr>
        <p:spPr>
          <a:xfrm flipV="1">
            <a:off x="2707647" y="5137279"/>
            <a:ext cx="2338492" cy="4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2D0DFA-53C7-4560-B1DB-3F839ACCD198}"/>
              </a:ext>
            </a:extLst>
          </p:cNvPr>
          <p:cNvSpPr/>
          <p:nvPr/>
        </p:nvSpPr>
        <p:spPr>
          <a:xfrm>
            <a:off x="566033" y="3846583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Spinner : </a:t>
            </a:r>
            <a:r>
              <a:rPr lang="en-US" altLang="ko-KR" dirty="0" err="1">
                <a:solidFill>
                  <a:schemeClr val="tx1"/>
                </a:solidFill>
              </a:rPr>
              <a:t>exedep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CBFAF8-F931-4A54-BD3E-DA8ACB33C98E}"/>
              </a:ext>
            </a:extLst>
          </p:cNvPr>
          <p:cNvSpPr/>
          <p:nvPr/>
        </p:nvSpPr>
        <p:spPr>
          <a:xfrm>
            <a:off x="566033" y="5829416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Spinner : </a:t>
            </a:r>
            <a:r>
              <a:rPr lang="en-US" altLang="ko-KR" dirty="0" err="1">
                <a:solidFill>
                  <a:schemeClr val="tx1"/>
                </a:solidFill>
              </a:rPr>
              <a:t>exedep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7A0F82-B6D9-4391-8637-0BFDC9367B5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59609" y="4202772"/>
            <a:ext cx="1095254" cy="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B8D2854-8DE0-4D86-AFBE-0976E8713C57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959609" y="5783819"/>
            <a:ext cx="1114940" cy="44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7A637D-3B1D-453A-A303-67AF765B2FD5}"/>
              </a:ext>
            </a:extLst>
          </p:cNvPr>
          <p:cNvSpPr/>
          <p:nvPr/>
        </p:nvSpPr>
        <p:spPr>
          <a:xfrm>
            <a:off x="1000060" y="627432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matMod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CA46926-8089-4B3E-A78D-E0B32D6A632B}"/>
              </a:ext>
            </a:extLst>
          </p:cNvPr>
          <p:cNvCxnSpPr>
            <a:cxnSpLocks/>
          </p:cNvCxnSpPr>
          <p:nvPr/>
        </p:nvCxnSpPr>
        <p:spPr>
          <a:xfrm>
            <a:off x="3393636" y="951592"/>
            <a:ext cx="1706347" cy="62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89" y="205272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3996279" y="1770434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3806890" y="1445039"/>
            <a:ext cx="4413378" cy="325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정보 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DA76-A38C-45C0-B9B3-CAE99E66F608}"/>
              </a:ext>
            </a:extLst>
          </p:cNvPr>
          <p:cNvSpPr/>
          <p:nvPr/>
        </p:nvSpPr>
        <p:spPr>
          <a:xfrm>
            <a:off x="1000060" y="627432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indMod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3B3E37-AD22-42B3-898C-97FC9DA2AEFA}"/>
              </a:ext>
            </a:extLst>
          </p:cNvPr>
          <p:cNvCxnSpPr>
            <a:cxnSpLocks/>
          </p:cNvCxnSpPr>
          <p:nvPr/>
        </p:nvCxnSpPr>
        <p:spPr>
          <a:xfrm>
            <a:off x="3393636" y="951592"/>
            <a:ext cx="1706347" cy="62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F72C62-7908-4B30-99C4-D1C25FD4BACC}"/>
              </a:ext>
            </a:extLst>
          </p:cNvPr>
          <p:cNvSpPr txBox="1"/>
          <p:nvPr/>
        </p:nvSpPr>
        <p:spPr>
          <a:xfrm>
            <a:off x="4547117" y="208737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PASSWORD :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90044-45F4-419F-AB27-53A02DB8D2EC}"/>
              </a:ext>
            </a:extLst>
          </p:cNvPr>
          <p:cNvSpPr txBox="1"/>
          <p:nvPr/>
        </p:nvSpPr>
        <p:spPr>
          <a:xfrm>
            <a:off x="3996640" y="2551109"/>
            <a:ext cx="20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변경 </a:t>
            </a:r>
            <a:r>
              <a:rPr lang="en-US" altLang="ko-KR" dirty="0"/>
              <a:t>PASSWORD :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2B4AA-AE0F-4959-AEB3-A2B692A9A9D8}"/>
              </a:ext>
            </a:extLst>
          </p:cNvPr>
          <p:cNvSpPr txBox="1"/>
          <p:nvPr/>
        </p:nvSpPr>
        <p:spPr>
          <a:xfrm>
            <a:off x="4921782" y="2986225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</a:t>
            </a:r>
            <a:r>
              <a:rPr lang="en-US" altLang="ko-KR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6B8AA-C6C9-4DD5-99B4-6941DE6E94E6}"/>
              </a:ext>
            </a:extLst>
          </p:cNvPr>
          <p:cNvSpPr txBox="1"/>
          <p:nvPr/>
        </p:nvSpPr>
        <p:spPr>
          <a:xfrm>
            <a:off x="4826805" y="3731526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DB808-150B-4AFC-93A6-FC9460562657}"/>
              </a:ext>
            </a:extLst>
          </p:cNvPr>
          <p:cNvSpPr txBox="1"/>
          <p:nvPr/>
        </p:nvSpPr>
        <p:spPr>
          <a:xfrm>
            <a:off x="4921782" y="416664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38516-67C2-469F-94D8-F952C252C39A}"/>
              </a:ext>
            </a:extLst>
          </p:cNvPr>
          <p:cNvSpPr txBox="1"/>
          <p:nvPr/>
        </p:nvSpPr>
        <p:spPr>
          <a:xfrm>
            <a:off x="4921782" y="4652141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653A62-9654-4C7C-9168-F25CE167CB59}"/>
              </a:ext>
            </a:extLst>
          </p:cNvPr>
          <p:cNvSpPr/>
          <p:nvPr/>
        </p:nvSpPr>
        <p:spPr>
          <a:xfrm>
            <a:off x="755425" y="1566978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pwd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3D1FEE-A730-49C5-81D2-098F412B027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149001" y="1827175"/>
            <a:ext cx="1455816" cy="465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03FCA8-FDE5-4B33-88D2-9FA8A394073E}"/>
              </a:ext>
            </a:extLst>
          </p:cNvPr>
          <p:cNvSpPr/>
          <p:nvPr/>
        </p:nvSpPr>
        <p:spPr>
          <a:xfrm>
            <a:off x="755425" y="2239264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pwdmod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C2D244-9410-4AB7-AB9F-D3332276715B}"/>
              </a:ext>
            </a:extLst>
          </p:cNvPr>
          <p:cNvSpPr/>
          <p:nvPr/>
        </p:nvSpPr>
        <p:spPr>
          <a:xfrm>
            <a:off x="773972" y="4486162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deptmod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652417-A47E-4E4D-A37E-F5967BBFA3FE}"/>
              </a:ext>
            </a:extLst>
          </p:cNvPr>
          <p:cNvSpPr/>
          <p:nvPr/>
        </p:nvSpPr>
        <p:spPr>
          <a:xfrm>
            <a:off x="755425" y="2970642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pwdcon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E4FCA7-9DE0-467C-89F5-A918BE5EF014}"/>
              </a:ext>
            </a:extLst>
          </p:cNvPr>
          <p:cNvSpPr/>
          <p:nvPr/>
        </p:nvSpPr>
        <p:spPr>
          <a:xfrm>
            <a:off x="766640" y="3748833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mailmod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7BC4A3-618B-4E97-A3E7-5254B8BDAB8C}"/>
              </a:ext>
            </a:extLst>
          </p:cNvPr>
          <p:cNvSpPr/>
          <p:nvPr/>
        </p:nvSpPr>
        <p:spPr>
          <a:xfrm>
            <a:off x="782663" y="5166753"/>
            <a:ext cx="2393576" cy="52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: </a:t>
            </a:r>
            <a:r>
              <a:rPr lang="en-US" altLang="ko-KR" dirty="0" err="1">
                <a:solidFill>
                  <a:schemeClr val="tx1"/>
                </a:solidFill>
              </a:rPr>
              <a:t>smod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B4E063-B289-4C55-A1A4-91205C12014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67548" y="2482262"/>
            <a:ext cx="829092" cy="253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2C64BCE-6C1F-46EF-A5A3-0AA78AC7EBD1}"/>
              </a:ext>
            </a:extLst>
          </p:cNvPr>
          <p:cNvCxnSpPr>
            <a:cxnSpLocks/>
          </p:cNvCxnSpPr>
          <p:nvPr/>
        </p:nvCxnSpPr>
        <p:spPr>
          <a:xfrm flipV="1">
            <a:off x="3149001" y="3178238"/>
            <a:ext cx="2172557" cy="5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E79603-A85C-456C-A6E6-28E7A1AAC2C5}"/>
              </a:ext>
            </a:extLst>
          </p:cNvPr>
          <p:cNvCxnSpPr>
            <a:cxnSpLocks/>
          </p:cNvCxnSpPr>
          <p:nvPr/>
        </p:nvCxnSpPr>
        <p:spPr>
          <a:xfrm flipV="1">
            <a:off x="3149001" y="3867005"/>
            <a:ext cx="1950982" cy="10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B1EAC7-F31C-4678-AE04-E420BD5688C9}"/>
              </a:ext>
            </a:extLst>
          </p:cNvPr>
          <p:cNvCxnSpPr>
            <a:cxnSpLocks/>
          </p:cNvCxnSpPr>
          <p:nvPr/>
        </p:nvCxnSpPr>
        <p:spPr>
          <a:xfrm flipV="1">
            <a:off x="3149001" y="4342137"/>
            <a:ext cx="2172557" cy="33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E1B51CF-5CBD-48DB-9708-32EF8B5E72F8}"/>
              </a:ext>
            </a:extLst>
          </p:cNvPr>
          <p:cNvCxnSpPr>
            <a:cxnSpLocks/>
          </p:cNvCxnSpPr>
          <p:nvPr/>
        </p:nvCxnSpPr>
        <p:spPr>
          <a:xfrm flipV="1">
            <a:off x="3176239" y="4877449"/>
            <a:ext cx="2145319" cy="5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4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4106323" y="1829428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E8044-6AFD-45DE-B496-FF321D117170}"/>
              </a:ext>
            </a:extLst>
          </p:cNvPr>
          <p:cNvSpPr/>
          <p:nvPr/>
        </p:nvSpPr>
        <p:spPr>
          <a:xfrm>
            <a:off x="4023902" y="3124357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LOGOUT</a:t>
            </a:r>
            <a:r>
              <a:rPr lang="ko-KR" altLang="en-US" dirty="0">
                <a:solidFill>
                  <a:schemeClr val="tx1"/>
                </a:solidFill>
              </a:rPr>
              <a:t>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F5287-206A-45A3-86BB-BCF928628C0B}"/>
              </a:ext>
            </a:extLst>
          </p:cNvPr>
          <p:cNvSpPr/>
          <p:nvPr/>
        </p:nvSpPr>
        <p:spPr>
          <a:xfrm>
            <a:off x="727581" y="2289066"/>
            <a:ext cx="2393576" cy="80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logtext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99D790-C2B8-40EC-9ED5-FDD3B781A208}"/>
              </a:ext>
            </a:extLst>
          </p:cNvPr>
          <p:cNvCxnSpPr>
            <a:cxnSpLocks/>
          </p:cNvCxnSpPr>
          <p:nvPr/>
        </p:nvCxnSpPr>
        <p:spPr>
          <a:xfrm>
            <a:off x="3121157" y="2721898"/>
            <a:ext cx="1588479" cy="73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5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306</Words>
  <Application>Microsoft Office PowerPoint</Application>
  <PresentationFormat>와이드스크린</PresentationFormat>
  <Paragraphs>118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정길</dc:creator>
  <cp:lastModifiedBy>김창규</cp:lastModifiedBy>
  <cp:revision>31</cp:revision>
  <dcterms:created xsi:type="dcterms:W3CDTF">2018-07-15T08:24:26Z</dcterms:created>
  <dcterms:modified xsi:type="dcterms:W3CDTF">2018-08-04T05:15:09Z</dcterms:modified>
</cp:coreProperties>
</file>