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33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24" r:id="rId69"/>
    <p:sldId id="326" r:id="rId70"/>
    <p:sldId id="327" r:id="rId71"/>
    <p:sldId id="328" r:id="rId72"/>
    <p:sldId id="329" r:id="rId73"/>
    <p:sldId id="330" r:id="rId74"/>
    <p:sldId id="331" r:id="rId75"/>
    <p:sldId id="345" r:id="rId76"/>
    <p:sldId id="335" r:id="rId77"/>
    <p:sldId id="336" r:id="rId78"/>
    <p:sldId id="337" r:id="rId79"/>
    <p:sldId id="338" r:id="rId80"/>
    <p:sldId id="340" r:id="rId81"/>
    <p:sldId id="341" r:id="rId82"/>
    <p:sldId id="339" r:id="rId83"/>
    <p:sldId id="342" r:id="rId84"/>
    <p:sldId id="348" r:id="rId85"/>
    <p:sldId id="343" r:id="rId86"/>
    <p:sldId id="344" r:id="rId87"/>
    <p:sldId id="346" r:id="rId88"/>
    <p:sldId id="347" r:id="rId89"/>
    <p:sldId id="351" r:id="rId90"/>
    <p:sldId id="352" r:id="rId91"/>
    <p:sldId id="353" r:id="rId92"/>
    <p:sldId id="354" r:id="rId93"/>
    <p:sldId id="355" r:id="rId94"/>
    <p:sldId id="349" r:id="rId95"/>
    <p:sldId id="350" r:id="rId96"/>
    <p:sldId id="332" r:id="rId9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2"/>
            <p14:sldId id="348"/>
            <p14:sldId id="343"/>
            <p14:sldId id="344"/>
            <p14:sldId id="346"/>
            <p14:sldId id="347"/>
          </p14:sldIdLst>
        </p14:section>
        <p14:section name="Thông tin liên quan" id="{CD6A83CE-D8E8-425A-8590-7E36356EE3E0}">
          <p14:sldIdLst>
            <p14:sldId id="351"/>
            <p14:sldId id="352"/>
            <p14:sldId id="353"/>
          </p14:sldIdLst>
        </p14:section>
        <p14:section name="Web Tool" id="{E539C44A-176F-46D9-A494-E02E57FF3620}">
          <p14:sldIdLst>
            <p14:sldId id="354"/>
            <p14:sldId id="355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microsoft.com/office/2007/relationships/hdphoto" Target="../media/hdphoto8.wd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gif"/><Relationship Id="rId5" Type="http://schemas.openxmlformats.org/officeDocument/2006/relationships/image" Target="../media/image90.gif"/><Relationship Id="rId4" Type="http://schemas.openxmlformats.org/officeDocument/2006/relationships/image" Target="../media/image89.gi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436</Words>
  <Application>Microsoft Office PowerPoint</Application>
  <PresentationFormat>On-screen Show (16:9)</PresentationFormat>
  <Paragraphs>315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129</cp:revision>
  <dcterms:created xsi:type="dcterms:W3CDTF">2021-11-18T15:33:43Z</dcterms:created>
  <dcterms:modified xsi:type="dcterms:W3CDTF">2022-04-07T14:34:42Z</dcterms:modified>
</cp:coreProperties>
</file>