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59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45" r:id="rId77"/>
    <p:sldId id="335" r:id="rId78"/>
    <p:sldId id="336" r:id="rId79"/>
    <p:sldId id="337" r:id="rId80"/>
    <p:sldId id="338" r:id="rId81"/>
    <p:sldId id="340" r:id="rId82"/>
    <p:sldId id="341" r:id="rId83"/>
    <p:sldId id="339" r:id="rId84"/>
    <p:sldId id="347" r:id="rId85"/>
    <p:sldId id="342" r:id="rId86"/>
    <p:sldId id="348" r:id="rId87"/>
    <p:sldId id="343" r:id="rId88"/>
    <p:sldId id="344" r:id="rId89"/>
    <p:sldId id="356" r:id="rId90"/>
    <p:sldId id="346" r:id="rId91"/>
    <p:sldId id="358" r:id="rId92"/>
    <p:sldId id="351" r:id="rId93"/>
    <p:sldId id="352" r:id="rId94"/>
    <p:sldId id="353" r:id="rId95"/>
    <p:sldId id="354" r:id="rId96"/>
    <p:sldId id="355" r:id="rId97"/>
    <p:sldId id="357" r:id="rId98"/>
    <p:sldId id="349" r:id="rId99"/>
    <p:sldId id="350" r:id="rId100"/>
    <p:sldId id="332" r:id="rId10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6"/>
            <p14:sldId id="358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  <p14:sldId id="355"/>
            <p14:sldId id="357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 varScale="1">
        <p:scale>
          <a:sx n="84" d="100"/>
          <a:sy n="84" d="100"/>
        </p:scale>
        <p:origin x="79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454</Words>
  <Application>Microsoft Office PowerPoint</Application>
  <PresentationFormat>On-screen Show (16:9)</PresentationFormat>
  <Paragraphs>326</Paragraphs>
  <Slides>100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137</cp:revision>
  <dcterms:created xsi:type="dcterms:W3CDTF">2021-11-18T15:33:43Z</dcterms:created>
  <dcterms:modified xsi:type="dcterms:W3CDTF">2022-04-23T07:49:33Z</dcterms:modified>
</cp:coreProperties>
</file>