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59" r:id="rId69"/>
    <p:sldId id="324" r:id="rId70"/>
    <p:sldId id="326" r:id="rId71"/>
    <p:sldId id="327" r:id="rId72"/>
    <p:sldId id="328" r:id="rId73"/>
    <p:sldId id="329" r:id="rId74"/>
    <p:sldId id="330" r:id="rId75"/>
    <p:sldId id="331" r:id="rId76"/>
    <p:sldId id="345" r:id="rId77"/>
    <p:sldId id="335" r:id="rId78"/>
    <p:sldId id="336" r:id="rId79"/>
    <p:sldId id="337" r:id="rId80"/>
    <p:sldId id="338" r:id="rId81"/>
    <p:sldId id="340" r:id="rId82"/>
    <p:sldId id="341" r:id="rId83"/>
    <p:sldId id="339" r:id="rId84"/>
    <p:sldId id="347" r:id="rId85"/>
    <p:sldId id="342" r:id="rId86"/>
    <p:sldId id="348" r:id="rId87"/>
    <p:sldId id="343" r:id="rId88"/>
    <p:sldId id="344" r:id="rId89"/>
    <p:sldId id="356" r:id="rId90"/>
    <p:sldId id="346" r:id="rId91"/>
    <p:sldId id="358" r:id="rId92"/>
    <p:sldId id="353" r:id="rId93"/>
    <p:sldId id="351" r:id="rId94"/>
    <p:sldId id="352" r:id="rId95"/>
    <p:sldId id="361" r:id="rId96"/>
    <p:sldId id="354" r:id="rId97"/>
    <p:sldId id="355" r:id="rId98"/>
    <p:sldId id="357" r:id="rId99"/>
    <p:sldId id="360" r:id="rId100"/>
    <p:sldId id="349" r:id="rId101"/>
    <p:sldId id="350" r:id="rId102"/>
    <p:sldId id="332" r:id="rId10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59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7"/>
            <p14:sldId id="342"/>
            <p14:sldId id="348"/>
            <p14:sldId id="343"/>
            <p14:sldId id="344"/>
            <p14:sldId id="356"/>
            <p14:sldId id="346"/>
            <p14:sldId id="358"/>
          </p14:sldIdLst>
        </p14:section>
        <p14:section name="Thông tin liên quan" id="{CD6A83CE-D8E8-425A-8590-7E36356EE3E0}">
          <p14:sldIdLst>
            <p14:sldId id="353"/>
            <p14:sldId id="351"/>
            <p14:sldId id="352"/>
            <p14:sldId id="361"/>
          </p14:sldIdLst>
        </p14:section>
        <p14:section name="Web Tool" id="{E539C44A-176F-46D9-A494-E02E57FF3620}">
          <p14:sldIdLst>
            <p14:sldId id="354"/>
            <p14:sldId id="355"/>
            <p14:sldId id="357"/>
            <p14:sldId id="360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>
        <p:scale>
          <a:sx n="75" d="100"/>
          <a:sy n="75" d="100"/>
        </p:scale>
        <p:origin x="103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533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6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0971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3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83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06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5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/volumearea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974970" y="1446532"/>
            <a:ext cx="1194046" cy="769052"/>
          </a:xfrm>
          <a:prstGeom prst="clou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3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85052" y="3858413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Fog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Sound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754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9849339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27483" y="4016867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NPC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27F49-B261-D44D-F0B4-FC06C91B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6" y="760191"/>
            <a:ext cx="4934967" cy="27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520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4097899"/>
            <a:ext cx="8263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 kí tự trong Glyph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BC622-D549-4215-B4C7-2020B607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29" y="602880"/>
            <a:ext cx="3075339" cy="30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91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9267" y="4097899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Hex -&gt; Dec Color Code</a:t>
            </a:r>
            <a:endParaRPr lang="en-US" sz="48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D7E54-5B34-4EEC-86B0-35ACC0F3C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98" y="862016"/>
            <a:ext cx="2516469" cy="2710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80FA-A031-4BC6-ACBB-15FF40527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235" y="1765832"/>
            <a:ext cx="2289702" cy="90241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8FA8B2-6216-4C50-922F-3AE99D8A55ED}"/>
              </a:ext>
            </a:extLst>
          </p:cNvPr>
          <p:cNvSpPr/>
          <p:nvPr/>
        </p:nvSpPr>
        <p:spPr>
          <a:xfrm>
            <a:off x="4167151" y="1996324"/>
            <a:ext cx="949301" cy="45371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8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dialogue.json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3E24C-96B8-0C4B-1850-1A2B35D5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46C92-0DB8-1917-C142-D82B09316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70" y="678732"/>
            <a:ext cx="842619" cy="8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7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461</Words>
  <Application>Microsoft Office PowerPoint</Application>
  <PresentationFormat>On-screen Show (16:9)</PresentationFormat>
  <Paragraphs>330</Paragraphs>
  <Slides>102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142</cp:revision>
  <dcterms:created xsi:type="dcterms:W3CDTF">2021-11-18T15:33:43Z</dcterms:created>
  <dcterms:modified xsi:type="dcterms:W3CDTF">2022-07-02T04:45:00Z</dcterms:modified>
</cp:coreProperties>
</file>