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6"/>
  </p:notesMasterIdLst>
  <p:sldIdLst>
    <p:sldId id="259" r:id="rId2"/>
    <p:sldId id="260" r:id="rId3"/>
    <p:sldId id="261" r:id="rId4"/>
    <p:sldId id="362" r:id="rId5"/>
    <p:sldId id="262" r:id="rId6"/>
    <p:sldId id="263" r:id="rId7"/>
    <p:sldId id="264" r:id="rId8"/>
    <p:sldId id="265" r:id="rId9"/>
    <p:sldId id="267" r:id="rId10"/>
    <p:sldId id="333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6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5" r:id="rId69"/>
    <p:sldId id="359" r:id="rId70"/>
    <p:sldId id="324" r:id="rId71"/>
    <p:sldId id="326" r:id="rId72"/>
    <p:sldId id="327" r:id="rId73"/>
    <p:sldId id="328" r:id="rId74"/>
    <p:sldId id="329" r:id="rId75"/>
    <p:sldId id="330" r:id="rId76"/>
    <p:sldId id="331" r:id="rId77"/>
    <p:sldId id="335" r:id="rId78"/>
    <p:sldId id="336" r:id="rId79"/>
    <p:sldId id="337" r:id="rId80"/>
    <p:sldId id="363" r:id="rId81"/>
    <p:sldId id="338" r:id="rId82"/>
    <p:sldId id="340" r:id="rId83"/>
    <p:sldId id="341" r:id="rId84"/>
    <p:sldId id="339" r:id="rId85"/>
    <p:sldId id="347" r:id="rId86"/>
    <p:sldId id="342" r:id="rId87"/>
    <p:sldId id="348" r:id="rId88"/>
    <p:sldId id="343" r:id="rId89"/>
    <p:sldId id="344" r:id="rId90"/>
    <p:sldId id="356" r:id="rId91"/>
    <p:sldId id="345" r:id="rId92"/>
    <p:sldId id="346" r:id="rId93"/>
    <p:sldId id="358" r:id="rId94"/>
    <p:sldId id="353" r:id="rId95"/>
    <p:sldId id="351" r:id="rId96"/>
    <p:sldId id="352" r:id="rId97"/>
    <p:sldId id="361" r:id="rId98"/>
    <p:sldId id="354" r:id="rId99"/>
    <p:sldId id="355" r:id="rId100"/>
    <p:sldId id="357" r:id="rId101"/>
    <p:sldId id="360" r:id="rId102"/>
    <p:sldId id="349" r:id="rId103"/>
    <p:sldId id="350" r:id="rId104"/>
    <p:sldId id="332" r:id="rId10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362"/>
            <p14:sldId id="262"/>
            <p14:sldId id="263"/>
            <p14:sldId id="264"/>
            <p14:sldId id="265"/>
            <p14:sldId id="267"/>
            <p14:sldId id="333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59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Danh sách Id" id="{985F79B8-524D-48A3-BC00-D04F70CFF844}">
          <p14:sldIdLst>
            <p14:sldId id="335"/>
            <p14:sldId id="336"/>
            <p14:sldId id="337"/>
            <p14:sldId id="363"/>
            <p14:sldId id="338"/>
            <p14:sldId id="340"/>
            <p14:sldId id="341"/>
            <p14:sldId id="339"/>
            <p14:sldId id="347"/>
            <p14:sldId id="342"/>
            <p14:sldId id="348"/>
            <p14:sldId id="343"/>
            <p14:sldId id="344"/>
            <p14:sldId id="356"/>
            <p14:sldId id="345"/>
            <p14:sldId id="346"/>
            <p14:sldId id="358"/>
          </p14:sldIdLst>
        </p14:section>
        <p14:section name="Thông tin liên quan" id="{CD6A83CE-D8E8-425A-8590-7E36356EE3E0}">
          <p14:sldIdLst>
            <p14:sldId id="353"/>
            <p14:sldId id="351"/>
            <p14:sldId id="352"/>
            <p14:sldId id="361"/>
          </p14:sldIdLst>
        </p14:section>
        <p14:section name="Web Tool" id="{E539C44A-176F-46D9-A494-E02E57FF3620}">
          <p14:sldIdLst>
            <p14:sldId id="354"/>
            <p14:sldId id="355"/>
            <p14:sldId id="357"/>
            <p14:sldId id="360"/>
          </p14:sldIdLst>
        </p14:section>
        <p14:section name="From Hg" id="{D787E93B-4D07-4FEF-9D4A-1DCAD97C9445}">
          <p14:sldIdLst>
            <p14:sldId id="349"/>
            <p14:sldId id="350"/>
          </p14:sldIdLst>
        </p14:section>
        <p14:section name="Something" id="{E40927D6-B2DF-4FE8-BB0E-CFE5C0FC8D5D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293" autoAdjust="0"/>
  </p:normalViewPr>
  <p:slideViewPr>
    <p:cSldViewPr snapToGrid="0">
      <p:cViewPr varScale="1">
        <p:scale>
          <a:sx n="91" d="100"/>
          <a:sy n="91" d="100"/>
        </p:scale>
        <p:origin x="5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commentAuthors" Target="commentAuthor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97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066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635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41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93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164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72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775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5471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59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86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775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866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667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335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4395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89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6005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53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937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97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116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81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785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3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56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7.wdp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microsoft.com/office/2007/relationships/hdphoto" Target="../media/hdphoto8.wdp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Relationship Id="rId9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20.png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33.png"/><Relationship Id="rId4" Type="http://schemas.openxmlformats.org/officeDocument/2006/relationships/image" Target="../media/image7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gif"/><Relationship Id="rId5" Type="http://schemas.openxmlformats.org/officeDocument/2006/relationships/image" Target="../media/image91.gif"/><Relationship Id="rId4" Type="http://schemas.openxmlformats.org/officeDocument/2006/relationships/image" Target="../media/image90.gi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/damage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51C66-AF30-40DF-8A79-77E063C4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880083-CAF7-4CEF-BDFF-679AF67E6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83B84-1D0F-4F3A-AE42-9615CCB4AA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48" r="42928" b="36780"/>
          <a:stretch/>
        </p:blipFill>
        <p:spPr>
          <a:xfrm rot="21229319">
            <a:off x="1633209" y="586704"/>
            <a:ext cx="4344975" cy="322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90D33D-101B-4FA2-ABC0-9FE2705D58B8}"/>
              </a:ext>
            </a:extLst>
          </p:cNvPr>
          <p:cNvSpPr txBox="1"/>
          <p:nvPr/>
        </p:nvSpPr>
        <p:spPr>
          <a:xfrm rot="21270040">
            <a:off x="3188893" y="998962"/>
            <a:ext cx="191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???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33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9267" y="4097899"/>
            <a:ext cx="872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Hex -&gt; Dec Color Code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D7E54-5B34-4EEC-86B0-35ACC0F3C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98" y="862016"/>
            <a:ext cx="2516469" cy="2710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A80FA-A031-4BC6-ACBB-15FF40527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35" y="1765832"/>
            <a:ext cx="2289702" cy="90241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8FA8B2-6216-4C50-922F-3AE99D8A55ED}"/>
              </a:ext>
            </a:extLst>
          </p:cNvPr>
          <p:cNvSpPr/>
          <p:nvPr/>
        </p:nvSpPr>
        <p:spPr>
          <a:xfrm>
            <a:off x="4167151" y="1996324"/>
            <a:ext cx="949301" cy="45371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401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8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dialogue.json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3E24C-96B8-0C4B-1850-1A2B35D5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46C92-0DB8-1917-C142-D82B09316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70" y="678732"/>
            <a:ext cx="842619" cy="8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738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Easter Egg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A9332-BDFE-41E2-9F3F-7000995C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37" y="775916"/>
            <a:ext cx="2828125" cy="2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29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54495" y="3858413"/>
            <a:ext cx="1435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482C7-6EE5-411B-8562-76D24A13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68" y="619971"/>
            <a:ext cx="1978944" cy="2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02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07908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404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CDFB31-8A72-4DF0-84A0-5FDC10714DB0}"/>
              </a:ext>
            </a:extLst>
          </p:cNvPr>
          <p:cNvGrpSpPr/>
          <p:nvPr/>
        </p:nvGrpSpPr>
        <p:grpSpPr>
          <a:xfrm>
            <a:off x="2948294" y="532345"/>
            <a:ext cx="3247409" cy="3086224"/>
            <a:chOff x="2806158" y="532345"/>
            <a:chExt cx="3247409" cy="3086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BE839-64CE-4D0E-85FD-280ABA36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158" y="532345"/>
              <a:ext cx="1853521" cy="30862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72DBB-9C9F-48E1-B167-57C5CA9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790" y="2023792"/>
              <a:ext cx="1594777" cy="1594777"/>
            </a:xfrm>
            <a:prstGeom prst="rect">
              <a:avLst/>
            </a:prstGeom>
            <a:ln w="19050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/agent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8DF327F-9830-7C6E-2623-4F296B751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206621"/>
            <a:ext cx="1333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0F2D0A-2D66-451B-9AB0-B75CCAB7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6" y="1692119"/>
            <a:ext cx="1557438" cy="18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98CB6-736E-481B-B691-1C27D7CF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1" y="269424"/>
            <a:ext cx="1202534" cy="12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FE3E8-2BF3-4FFE-AE2A-B609549A8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80" y="1471958"/>
            <a:ext cx="1118999" cy="111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8A16B-2DD1-4906-93B8-4E8357CB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1" y="1425027"/>
            <a:ext cx="1202534" cy="120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F9D65-72B8-4ED7-AD82-7961FB5D9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86" y="463039"/>
            <a:ext cx="1118999" cy="11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589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/setblock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5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/volumearea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974970" y="1446532"/>
            <a:ext cx="1194046" cy="769052"/>
          </a:xfrm>
          <a:prstGeom prst="cloud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98079" y="3858413"/>
            <a:ext cx="6147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Animation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539666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9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Block state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8349455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682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Component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8660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69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Controller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819729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0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Damage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611984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Effect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6139697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48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Enchantment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648220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56061" y="3858413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Event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9296223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85052" y="3858413"/>
            <a:ext cx="2973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Fog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1369228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0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Gamerule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4460517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Loot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9446328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0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Particle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59275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584368" y="3858413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Raw message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04319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Sound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754441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Target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50813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1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Track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46745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9849339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0" y="3961026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Toán tử kí tự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2445454" y="2110085"/>
            <a:ext cx="425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!   ~   ^   §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04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7047" y="4149490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Cấu trúc 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1969364" y="2110085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59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0461" y="4016867"/>
            <a:ext cx="702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Command Block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A32F66-57EE-4D13-8CA9-3E7C48BF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1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B4B05-1C91-43DF-9A45-E6089637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53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4F03EC-AC9E-4E8B-A216-07CA544F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5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22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27483" y="4016867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NPC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27F49-B261-D44D-F0B4-FC06C91BF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16" y="760191"/>
            <a:ext cx="4934967" cy="27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520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UUID v4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20216-BC19-488E-8C33-44C2CB2D9635}"/>
              </a:ext>
            </a:extLst>
          </p:cNvPr>
          <p:cNvSpPr txBox="1"/>
          <p:nvPr/>
        </p:nvSpPr>
        <p:spPr>
          <a:xfrm>
            <a:off x="440099" y="234091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29e3c5d3-e87f-457a-7d3b-8b7a8eb855f4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50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4097899"/>
            <a:ext cx="826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 kí tự trong Glyph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BC622-D549-4215-B4C7-2020B607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29" y="602880"/>
            <a:ext cx="3075339" cy="30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469</Words>
  <Application>Microsoft Office PowerPoint</Application>
  <PresentationFormat>On-screen Show (16:9)</PresentationFormat>
  <Paragraphs>336</Paragraphs>
  <Slides>104</Slides>
  <Notes>104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9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146</cp:revision>
  <dcterms:created xsi:type="dcterms:W3CDTF">2021-11-18T15:33:43Z</dcterms:created>
  <dcterms:modified xsi:type="dcterms:W3CDTF">2022-07-12T10:14:10Z</dcterms:modified>
</cp:coreProperties>
</file>