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333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5" r:id="rId68"/>
    <p:sldId id="324" r:id="rId69"/>
    <p:sldId id="326" r:id="rId70"/>
    <p:sldId id="327" r:id="rId71"/>
    <p:sldId id="328" r:id="rId72"/>
    <p:sldId id="329" r:id="rId73"/>
    <p:sldId id="330" r:id="rId74"/>
    <p:sldId id="331" r:id="rId75"/>
    <p:sldId id="345" r:id="rId76"/>
    <p:sldId id="335" r:id="rId77"/>
    <p:sldId id="336" r:id="rId78"/>
    <p:sldId id="337" r:id="rId79"/>
    <p:sldId id="338" r:id="rId80"/>
    <p:sldId id="340" r:id="rId81"/>
    <p:sldId id="341" r:id="rId82"/>
    <p:sldId id="339" r:id="rId83"/>
    <p:sldId id="342" r:id="rId84"/>
    <p:sldId id="348" r:id="rId85"/>
    <p:sldId id="343" r:id="rId86"/>
    <p:sldId id="344" r:id="rId87"/>
    <p:sldId id="356" r:id="rId88"/>
    <p:sldId id="346" r:id="rId89"/>
    <p:sldId id="347" r:id="rId90"/>
    <p:sldId id="351" r:id="rId91"/>
    <p:sldId id="352" r:id="rId92"/>
    <p:sldId id="353" r:id="rId93"/>
    <p:sldId id="354" r:id="rId94"/>
    <p:sldId id="355" r:id="rId95"/>
    <p:sldId id="349" r:id="rId96"/>
    <p:sldId id="350" r:id="rId97"/>
    <p:sldId id="332" r:id="rId9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333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Danh sách Id" id="{985F79B8-524D-48A3-BC00-D04F70CFF844}">
          <p14:sldIdLst>
            <p14:sldId id="345"/>
            <p14:sldId id="335"/>
            <p14:sldId id="336"/>
            <p14:sldId id="337"/>
            <p14:sldId id="338"/>
            <p14:sldId id="340"/>
            <p14:sldId id="341"/>
            <p14:sldId id="339"/>
            <p14:sldId id="342"/>
            <p14:sldId id="348"/>
            <p14:sldId id="343"/>
            <p14:sldId id="344"/>
            <p14:sldId id="356"/>
            <p14:sldId id="346"/>
            <p14:sldId id="347"/>
          </p14:sldIdLst>
        </p14:section>
        <p14:section name="Thông tin liên quan" id="{CD6A83CE-D8E8-425A-8590-7E36356EE3E0}">
          <p14:sldIdLst>
            <p14:sldId id="351"/>
            <p14:sldId id="352"/>
            <p14:sldId id="353"/>
          </p14:sldIdLst>
        </p14:section>
        <p14:section name="Web Tool" id="{E539C44A-176F-46D9-A494-E02E57FF3620}">
          <p14:sldIdLst>
            <p14:sldId id="354"/>
            <p14:sldId id="355"/>
          </p14:sldIdLst>
        </p14:section>
        <p14:section name="From Hg" id="{D787E93B-4D07-4FEF-9D4A-1DCAD97C9445}">
          <p14:sldIdLst>
            <p14:sldId id="349"/>
            <p14:sldId id="350"/>
          </p14:sldIdLst>
        </p14:section>
        <p14:section name="Something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293" autoAdjust="0"/>
  </p:normalViewPr>
  <p:slideViewPr>
    <p:cSldViewPr snapToGrid="0">
      <p:cViewPr varScale="1">
        <p:scale>
          <a:sx n="91" d="100"/>
          <a:sy n="91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53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72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7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832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86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775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86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335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4395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89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0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6005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93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971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814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785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11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56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830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41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93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microsoft.com/office/2007/relationships/hdphoto" Target="../media/hdphoto8.wdp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Relationship Id="rId9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32.png"/><Relationship Id="rId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gif"/><Relationship Id="rId5" Type="http://schemas.openxmlformats.org/officeDocument/2006/relationships/image" Target="../media/image90.gif"/><Relationship Id="rId4" Type="http://schemas.openxmlformats.org/officeDocument/2006/relationships/image" Target="../media/image89.gi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0F2D0A-2D66-451B-9AB0-B75CCAB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6" y="1692119"/>
            <a:ext cx="1557438" cy="18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98CB6-736E-481B-B691-1C27D7CF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1" y="269424"/>
            <a:ext cx="1202534" cy="1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FE3E8-2BF3-4FFE-AE2A-B609549A8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471958"/>
            <a:ext cx="1118999" cy="111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8A16B-2DD1-4906-93B8-4E8357CB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1" y="1425027"/>
            <a:ext cx="1202534" cy="120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F9D65-72B8-4ED7-AD82-7961FB5D9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86" y="463039"/>
            <a:ext cx="1118999" cy="11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Target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50813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98079" y="3858413"/>
            <a:ext cx="6147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Animation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539666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9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state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8349455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682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Component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866052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0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Damage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6119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Effect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139697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48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Enchantment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648220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56061" y="3858413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Event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296223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0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Gamerule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4460517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Loot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9446328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0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Particle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59275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584368" y="3858413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Raw message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0431910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Sound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754441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1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Track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46745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13692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/damage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51C66-AF30-40DF-8A79-77E063C4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80083-CAF7-4CEF-BDFF-679AF67E6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83B84-1D0F-4F3A-AE42-9615CCB4AA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48" r="42928" b="36780"/>
          <a:stretch/>
        </p:blipFill>
        <p:spPr>
          <a:xfrm rot="21229319">
            <a:off x="1633209" y="586704"/>
            <a:ext cx="4344975" cy="322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0D33D-101B-4FA2-ABC0-9FE2705D58B8}"/>
              </a:ext>
            </a:extLst>
          </p:cNvPr>
          <p:cNvSpPr txBox="1"/>
          <p:nvPr/>
        </p:nvSpPr>
        <p:spPr>
          <a:xfrm rot="21270040">
            <a:off x="3188893" y="998962"/>
            <a:ext cx="19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???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33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7047" y="4149490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Cấu trúc 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1969364" y="2110085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59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0461" y="4016867"/>
            <a:ext cx="702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Command Block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A32F66-57EE-4D13-8CA9-3E7C48BF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1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B4B05-1C91-43DF-9A45-E608963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3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4F03EC-AC9E-4E8B-A216-07CA544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5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22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0" y="3961026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Toán tử kí tự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2445454" y="2110085"/>
            <a:ext cx="425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!   ~   ^   §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04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UUID v4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20216-BC19-488E-8C33-44C2CB2D9635}"/>
              </a:ext>
            </a:extLst>
          </p:cNvPr>
          <p:cNvSpPr txBox="1"/>
          <p:nvPr/>
        </p:nvSpPr>
        <p:spPr>
          <a:xfrm>
            <a:off x="440099" y="234091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29e3c5d3-e87f-457a-7d3b-8b7a8eb855f4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50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4097899"/>
            <a:ext cx="826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 kí tự trong Glyph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BC622-D549-4215-B4C7-2020B607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29" y="602880"/>
            <a:ext cx="3075339" cy="3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91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Easter Egg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A9332-BDFE-41E2-9F3F-7000995C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37" y="775916"/>
            <a:ext cx="2828125" cy="2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9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54495" y="3858413"/>
            <a:ext cx="1435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82C7-6EE5-411B-8562-76D24A13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68" y="619971"/>
            <a:ext cx="1978944" cy="2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02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440</Words>
  <Application>Microsoft Office PowerPoint</Application>
  <PresentationFormat>On-screen Show (16:9)</PresentationFormat>
  <Paragraphs>318</Paragraphs>
  <Slides>97</Slides>
  <Notes>97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131</cp:revision>
  <dcterms:created xsi:type="dcterms:W3CDTF">2021-11-18T15:33:43Z</dcterms:created>
  <dcterms:modified xsi:type="dcterms:W3CDTF">2022-04-10T10:38:50Z</dcterms:modified>
</cp:coreProperties>
</file>