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333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5" r:id="rId68"/>
    <p:sldId id="324" r:id="rId69"/>
    <p:sldId id="326" r:id="rId70"/>
    <p:sldId id="327" r:id="rId71"/>
    <p:sldId id="328" r:id="rId72"/>
    <p:sldId id="329" r:id="rId73"/>
    <p:sldId id="330" r:id="rId74"/>
    <p:sldId id="331" r:id="rId75"/>
    <p:sldId id="345" r:id="rId76"/>
    <p:sldId id="335" r:id="rId77"/>
    <p:sldId id="336" r:id="rId78"/>
    <p:sldId id="337" r:id="rId79"/>
    <p:sldId id="338" r:id="rId80"/>
    <p:sldId id="340" r:id="rId81"/>
    <p:sldId id="341" r:id="rId82"/>
    <p:sldId id="339" r:id="rId83"/>
    <p:sldId id="342" r:id="rId84"/>
    <p:sldId id="348" r:id="rId85"/>
    <p:sldId id="343" r:id="rId86"/>
    <p:sldId id="344" r:id="rId87"/>
    <p:sldId id="346" r:id="rId88"/>
    <p:sldId id="347" r:id="rId89"/>
    <p:sldId id="351" r:id="rId90"/>
    <p:sldId id="352" r:id="rId91"/>
    <p:sldId id="353" r:id="rId92"/>
    <p:sldId id="354" r:id="rId93"/>
    <p:sldId id="349" r:id="rId94"/>
    <p:sldId id="350" r:id="rId95"/>
    <p:sldId id="332" r:id="rId9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333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Danh sách Id" id="{985F79B8-524D-48A3-BC00-D04F70CFF844}">
          <p14:sldIdLst>
            <p14:sldId id="345"/>
            <p14:sldId id="335"/>
            <p14:sldId id="336"/>
            <p14:sldId id="337"/>
            <p14:sldId id="338"/>
            <p14:sldId id="340"/>
            <p14:sldId id="341"/>
            <p14:sldId id="339"/>
            <p14:sldId id="342"/>
            <p14:sldId id="348"/>
            <p14:sldId id="343"/>
            <p14:sldId id="344"/>
            <p14:sldId id="346"/>
            <p14:sldId id="347"/>
          </p14:sldIdLst>
        </p14:section>
        <p14:section name="Thông tin liên quan" id="{CD6A83CE-D8E8-425A-8590-7E36356EE3E0}">
          <p14:sldIdLst>
            <p14:sldId id="351"/>
            <p14:sldId id="352"/>
            <p14:sldId id="353"/>
          </p14:sldIdLst>
        </p14:section>
        <p14:section name="Web Tool" id="{E539C44A-176F-46D9-A494-E02E57FF3620}">
          <p14:sldIdLst>
            <p14:sldId id="354"/>
          </p14:sldIdLst>
        </p14:section>
        <p14:section name="From Hg" id="{D787E93B-4D07-4FEF-9D4A-1DCAD97C9445}">
          <p14:sldIdLst>
            <p14:sldId id="349"/>
            <p14:sldId id="350"/>
          </p14:sldIdLst>
        </p14:section>
        <p14:section name="Something" id="{E40927D6-B2DF-4FE8-BB0E-CFE5C0FC8D5D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293" autoAdjust="0"/>
  </p:normalViewPr>
  <p:slideViewPr>
    <p:cSldViewPr snapToGrid="0">
      <p:cViewPr>
        <p:scale>
          <a:sx n="75" d="100"/>
          <a:sy n="75" d="100"/>
        </p:scale>
        <p:origin x="103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053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272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277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183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72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866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77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2866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833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4395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889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4605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993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66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28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97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785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11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45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041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5179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0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microsoft.com/office/2007/relationships/hdphoto" Target="../media/hdphoto8.wdp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Relationship Id="rId9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8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microsoft.com/office/2007/relationships/hdphoto" Target="../media/hdphoto6.wdp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microsoft.com/office/2007/relationships/hdphoto" Target="../media/hdphoto9.wdp"/><Relationship Id="rId4" Type="http://schemas.openxmlformats.org/officeDocument/2006/relationships/image" Target="../media/image4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gif"/><Relationship Id="rId5" Type="http://schemas.openxmlformats.org/officeDocument/2006/relationships/image" Target="../media/image90.gif"/><Relationship Id="rId4" Type="http://schemas.openxmlformats.org/officeDocument/2006/relationships/image" Target="../media/image89.gi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F0F2D0A-2D66-451B-9AB0-B75CCAB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996" y="1692119"/>
            <a:ext cx="1557438" cy="18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998CB6-736E-481B-B691-1C27D7CFA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571" y="269424"/>
            <a:ext cx="1202534" cy="1202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FE3E8-2BF3-4FFE-AE2A-B609549A8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80" y="1471958"/>
            <a:ext cx="1118999" cy="1118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8A16B-2DD1-4906-93B8-4E8357CBA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41" y="1425027"/>
            <a:ext cx="1202534" cy="120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F9D65-72B8-4ED7-AD82-7961FB5D9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86" y="463039"/>
            <a:ext cx="1118999" cy="11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/setblock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Target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5081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98079" y="3858413"/>
            <a:ext cx="6147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Animation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53966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57629" y="3858413"/>
            <a:ext cx="6628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Block state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834945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6821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Component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866052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0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Damage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6119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1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Effect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6139697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48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Enchantment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2648220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556061" y="3858413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Event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9296223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0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Gamerule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446051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2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Loot </a:t>
            </a:r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9446328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0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Particle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59275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584368" y="3858413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Raw message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20431910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1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Track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11746745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61449" y="3858413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 Id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A2E600-ACA3-41D4-AE81-59539181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69" y="1513735"/>
            <a:ext cx="3092659" cy="2116030"/>
          </a:xfrm>
          <a:prstGeom prst="rect">
            <a:avLst/>
          </a:prstGeom>
          <a:effectLst>
            <a:glow rad="63500">
              <a:srgbClr val="FFC000"/>
            </a:glow>
          </a:effectLst>
        </p:spPr>
      </p:pic>
    </p:spTree>
    <p:extLst>
      <p:ext uri="{BB962C8B-B14F-4D97-AF65-F5344CB8AC3E}">
        <p14:creationId xmlns:p14="http://schemas.microsoft.com/office/powerpoint/2010/main" val="31369228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7047" y="4149490"/>
            <a:ext cx="8667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Cấu trúc 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1969364" y="2110085"/>
            <a:ext cx="5205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/command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/damage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51C66-AF30-40DF-8A79-77E063C4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880083-CAF7-4CEF-BDFF-679AF67E6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783B84-1D0F-4F3A-AE42-9615CCB4AA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048" r="42928" b="36780"/>
          <a:stretch/>
        </p:blipFill>
        <p:spPr>
          <a:xfrm rot="21229319">
            <a:off x="1633209" y="586704"/>
            <a:ext cx="4344975" cy="322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90D33D-101B-4FA2-ABC0-9FE2705D58B8}"/>
              </a:ext>
            </a:extLst>
          </p:cNvPr>
          <p:cNvSpPr txBox="1"/>
          <p:nvPr/>
        </p:nvSpPr>
        <p:spPr>
          <a:xfrm rot="21270040">
            <a:off x="3188893" y="998962"/>
            <a:ext cx="191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???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33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060461" y="4016867"/>
            <a:ext cx="702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Command Block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FA32F66-57EE-4D13-8CA9-3E7C48BF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11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2B4B05-1C91-43DF-9A45-E6089637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53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4F03EC-AC9E-4E8B-A216-07CA544F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495" y="1777103"/>
            <a:ext cx="1589294" cy="15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822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0" y="3961026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Toán tử kí tự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1996F8-5179-4D29-B915-8A8107AC8A3F}"/>
              </a:ext>
            </a:extLst>
          </p:cNvPr>
          <p:cNvSpPr txBox="1"/>
          <p:nvPr/>
        </p:nvSpPr>
        <p:spPr>
          <a:xfrm>
            <a:off x="2445454" y="2110085"/>
            <a:ext cx="4253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!   ~   ^   §</a:t>
            </a:r>
            <a:endParaRPr lang="en-US" sz="5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04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Tạo UUID v4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620216-BC19-488E-8C33-44C2CB2D9635}"/>
              </a:ext>
            </a:extLst>
          </p:cNvPr>
          <p:cNvSpPr txBox="1"/>
          <p:nvPr/>
        </p:nvSpPr>
        <p:spPr>
          <a:xfrm>
            <a:off x="440099" y="2340917"/>
            <a:ext cx="826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29e3c5d3-e87f-457a-7d3b-8b7a8eb855f4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50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Easter Egg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A9332-BDFE-41E2-9F3F-7000995C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37" y="775916"/>
            <a:ext cx="2828125" cy="28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29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54495" y="3858413"/>
            <a:ext cx="1435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Hg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82C7-6EE5-411B-8562-76D24A13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468" y="619971"/>
            <a:ext cx="1978944" cy="2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02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07908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404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5CDFB31-8A72-4DF0-84A0-5FDC10714DB0}"/>
              </a:ext>
            </a:extLst>
          </p:cNvPr>
          <p:cNvGrpSpPr/>
          <p:nvPr/>
        </p:nvGrpSpPr>
        <p:grpSpPr>
          <a:xfrm>
            <a:off x="2948294" y="532345"/>
            <a:ext cx="3247409" cy="3086224"/>
            <a:chOff x="2806158" y="532345"/>
            <a:chExt cx="3247409" cy="3086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ABE839-64CE-4D0E-85FD-280ABA36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6158" y="532345"/>
              <a:ext cx="1853521" cy="30862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E72DBB-9C9F-48E1-B167-57C5CA9C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8790" y="2023792"/>
              <a:ext cx="1594777" cy="1594777"/>
            </a:xfrm>
            <a:prstGeom prst="rect">
              <a:avLst/>
            </a:prstGeom>
            <a:ln w="19050"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6700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430</Words>
  <Application>Microsoft Office PowerPoint</Application>
  <PresentationFormat>On-screen Show (16:9)</PresentationFormat>
  <Paragraphs>313</Paragraphs>
  <Slides>95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127</cp:revision>
  <dcterms:created xsi:type="dcterms:W3CDTF">2021-11-18T15:33:43Z</dcterms:created>
  <dcterms:modified xsi:type="dcterms:W3CDTF">2022-03-28T13:05:51Z</dcterms:modified>
</cp:coreProperties>
</file>