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sldIdLst>
    <p:sldId id="259" r:id="rId2"/>
    <p:sldId id="260" r:id="rId3"/>
    <p:sldId id="261" r:id="rId4"/>
    <p:sldId id="362" r:id="rId5"/>
    <p:sldId id="262" r:id="rId6"/>
    <p:sldId id="263" r:id="rId7"/>
    <p:sldId id="264" r:id="rId8"/>
    <p:sldId id="265" r:id="rId9"/>
    <p:sldId id="267" r:id="rId10"/>
    <p:sldId id="333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3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5" r:id="rId70"/>
    <p:sldId id="359" r:id="rId71"/>
    <p:sldId id="324" r:id="rId72"/>
    <p:sldId id="326" r:id="rId73"/>
    <p:sldId id="327" r:id="rId74"/>
    <p:sldId id="328" r:id="rId75"/>
    <p:sldId id="329" r:id="rId76"/>
    <p:sldId id="330" r:id="rId77"/>
    <p:sldId id="331" r:id="rId78"/>
    <p:sldId id="335" r:id="rId79"/>
    <p:sldId id="364" r:id="rId80"/>
    <p:sldId id="336" r:id="rId81"/>
    <p:sldId id="337" r:id="rId82"/>
    <p:sldId id="363" r:id="rId83"/>
    <p:sldId id="338" r:id="rId84"/>
    <p:sldId id="340" r:id="rId85"/>
    <p:sldId id="341" r:id="rId86"/>
    <p:sldId id="339" r:id="rId87"/>
    <p:sldId id="347" r:id="rId88"/>
    <p:sldId id="342" r:id="rId89"/>
    <p:sldId id="367" r:id="rId90"/>
    <p:sldId id="348" r:id="rId91"/>
    <p:sldId id="343" r:id="rId92"/>
    <p:sldId id="344" r:id="rId93"/>
    <p:sldId id="356" r:id="rId94"/>
    <p:sldId id="345" r:id="rId95"/>
    <p:sldId id="346" r:id="rId96"/>
    <p:sldId id="358" r:id="rId97"/>
    <p:sldId id="353" r:id="rId98"/>
    <p:sldId id="351" r:id="rId99"/>
    <p:sldId id="352" r:id="rId100"/>
    <p:sldId id="361" r:id="rId101"/>
    <p:sldId id="354" r:id="rId102"/>
    <p:sldId id="355" r:id="rId103"/>
    <p:sldId id="357" r:id="rId104"/>
    <p:sldId id="360" r:id="rId105"/>
    <p:sldId id="349" r:id="rId106"/>
    <p:sldId id="350" r:id="rId107"/>
    <p:sldId id="366" r:id="rId108"/>
    <p:sldId id="332" r:id="rId10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362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3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35"/>
            <p14:sldId id="364"/>
            <p14:sldId id="336"/>
            <p14:sldId id="337"/>
            <p14:sldId id="363"/>
            <p14:sldId id="338"/>
            <p14:sldId id="340"/>
            <p14:sldId id="341"/>
            <p14:sldId id="339"/>
            <p14:sldId id="347"/>
            <p14:sldId id="342"/>
            <p14:sldId id="367"/>
            <p14:sldId id="348"/>
            <p14:sldId id="343"/>
            <p14:sldId id="344"/>
            <p14:sldId id="356"/>
            <p14:sldId id="345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  <p14:sldId id="366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38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47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91.gif"/><Relationship Id="rId4" Type="http://schemas.openxmlformats.org/officeDocument/2006/relationships/image" Target="../media/image9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Preloader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48D0C9-D311-3E95-9EEA-92435C3553FE}"/>
              </a:ext>
            </a:extLst>
          </p:cNvPr>
          <p:cNvGrpSpPr/>
          <p:nvPr/>
        </p:nvGrpSpPr>
        <p:grpSpPr>
          <a:xfrm>
            <a:off x="1787392" y="1271507"/>
            <a:ext cx="5569214" cy="2022960"/>
            <a:chOff x="1599738" y="323178"/>
            <a:chExt cx="5569214" cy="20229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45331D-45AB-61C9-2CCE-68EE1CF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9738" y="323178"/>
              <a:ext cx="2022960" cy="2022960"/>
            </a:xfrm>
            <a:prstGeom prst="rect">
              <a:avLst/>
            </a:prstGeom>
            <a:ln w="19050">
              <a:noFill/>
            </a:ln>
            <a:effectLst>
              <a:outerShdw sx="1000" sy="1000" algn="ctr" rotWithShape="0">
                <a:srgbClr val="FFFF00"/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92FC1-2451-7BA4-0C5F-4A47C7F6C883}"/>
                </a:ext>
              </a:extLst>
            </p:cNvPr>
            <p:cNvSpPr txBox="1"/>
            <p:nvPr/>
          </p:nvSpPr>
          <p:spPr>
            <a:xfrm>
              <a:off x="3622698" y="919159"/>
              <a:ext cx="3546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800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Loading...</a:t>
              </a:r>
              <a:endParaRPr lang="en-US" sz="4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38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5271" y="3858413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 mới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32A51B-DB13-71FF-D36D-8B4F29500097}"/>
              </a:ext>
            </a:extLst>
          </p:cNvPr>
          <p:cNvGrpSpPr/>
          <p:nvPr/>
        </p:nvGrpSpPr>
        <p:grpSpPr>
          <a:xfrm>
            <a:off x="1065271" y="775916"/>
            <a:ext cx="6653325" cy="2951635"/>
            <a:chOff x="1012059" y="775916"/>
            <a:chExt cx="6653325" cy="29516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2489473" y="775916"/>
              <a:ext cx="5175911" cy="2916257"/>
              <a:chOff x="2350454" y="590935"/>
              <a:chExt cx="5175911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454" y="1299183"/>
                <a:ext cx="1291766" cy="1551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012059" y="826193"/>
              <a:ext cx="3185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393ACDC-EEE3-6ECC-48E5-E788E55EE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287" y="2260036"/>
              <a:ext cx="1467515" cy="146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19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/agent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327F-9830-7C6E-2623-4F296B75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06621"/>
            <a:ext cx="133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58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07971" y="3858413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Biome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4909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69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Controller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819729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Item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22530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488</Words>
  <Application>Microsoft Office PowerPoint</Application>
  <PresentationFormat>On-screen Show (16:9)</PresentationFormat>
  <Paragraphs>349</Paragraphs>
  <Slides>108</Slides>
  <Notes>108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150</cp:revision>
  <dcterms:created xsi:type="dcterms:W3CDTF">2021-11-18T15:33:43Z</dcterms:created>
  <dcterms:modified xsi:type="dcterms:W3CDTF">2022-08-11T07:09:13Z</dcterms:modified>
</cp:coreProperties>
</file>