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7"/>
    <p:restoredTop sz="94746"/>
  </p:normalViewPr>
  <p:slideViewPr>
    <p:cSldViewPr snapToGrid="0" snapToObjects="1">
      <p:cViewPr varScale="1">
        <p:scale>
          <a:sx n="79" d="100"/>
          <a:sy n="7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46E6-9989-604A-8085-8DCC1F49E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C4D7F-4823-C244-8463-3C6AC1E3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2A49-E8D4-F34A-9141-B7DC294A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CD8B-DD43-6C4F-B042-C762A16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0B5E-EC01-F242-80F2-A17D35F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33B8-3339-B648-986B-2D22B7A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2A27-DFD9-C644-B03A-DC72D9B3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CF1E-B095-F740-9F1A-3C1DAF3C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8689-81CB-AD4D-8AC0-802C8E1F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6D4-66F2-FD40-B247-8A4A4CCC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7A78-8DF7-E546-8F7B-1CA1056C2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BD562-B925-3542-9C24-1BF0E4A9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2A23-BCA5-D242-8490-63173208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D347-4491-BC4D-A942-1AB6008B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A617-CFDA-674A-904B-25792B90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D5C4-1256-0B4B-A471-E4BE99D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8DA7-04E9-8E49-95F7-59E1DA9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B77F-6406-3E4B-BD5D-F819E8E8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8FE1-9F99-5642-A1DC-994DEF4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FE29-3321-A246-A45C-C7475B43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4126-40A2-924D-A95C-5352DE9E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A0F3-7D29-2C44-A593-6F71C73D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1D08-F386-2641-8508-7126DA43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2000-35A6-9F45-BFCD-60A6B68F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EC1-9011-E146-AE23-46114F64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A9C9-9C76-D84C-BD03-734985E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0836-5409-B44F-9A07-3E53E2D41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1076-AA67-5141-A312-3833B2A4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3820-F251-EE47-B6D6-A9F6D25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1A1B-4C47-3144-B528-CE71FA3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E7DE5-9179-7C4D-BBB0-0463E82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75F-1B20-BE44-87FE-65DC3BA9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30EF-04D6-BB4E-8850-D249689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28951-EA3B-8646-BC72-CEB65E14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09423-3DBA-B04D-BB34-FE7A0FEB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7E115-EAA6-C14D-99B0-62B18399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2736A-0B30-D94D-A5BA-58D9B25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870FF-AA69-5A41-B6BD-E09B8E9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20C08-C067-BA43-A1C9-FC560601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7635-7613-9B48-8818-0C51D22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1B449-7505-814C-9CB7-A5334D4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7D0C2-F1A1-1C42-91BC-E5840E5E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5B2A1-CB14-1141-92C1-78A27DB2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FBB49-5BB8-BE46-9B0E-B6439C92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F7826-9DAC-F14B-B0B6-F3ED3E39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64F5-DA4F-9746-9DE3-7E2C1D7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7D7-B688-7F48-89D3-B809FCE0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DA8-34BB-A547-A468-29B35BE2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39E1-1CB4-4D44-8333-FE881F98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FD6-1237-3147-B522-CD460581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20CB8-58C8-4A46-B21D-2523B3E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63B5-BDFA-444F-A164-B9847172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9BB-AF78-9748-B254-708F29B2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2218A-9B35-BF44-9EA2-41C2354FB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4BB30-D8E3-BE47-B570-65A297ED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5BDA-7E7B-CF49-891F-23A9F01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F3B0D-7E45-1240-9EA1-68D9FB73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7716-803A-4449-8C1C-CE9786CC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AB433-8851-7346-85FC-BA46B942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7D5-CE7D-D141-8E8E-FBF6E8A9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E318-C0BF-F84E-A341-BF317F86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A7CD-BF9B-C14F-90B7-41CDB657027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BB41-2509-F243-915D-EF00F146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2C12-A710-8D40-9432-92C3031C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3CA8CF-0976-664F-B3F0-5A7C98BA8FF2}"/>
              </a:ext>
            </a:extLst>
          </p:cNvPr>
          <p:cNvGrpSpPr/>
          <p:nvPr/>
        </p:nvGrpSpPr>
        <p:grpSpPr>
          <a:xfrm>
            <a:off x="2416969" y="688247"/>
            <a:ext cx="7358063" cy="5481507"/>
            <a:chOff x="2416969" y="688247"/>
            <a:chExt cx="7358063" cy="54815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839E74-712E-6D45-914F-3AC56F1C94FE}"/>
                </a:ext>
              </a:extLst>
            </p:cNvPr>
            <p:cNvSpPr/>
            <p:nvPr/>
          </p:nvSpPr>
          <p:spPr>
            <a:xfrm>
              <a:off x="2416969" y="688247"/>
              <a:ext cx="7358063" cy="5481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8B3CDA-A5BF-BA44-AAB0-9F8D2BC4D873}"/>
                </a:ext>
              </a:extLst>
            </p:cNvPr>
            <p:cNvSpPr/>
            <p:nvPr/>
          </p:nvSpPr>
          <p:spPr>
            <a:xfrm>
              <a:off x="2647113" y="907257"/>
              <a:ext cx="6897774" cy="5043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BlueBaseApp</a:t>
              </a: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sz="1400" i="1" dirty="0">
                  <a:solidFill>
                    <a:schemeClr val="accent6"/>
                  </a:solidFill>
                </a:rPr>
                <a:t>(initialize hooks, plugins, themes, etc.)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49BC0-AAC5-C644-8946-7EC8AC8074BA}"/>
                </a:ext>
              </a:extLst>
            </p:cNvPr>
            <p:cNvSpPr/>
            <p:nvPr/>
          </p:nvSpPr>
          <p:spPr>
            <a:xfrm>
              <a:off x="2826543" y="1297652"/>
              <a:ext cx="6512011" cy="4448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SystemApp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948A5-7A40-BA48-82AD-DA276C4B6747}"/>
                </a:ext>
              </a:extLst>
            </p:cNvPr>
            <p:cNvSpPr/>
            <p:nvPr/>
          </p:nvSpPr>
          <p:spPr>
            <a:xfrm>
              <a:off x="3021805" y="1692940"/>
              <a:ext cx="6137319" cy="60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SystemHeader</a:t>
              </a:r>
              <a:br>
                <a:rPr lang="en-US" sz="1400" b="1" dirty="0">
                  <a:solidFill>
                    <a:schemeClr val="accent2"/>
                  </a:solidFill>
                </a:rPr>
              </a:br>
              <a:r>
                <a:rPr lang="en-US" sz="1400" i="1" dirty="0">
                  <a:solidFill>
                    <a:schemeClr val="accent2"/>
                  </a:solidFill>
                </a:rPr>
                <a:t>Default: </a:t>
              </a:r>
              <a:r>
                <a:rPr lang="en-US" sz="1400" i="1" dirty="0" err="1">
                  <a:solidFill>
                    <a:schemeClr val="accent2"/>
                  </a:solidFill>
                </a:rPr>
                <a:t>Noop</a:t>
              </a:r>
              <a:endParaRPr lang="en-US" sz="1400" i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31AB6C-21D2-B245-9B38-6721910CB40D}"/>
                </a:ext>
              </a:extLst>
            </p:cNvPr>
            <p:cNvSpPr/>
            <p:nvPr/>
          </p:nvSpPr>
          <p:spPr>
            <a:xfrm>
              <a:off x="3013888" y="4945729"/>
              <a:ext cx="6137319" cy="60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SystemFooter</a:t>
              </a:r>
              <a:endParaRPr lang="en-US" sz="1400" b="1" dirty="0">
                <a:solidFill>
                  <a:schemeClr val="accent2"/>
                </a:solidFill>
              </a:endParaRPr>
            </a:p>
            <a:p>
              <a:r>
                <a:rPr lang="en-US" sz="1400" i="1" dirty="0">
                  <a:solidFill>
                    <a:schemeClr val="accent2"/>
                  </a:solidFill>
                </a:rPr>
                <a:t>Default: </a:t>
              </a:r>
              <a:r>
                <a:rPr lang="en-US" sz="1400" i="1" dirty="0" err="1">
                  <a:solidFill>
                    <a:schemeClr val="accent2"/>
                  </a:solidFill>
                </a:rPr>
                <a:t>Noop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20EB7-9A89-8341-97D8-AA9820921208}"/>
                </a:ext>
              </a:extLst>
            </p:cNvPr>
            <p:cNvSpPr/>
            <p:nvPr/>
          </p:nvSpPr>
          <p:spPr>
            <a:xfrm>
              <a:off x="3013887" y="2409823"/>
              <a:ext cx="6137319" cy="24192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SystemContent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39E74-712E-6D45-914F-3AC56F1C94FE}"/>
              </a:ext>
            </a:extLst>
          </p:cNvPr>
          <p:cNvSpPr/>
          <p:nvPr/>
        </p:nvSpPr>
        <p:spPr>
          <a:xfrm>
            <a:off x="2416969" y="688248"/>
            <a:ext cx="7358063" cy="23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B3CDA-A5BF-BA44-AAB0-9F8D2BC4D873}"/>
              </a:ext>
            </a:extLst>
          </p:cNvPr>
          <p:cNvSpPr/>
          <p:nvPr/>
        </p:nvSpPr>
        <p:spPr>
          <a:xfrm>
            <a:off x="2647113" y="907257"/>
            <a:ext cx="6897774" cy="1821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BlueBaseApp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i="1" dirty="0">
                <a:solidFill>
                  <a:schemeClr val="accent6"/>
                </a:solidFill>
              </a:rPr>
              <a:t>(initialize hooks, plugins, themes,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49BC0-AAC5-C644-8946-7EC8AC8074BA}"/>
              </a:ext>
            </a:extLst>
          </p:cNvPr>
          <p:cNvSpPr/>
          <p:nvPr/>
        </p:nvSpPr>
        <p:spPr>
          <a:xfrm>
            <a:off x="2826543" y="1297652"/>
            <a:ext cx="6512011" cy="1216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accent1"/>
                </a:solidFill>
              </a:rPr>
              <a:t>SystemApp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948A5-7A40-BA48-82AD-DA276C4B6747}"/>
              </a:ext>
            </a:extLst>
          </p:cNvPr>
          <p:cNvSpPr/>
          <p:nvPr/>
        </p:nvSpPr>
        <p:spPr>
          <a:xfrm>
            <a:off x="3021805" y="1692940"/>
            <a:ext cx="6137319" cy="600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accent2"/>
                </a:solidFill>
              </a:rPr>
              <a:t>Children prop from </a:t>
            </a:r>
            <a:r>
              <a:rPr lang="en-US" sz="1400" b="1" dirty="0" err="1">
                <a:solidFill>
                  <a:schemeClr val="accent2"/>
                </a:solidFill>
              </a:rPr>
              <a:t>BlueBaseApp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F743-CB62-9744-B1F8-077EF73C90C3}"/>
              </a:ext>
            </a:extLst>
          </p:cNvPr>
          <p:cNvSpPr/>
          <p:nvPr/>
        </p:nvSpPr>
        <p:spPr>
          <a:xfrm>
            <a:off x="3027340" y="1964630"/>
            <a:ext cx="6137319" cy="411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b="1" dirty="0" err="1">
                <a:solidFill>
                  <a:schemeClr val="accent2"/>
                </a:solidFill>
              </a:rPr>
              <a:t>const</a:t>
            </a:r>
            <a:r>
              <a:rPr lang="en-US" sz="1400" b="1" dirty="0">
                <a:solidFill>
                  <a:schemeClr val="accent2"/>
                </a:solidFill>
              </a:rPr>
              <a:t> Button = </a:t>
            </a:r>
            <a:r>
              <a:rPr lang="en-US" sz="1400" b="1" dirty="0" err="1">
                <a:solidFill>
                  <a:schemeClr val="accent2"/>
                </a:solidFill>
              </a:rPr>
              <a:t>getComponent</a:t>
            </a:r>
            <a:r>
              <a:rPr lang="en-US" sz="1400" b="1" dirty="0">
                <a:solidFill>
                  <a:schemeClr val="accent2"/>
                </a:solidFill>
              </a:rPr>
              <a:t>(‘Button’)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57387-D10C-4F40-89F0-763B9CF31422}"/>
              </a:ext>
            </a:extLst>
          </p:cNvPr>
          <p:cNvSpPr/>
          <p:nvPr/>
        </p:nvSpPr>
        <p:spPr>
          <a:xfrm>
            <a:off x="3027341" y="2928363"/>
            <a:ext cx="6137319" cy="411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b="1" dirty="0" err="1">
                <a:solidFill>
                  <a:schemeClr val="accent2"/>
                </a:solidFill>
              </a:rPr>
              <a:t>BlueBase</a:t>
            </a:r>
            <a:r>
              <a:rPr lang="en-US" sz="1400" b="1" dirty="0">
                <a:solidFill>
                  <a:schemeClr val="accent2"/>
                </a:solidFill>
              </a:rPr>
              <a:t>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9E60E-A4E6-A64A-8783-5597748432C9}"/>
              </a:ext>
            </a:extLst>
          </p:cNvPr>
          <p:cNvSpPr/>
          <p:nvPr/>
        </p:nvSpPr>
        <p:spPr>
          <a:xfrm>
            <a:off x="3027339" y="3892097"/>
            <a:ext cx="6137319" cy="1655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b="1" dirty="0" err="1">
                <a:solidFill>
                  <a:schemeClr val="accent2"/>
                </a:solidFill>
              </a:rPr>
              <a:t>BlueBase</a:t>
            </a:r>
            <a:r>
              <a:rPr lang="en-US" sz="1400" b="1" dirty="0">
                <a:solidFill>
                  <a:schemeClr val="accent2"/>
                </a:solidFill>
              </a:rPr>
              <a:t> Plugin: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Registers a Button Component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Example: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/>
                </a:solidFill>
              </a:rPr>
              <a:t>Material UI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/>
                </a:solidFill>
              </a:rPr>
              <a:t>Bootstrap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2"/>
                </a:solidFill>
              </a:rPr>
              <a:t>React Native Paper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000D3-C9F3-5544-AE04-ECF2DFC60E0A}"/>
              </a:ext>
            </a:extLst>
          </p:cNvPr>
          <p:cNvSpPr/>
          <p:nvPr/>
        </p:nvSpPr>
        <p:spPr>
          <a:xfrm>
            <a:off x="3027341" y="1000897"/>
            <a:ext cx="6137319" cy="411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b="1" dirty="0">
                <a:solidFill>
                  <a:schemeClr val="accent2"/>
                </a:solidFill>
              </a:rPr>
              <a:t>&lt;</a:t>
            </a:r>
            <a:r>
              <a:rPr lang="en-US" sz="1400" b="1">
                <a:solidFill>
                  <a:schemeClr val="accent2"/>
                </a:solidFill>
              </a:rPr>
              <a:t>Button /q&gt;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63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Talat</dc:creator>
  <cp:lastModifiedBy>Abdul Rehman Talat</cp:lastModifiedBy>
  <cp:revision>9</cp:revision>
  <dcterms:created xsi:type="dcterms:W3CDTF">2018-12-27T09:15:08Z</dcterms:created>
  <dcterms:modified xsi:type="dcterms:W3CDTF">2019-01-02T17:43:15Z</dcterms:modified>
</cp:coreProperties>
</file>