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967DF-3D6A-4C2D-B678-196ED1A4F2DF}" v="1" dt="2024-08-08T16:43:40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50F1-F013-D226-0B77-6FCCE8C0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3F138-1DFE-A90C-DB4A-1CE8CEDCE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291B-56CA-F350-94E0-BE88049D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6212-096B-4958-BF47-61954070A65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BE40-99F4-C291-0569-261468DF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2B32-21AD-BF39-EB09-845A5BBF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CF5-FA44-4604-9A81-AF093D6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1FF7-2710-6A8C-96B1-6FA76EB8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6DBB8-24E5-B422-27CC-22903335C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6984-EB3C-71E0-53C1-AD8B2D03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6212-096B-4958-BF47-61954070A65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68DC-5939-4042-1FAD-3ADE203D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09C74-336F-0618-A1EB-37008549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CF5-FA44-4604-9A81-AF093D6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8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00EC3-54F9-1FF6-369B-7B7299B6E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9E764-2DE3-A401-936A-4A5CAD9A7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ECAE7-1E75-8FC5-F4E8-A908DDF6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6212-096B-4958-BF47-61954070A65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AC28-4432-2848-9584-0EAC884D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172B-C930-136E-682E-D60FC60C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CF5-FA44-4604-9A81-AF093D6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9726-376D-327C-1696-1054F0C2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41AA-45C6-7609-0C2B-94640EE2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9C1E-20D0-644B-D663-0D4FE1DD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6212-096B-4958-BF47-61954070A65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33A4-7A1B-A375-A759-5CC04B6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61889-21CF-040E-569E-5B91AC71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CF5-FA44-4604-9A81-AF093D6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19B3-F12A-01A6-14C1-B7E42586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96BA-2C05-44CA-D431-14CBEEBD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F211-4BDE-C27F-2DCC-C5154FE7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6212-096B-4958-BF47-61954070A65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6755-1AA0-2AA9-55FA-06A1D297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7388-CD19-1CC7-C1D1-654E5AD4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CF5-FA44-4604-9A81-AF093D6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045E-85E0-1701-9D9F-562F8AC6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087-0693-D6C9-0FEC-3B35EFB5B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6A8A6-046A-D49A-9000-491A2E139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F3287-CDD3-6876-6BEB-807A7BD9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6212-096B-4958-BF47-61954070A65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B68A1-771F-9E66-FF7D-476033B9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BC58-F3B4-A83E-B204-492707B4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CF5-FA44-4604-9A81-AF093D6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1067-1C51-D9FF-AEBF-53A0EA68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D39D9-20A8-FD6B-5DCD-D959E5F8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90B6E-1297-989D-BDEF-F86CCB855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776A4-A71D-09ED-07CB-5DE217B28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B8C0F-F76B-EB84-2966-F310436E1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6AE8D-1BD0-5CF9-6F07-AA5C3EC5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6212-096B-4958-BF47-61954070A65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F247B-E9EB-29F6-4B2C-91B8F55E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E8D99-545A-A6EC-CFB6-28E3C84E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CF5-FA44-4604-9A81-AF093D6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3246-0485-96C9-6741-BCB4AA14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CA753-CA66-BF51-CEE9-198DF431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6212-096B-4958-BF47-61954070A65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4CB35-5C3F-2A6C-D4FE-89921F9E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CE5DD-8AB2-237F-92C8-B7ED9118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CF5-FA44-4604-9A81-AF093D6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818E5-D874-D0C9-4101-90D46C1B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6212-096B-4958-BF47-61954070A65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D65D1-BD98-AC13-6E5C-F1366076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79DB2-00E7-4136-C67D-E7CDB3C7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CF5-FA44-4604-9A81-AF093D6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3E5D-530B-C861-B15E-0B2B431F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6166-CF6E-024C-2BF4-88628F3FE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65F11-0F23-F85B-405A-8F6660BC2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53E97-AB77-D644-CCFC-43A03A77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6212-096B-4958-BF47-61954070A65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3E4EC-B300-4E27-74DD-0BE8E913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7010E-A0DB-826B-205C-C441AD4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CF5-FA44-4604-9A81-AF093D6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4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1008-1AA5-1988-B33F-C87AFAFD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92621-65F6-FDF8-2095-01D2B2D89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3FE92-FB35-1233-5E15-84C4F818D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AC4AE-CEDD-0A56-519A-73DD3C04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6212-096B-4958-BF47-61954070A65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A28A6-46CB-408E-A796-93051BBB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ADDEF-79E8-A0C6-3FBC-8B6A6D35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CF5-FA44-4604-9A81-AF093D6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4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6ED62-61FB-E9AD-329E-A507818A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5E8A2-14F6-E8E9-25E5-F3A97A20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526C-0B6B-FBEB-BBCB-EEDC4314E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D6212-096B-4958-BF47-61954070A65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B42B-2A45-3A97-B82E-B9728BE59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9553-7F58-C9AD-BD3D-291B5EB8E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05CF5-FA44-4604-9A81-AF093D6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2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owflake-Labs/sf-samples/blob/main/samples/tasty_bytes/FY25_Zero_To_Snowflake/tb_introduction.sql?_fsi=kuamMAM3&amp;_fsi=kuamMAM3&amp;_fsi=kuamMAM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F6A8-9ADA-E37E-A2DB-D5E6CEF19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3E7EA-1FFC-A2BC-A2D1-6C99B8CA3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1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6E96-AF07-DF38-DFD9-59CF26DE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POI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AA2E-FF41-7D8D-44EC-103CF421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Step 1 - Acquiring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SafeGraph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POI Data from the Snowflake Marketplace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 begin, acquire the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SafeGraph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listing by following the steps below within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Snowsight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 the bottom left corner, ensure you are operating as ACCOUNTADMIN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 the left pane, navigate to ‘Data Products' (Cloud Icon) and select ‘Marketplace'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 the search bar, enter: ‘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SafeGraph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frostbyte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Select the ‘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SafeGraph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frostbyte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' listing and click ‘Get'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Adjust Database name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to:‘TB_SAFEGRAPH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Grant access to: ‘PUBLIC'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4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407E-C0E5-054C-70B7-0121792A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DB for App and Copy POI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9EAD-3A1D-9BAB-1338-376B49E4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snow </a:t>
            </a:r>
            <a:r>
              <a:rPr lang="en-US" dirty="0" err="1"/>
              <a:t>sql</a:t>
            </a:r>
            <a:r>
              <a:rPr lang="en-US" dirty="0"/>
              <a:t> -q "</a:t>
            </a:r>
          </a:p>
          <a:p>
            <a:r>
              <a:rPr lang="en-US" dirty="0"/>
              <a:t>CREATE OR REPLACE WAREHOUSE NATIVE_APP_QUICKSTART_WH WAREHOUSE_SIZE=SMALL INITIALLY_SUSPENDED=TRUE;</a:t>
            </a:r>
          </a:p>
          <a:p>
            <a:endParaRPr lang="en-US" dirty="0"/>
          </a:p>
          <a:p>
            <a:r>
              <a:rPr lang="en-US" dirty="0"/>
              <a:t>-- this database is used to store our data</a:t>
            </a:r>
          </a:p>
          <a:p>
            <a:r>
              <a:rPr lang="en-US" dirty="0"/>
              <a:t>CREATE OR REPLACE DATABASE NATIVE_APP_QUICKSTART_DB;</a:t>
            </a:r>
          </a:p>
          <a:p>
            <a:r>
              <a:rPr lang="en-US" dirty="0"/>
              <a:t>USE DATABASE NATIVE_APP_QUICKSTART_DB;</a:t>
            </a:r>
          </a:p>
          <a:p>
            <a:endParaRPr lang="en-US" dirty="0"/>
          </a:p>
          <a:p>
            <a:r>
              <a:rPr lang="en-US" dirty="0"/>
              <a:t>CREATE OR REPLACE SCHEMA NATIVE_APP_QUICKSTART_SCHEMA;</a:t>
            </a:r>
          </a:p>
          <a:p>
            <a:r>
              <a:rPr lang="en-US" dirty="0"/>
              <a:t>USE SCHEMA NATIVE_APP_QUICKSTART_SCHEMA;</a:t>
            </a:r>
          </a:p>
          <a:p>
            <a:r>
              <a:rPr lang="en-US" dirty="0"/>
              <a:t>Create table FROSTBYTE_TB_SAFEGRAPH_S as (select * from </a:t>
            </a:r>
            <a:r>
              <a:rPr lang="en-US" b="1" i="0" dirty="0">
                <a:solidFill>
                  <a:srgbClr val="1E252F"/>
                </a:solidFill>
                <a:effectLst/>
                <a:highlight>
                  <a:srgbClr val="FFFFFF"/>
                </a:highlight>
                <a:latin typeface="Inter"/>
              </a:rPr>
              <a:t>TB_SAFEGRAPH.PUBLIC. FROSTBYTE_TB_SAFEGRAPH_S);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1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12A7-8E3B-CBEA-F429-067B55A6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App user – Get Tasty Bytes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1E13-82F3-9145-B9B2-B56D023A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https://github.com/Snowflake-Labs/sf-samples/blob/main/samples/tasty_bytes/FY25_Zero_To_Snowflake/tb_introduction.sql?_fsi=kuamMAM3&amp;_fsi=kuamMAM3&amp;_fsi=kuamMAM3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/>
              <a:t>table TB_101.HARMONIZED. ORDERS </a:t>
            </a:r>
            <a:r>
              <a:rPr lang="en-US" dirty="0"/>
              <a:t>as (select * from TB_101.HARMONIZED.ORDERS_V)</a:t>
            </a:r>
          </a:p>
        </p:txBody>
      </p:sp>
    </p:spTree>
    <p:extLst>
      <p:ext uri="{BB962C8B-B14F-4D97-AF65-F5344CB8AC3E}">
        <p14:creationId xmlns:p14="http://schemas.microsoft.com/office/powerpoint/2010/main" val="74625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7CD3-0072-C16B-2DE5-05BA22DA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EFAF-2BE5-AA66-5D34-1F500B0A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Inter</vt:lpstr>
      <vt:lpstr>Roboto</vt:lpstr>
      <vt:lpstr>Office Theme</vt:lpstr>
      <vt:lpstr>PowerPoint Presentation</vt:lpstr>
      <vt:lpstr>Get POI data</vt:lpstr>
      <vt:lpstr>Create DB for App and Copy POI data</vt:lpstr>
      <vt:lpstr>Native App user – Get Tasty Bytes Data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Abirami Karthikeyan</dc:creator>
  <cp:lastModifiedBy>Abirami Karthikeyan</cp:lastModifiedBy>
  <cp:revision>2</cp:revision>
  <dcterms:created xsi:type="dcterms:W3CDTF">2024-08-08T16:35:56Z</dcterms:created>
  <dcterms:modified xsi:type="dcterms:W3CDTF">2024-08-08T17:38:07Z</dcterms:modified>
</cp:coreProperties>
</file>