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1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2020-07-03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424</Words>
  <Application>Microsoft Office PowerPoint</Application>
  <PresentationFormat>全屏显示(4:3)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Open Sans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22</cp:revision>
  <dcterms:created xsi:type="dcterms:W3CDTF">2020-03-17T07:09:13Z</dcterms:created>
  <dcterms:modified xsi:type="dcterms:W3CDTF">2020-07-03T15:31:12Z</dcterms:modified>
</cp:coreProperties>
</file>