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TensorFlow.NET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TensorFlow.NET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14836</TotalTime>
  <Words>738</Words>
  <Application>Microsoft Office PowerPoint</Application>
  <PresentationFormat>全屏显示(4:3)</PresentationFormat>
  <Paragraphs>278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Open Sans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28</cp:revision>
  <dcterms:created xsi:type="dcterms:W3CDTF">2020-03-17T07:09:13Z</dcterms:created>
  <dcterms:modified xsi:type="dcterms:W3CDTF">2020-07-26T14:41:32Z</dcterms:modified>
</cp:coreProperties>
</file>