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7" r:id="rId17"/>
    <p:sldId id="278" r:id="rId18"/>
    <p:sldId id="279" r:id="rId19"/>
    <p:sldId id="272" r:id="rId20"/>
    <p:sldId id="273" r:id="rId21"/>
    <p:sldId id="274" r:id="rId22"/>
    <p:sldId id="275" r:id="rId23"/>
    <p:sldId id="267" r:id="rId24"/>
    <p:sldId id="26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5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 rot="10800000">
            <a:off x="0" y="615950"/>
            <a:ext cx="9144000" cy="7143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EAEAEA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Font typeface="Wingdings" pitchFamily="2" charset="2"/>
              <a:buNone/>
              <a:defRPr/>
            </a:pPr>
            <a:endParaRPr kumimoji="0" lang="ko-KR" altLang="en-US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Arial" charset="0"/>
            </a:endParaRPr>
          </a:p>
        </p:txBody>
      </p:sp>
      <p:grpSp>
        <p:nvGrpSpPr>
          <p:cNvPr id="3" name="그룹 21"/>
          <p:cNvGrpSpPr>
            <a:grpSpLocks/>
          </p:cNvGrpSpPr>
          <p:nvPr userDrawn="1"/>
        </p:nvGrpSpPr>
        <p:grpSpPr bwMode="auto">
          <a:xfrm>
            <a:off x="147172" y="6491123"/>
            <a:ext cx="1760537" cy="322263"/>
            <a:chOff x="6156176" y="5085184"/>
            <a:chExt cx="1759498" cy="321782"/>
          </a:xfrm>
        </p:grpSpPr>
        <p:pic>
          <p:nvPicPr>
            <p:cNvPr id="4" name="Picture 7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5085184"/>
              <a:ext cx="175949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20"/>
            <p:cNvSpPr/>
            <p:nvPr userDrawn="1"/>
          </p:nvSpPr>
          <p:spPr>
            <a:xfrm>
              <a:off x="6579788" y="5327709"/>
              <a:ext cx="788522" cy="79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직선 연결선 14"/>
          <p:cNvCxnSpPr/>
          <p:nvPr userDrawn="1"/>
        </p:nvCxnSpPr>
        <p:spPr>
          <a:xfrm>
            <a:off x="0" y="6443663"/>
            <a:ext cx="914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6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51C-2C25-4305-8E14-82B64FCC1564}" type="datetimeFigureOut">
              <a:rPr lang="zh-CN" altLang="en-US" smtClean="0"/>
              <a:t>2020-08-06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双括号 4"/>
          <p:cNvSpPr/>
          <p:nvPr/>
        </p:nvSpPr>
        <p:spPr>
          <a:xfrm>
            <a:off x="1763688" y="1442104"/>
            <a:ext cx="1584176" cy="10801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5560" y="150571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5560" y="20184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8" name="双括号 7"/>
          <p:cNvSpPr/>
          <p:nvPr/>
        </p:nvSpPr>
        <p:spPr>
          <a:xfrm>
            <a:off x="4968310" y="1736542"/>
            <a:ext cx="1080120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1763688" y="3933056"/>
            <a:ext cx="1584176" cy="432048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5560" y="3907078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2     2     2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8222" y="170706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3     3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19872" y="1967375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5776" y="270892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669922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1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3064190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0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63888" y="2522224"/>
            <a:ext cx="1404422" cy="1194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8731" y="2708920"/>
            <a:ext cx="99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null</a:t>
            </a:r>
            <a:endParaRPr lang="zh-CN" altLang="en-US" sz="1600" dirty="0"/>
          </a:p>
        </p:txBody>
      </p:sp>
      <p:sp>
        <p:nvSpPr>
          <p:cNvPr id="21" name="双括号 20"/>
          <p:cNvSpPr/>
          <p:nvPr/>
        </p:nvSpPr>
        <p:spPr>
          <a:xfrm>
            <a:off x="5094775" y="3907078"/>
            <a:ext cx="629353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33772" y="3882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97166" y="1538243"/>
            <a:ext cx="1273324" cy="418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521009" y="1132406"/>
            <a:ext cx="2709017" cy="619482"/>
          </a:xfrm>
          <a:custGeom>
            <a:avLst/>
            <a:gdLst>
              <a:gd name="connsiteX0" fmla="*/ 0 w 2709017"/>
              <a:gd name="connsiteY0" fmla="*/ 397291 h 619482"/>
              <a:gd name="connsiteX1" fmla="*/ 2127903 w 2709017"/>
              <a:gd name="connsiteY1" fmla="*/ 4185 h 619482"/>
              <a:gd name="connsiteX2" fmla="*/ 2709017 w 2709017"/>
              <a:gd name="connsiteY2" fmla="*/ 619482 h 6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017" h="619482">
                <a:moveTo>
                  <a:pt x="0" y="397291"/>
                </a:moveTo>
                <a:cubicBezTo>
                  <a:pt x="838200" y="182222"/>
                  <a:pt x="1676400" y="-32847"/>
                  <a:pt x="2127903" y="4185"/>
                </a:cubicBezTo>
                <a:cubicBezTo>
                  <a:pt x="2579406" y="41217"/>
                  <a:pt x="2603619" y="514084"/>
                  <a:pt x="2709017" y="6194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67402" y="1772792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54183" y="3960516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5637" y="1601875"/>
            <a:ext cx="367724" cy="8507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69753" y="2478280"/>
            <a:ext cx="581238" cy="1469877"/>
          </a:xfrm>
          <a:custGeom>
            <a:avLst/>
            <a:gdLst>
              <a:gd name="connsiteX0" fmla="*/ 581238 w 581238"/>
              <a:gd name="connsiteY0" fmla="*/ 0 h 1469877"/>
              <a:gd name="connsiteX1" fmla="*/ 124 w 581238"/>
              <a:gd name="connsiteY1" fmla="*/ 854580 h 1469877"/>
              <a:gd name="connsiteX2" fmla="*/ 529963 w 581238"/>
              <a:gd name="connsiteY2" fmla="*/ 1469877 h 1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38" h="1469877">
                <a:moveTo>
                  <a:pt x="581238" y="0"/>
                </a:moveTo>
                <a:cubicBezTo>
                  <a:pt x="294954" y="304800"/>
                  <a:pt x="8670" y="609600"/>
                  <a:pt x="124" y="854580"/>
                </a:cubicBezTo>
                <a:cubicBezTo>
                  <a:pt x="-8422" y="1099560"/>
                  <a:pt x="424565" y="1378722"/>
                  <a:pt x="529963" y="146987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523"/>
          <a:stretch/>
        </p:blipFill>
        <p:spPr>
          <a:xfrm>
            <a:off x="28600" y="32022"/>
            <a:ext cx="8553543" cy="216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55304" y="2198148"/>
            <a:ext cx="8496944" cy="1556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47414"/>
          <a:stretch/>
        </p:blipFill>
        <p:spPr>
          <a:xfrm>
            <a:off x="64096" y="3744058"/>
            <a:ext cx="8496944" cy="311394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280" y="37128"/>
            <a:ext cx="8613040" cy="21574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280" y="2214880"/>
            <a:ext cx="8613040" cy="4572000"/>
          </a:xfrm>
          <a:prstGeom prst="roundRect">
            <a:avLst>
              <a:gd name="adj" fmla="val 168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9672" y="8447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加速相关的类库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6663" y="3844245"/>
            <a:ext cx="202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TensorFlow.NET</a:t>
            </a:r>
          </a:p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和系统相关的类库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4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672"/>
            <a:ext cx="5184576" cy="654323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213200" y="57448"/>
            <a:ext cx="1287680" cy="30831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4800" y="1195368"/>
            <a:ext cx="2019200" cy="17002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4353" y="186081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缺少的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2693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913418" cy="504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300480" y="1960880"/>
            <a:ext cx="6431408" cy="174752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3640" y="233783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文件的详细路径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79" y="116632"/>
            <a:ext cx="5184576" cy="65727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62480" y="1280160"/>
            <a:ext cx="2204720" cy="167640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7506" y="174902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均正常引用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3879227" cy="1512168"/>
          </a:xfrm>
          <a:prstGeom prst="rect">
            <a:avLst/>
          </a:prstGeom>
        </p:spPr>
      </p:pic>
      <p:sp>
        <p:nvSpPr>
          <p:cNvPr id="3" name="加号 2"/>
          <p:cNvSpPr/>
          <p:nvPr/>
        </p:nvSpPr>
        <p:spPr>
          <a:xfrm>
            <a:off x="4355976" y="2780928"/>
            <a:ext cx="720080" cy="720080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16" y="2101737"/>
            <a:ext cx="3246013" cy="16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9327" y="3655213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50" name="矩形 49"/>
          <p:cNvSpPr/>
          <p:nvPr/>
        </p:nvSpPr>
        <p:spPr>
          <a:xfrm>
            <a:off x="4427459" y="5731324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5616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2160240" cy="131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s://ss2.bdstatic.com/70cFvnSh_Q1YnxGkpoWK1HF6hhy/it/u=230337795,2485986047&amp;fm=26&amp;gp=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8659" r="23082" b="5920"/>
          <a:stretch/>
        </p:blipFill>
        <p:spPr bwMode="auto">
          <a:xfrm>
            <a:off x="5747461" y="1867368"/>
            <a:ext cx="876884" cy="17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611560" y="1700808"/>
            <a:ext cx="2551969" cy="1875676"/>
          </a:xfrm>
          <a:prstGeom prst="roundRect">
            <a:avLst>
              <a:gd name="adj" fmla="val 330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云形 2"/>
          <p:cNvSpPr/>
          <p:nvPr/>
        </p:nvSpPr>
        <p:spPr>
          <a:xfrm rot="427122">
            <a:off x="5324666" y="1661292"/>
            <a:ext cx="3096344" cy="2160240"/>
          </a:xfrm>
          <a:prstGeom prst="cloud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45233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客户端 </a:t>
            </a:r>
            <a:r>
              <a:rPr lang="en-US" altLang="zh-CN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 .NET ]</a:t>
            </a:r>
            <a:endParaRPr lang="zh-CN" altLang="en-US" sz="1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710" y="1452336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]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861048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图像获取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图像预处理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结果反馈至生产环境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0084" y="3861048"/>
            <a:ext cx="1521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模型预测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接收图像 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反馈结果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347864" y="242088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347864" y="277120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9643" y="1739739"/>
            <a:ext cx="139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</a:p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19643" y="2770505"/>
            <a:ext cx="1400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Result</a:t>
            </a:r>
          </a:p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9" y="2471894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endParaRPr lang="zh-CN" altLang="en-US" sz="11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6625" y="2137940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架构的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</a:p>
        </p:txBody>
      </p:sp>
      <p:sp>
        <p:nvSpPr>
          <p:cNvPr id="7" name="矩形 6"/>
          <p:cNvSpPr/>
          <p:nvPr/>
        </p:nvSpPr>
        <p:spPr>
          <a:xfrm>
            <a:off x="6540869" y="2449854"/>
            <a:ext cx="1443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Apache + </a:t>
            </a:r>
            <a:r>
              <a:rPr lang="en-US" altLang="zh-CN" sz="1600" b="1" dirty="0" err="1" smtClean="0"/>
              <a:t>wsgi</a:t>
            </a:r>
            <a:r>
              <a:rPr lang="en-US" altLang="zh-CN" sz="1600" b="1" dirty="0" smtClean="0"/>
              <a:t> </a:t>
            </a:r>
          </a:p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+ Flask</a:t>
            </a:r>
            <a:endParaRPr lang="en-US" altLang="zh-CN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39518" y="1452336"/>
            <a:ext cx="160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也可以直接同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同时做服务器和客户端，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127.0.0.1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0990" y="6165304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支持多客户端并发数据处理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0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TensorFlowSharp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4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232248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95536" y="980728"/>
            <a:ext cx="5544616" cy="4950651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79847" y="138194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2" y="3650226"/>
            <a:ext cx="1331373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36039" y="393846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0031" y="734507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932545" y="1333628"/>
            <a:ext cx="348061" cy="1281228"/>
          </a:xfrm>
          <a:custGeom>
            <a:avLst/>
            <a:gdLst>
              <a:gd name="connsiteX0" fmla="*/ 348061 w 348061"/>
              <a:gd name="connsiteY0" fmla="*/ 0 h 1855177"/>
              <a:gd name="connsiteX1" fmla="*/ 268930 w 348061"/>
              <a:gd name="connsiteY1" fmla="*/ 738554 h 1855177"/>
              <a:gd name="connsiteX2" fmla="*/ 66707 w 348061"/>
              <a:gd name="connsiteY2" fmla="*/ 1134208 h 1855177"/>
              <a:gd name="connsiteX3" fmla="*/ 5161 w 348061"/>
              <a:gd name="connsiteY3" fmla="*/ 1855177 h 185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" h="1855177">
                <a:moveTo>
                  <a:pt x="348061" y="0"/>
                </a:moveTo>
                <a:cubicBezTo>
                  <a:pt x="331941" y="274759"/>
                  <a:pt x="315822" y="549519"/>
                  <a:pt x="268930" y="738554"/>
                </a:cubicBezTo>
                <a:cubicBezTo>
                  <a:pt x="222038" y="927589"/>
                  <a:pt x="110669" y="948104"/>
                  <a:pt x="66707" y="1134208"/>
                </a:cubicBezTo>
                <a:cubicBezTo>
                  <a:pt x="22745" y="1320312"/>
                  <a:pt x="-13889" y="1812681"/>
                  <a:pt x="5161" y="1855177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3717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23528" y="0"/>
            <a:ext cx="8064896" cy="122859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411760" y="47667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1729" y="54679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2411760" y="1329720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1305" y="1412471"/>
            <a:ext cx="1197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Flatten Data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2411760" y="2170265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5405" y="2253016"/>
            <a:ext cx="1466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Normalize </a:t>
            </a:r>
            <a:r>
              <a:rPr lang="en-US" altLang="zh-CN" sz="1600" dirty="0" smtClean="0"/>
              <a:t>Data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2411760" y="302860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760" y="3047189"/>
            <a:ext cx="1868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Shuffle/Batch/One-Hot</a:t>
            </a:r>
          </a:p>
          <a:p>
            <a:pPr algn="ctr"/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411760" y="391743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0518" y="3885786"/>
            <a:ext cx="179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Logistic Regression</a:t>
            </a:r>
          </a:p>
          <a:p>
            <a:r>
              <a:rPr lang="en-US" altLang="zh-CN" sz="1600" dirty="0"/>
              <a:t>tf.matmul(x, W) + b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2411760" y="4756811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1466" y="4839562"/>
            <a:ext cx="87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SoftMax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78569" y="399835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Y</a:t>
            </a:r>
            <a:endParaRPr lang="zh-CN" altLang="en-US" sz="16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378568" y="4825413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probability of Y</a:t>
            </a:r>
            <a:endParaRPr lang="zh-CN" altLang="en-US" sz="1600" b="1" dirty="0"/>
          </a:p>
        </p:txBody>
      </p:sp>
      <p:sp>
        <p:nvSpPr>
          <p:cNvPr id="17" name="圆角矩形 16"/>
          <p:cNvSpPr/>
          <p:nvPr/>
        </p:nvSpPr>
        <p:spPr>
          <a:xfrm>
            <a:off x="2423784" y="5586958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70939" y="5669709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Cross Entropy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398288" y="5676061"/>
            <a:ext cx="789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Loss</a:t>
            </a:r>
            <a:endParaRPr lang="zh-CN" altLang="en-US" sz="1600" b="1" dirty="0"/>
          </a:p>
        </p:txBody>
      </p:sp>
      <p:sp>
        <p:nvSpPr>
          <p:cNvPr id="20" name="圆角矩形 19"/>
          <p:cNvSpPr/>
          <p:nvPr/>
        </p:nvSpPr>
        <p:spPr>
          <a:xfrm>
            <a:off x="2423784" y="642734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08507" y="6510100"/>
            <a:ext cx="1531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Gradient of Loss</a:t>
            </a:r>
            <a:endParaRPr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2423784" y="726965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69020" y="7247496"/>
            <a:ext cx="1846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Stochastic Gradient </a:t>
            </a:r>
          </a:p>
          <a:p>
            <a:pPr algn="ctr"/>
            <a:r>
              <a:rPr lang="en-US" altLang="zh-CN" sz="1600" dirty="0" smtClean="0"/>
              <a:t>Descent (SDG)</a:t>
            </a:r>
            <a:endParaRPr lang="zh-CN" altLang="en-US" sz="1400" dirty="0"/>
          </a:p>
        </p:txBody>
      </p:sp>
      <p:sp>
        <p:nvSpPr>
          <p:cNvPr id="24" name="下箭头 23"/>
          <p:cNvSpPr/>
          <p:nvPr/>
        </p:nvSpPr>
        <p:spPr>
          <a:xfrm>
            <a:off x="3134410" y="1062066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134410" y="1903871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3134410" y="2753208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3134410" y="3608992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3134410" y="4495257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134410" y="53223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3134410" y="614996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134410" y="699520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肘形连接符 32"/>
          <p:cNvCxnSpPr>
            <a:stCxn id="23" idx="3"/>
            <a:endCxn id="14" idx="3"/>
          </p:cNvCxnSpPr>
          <p:nvPr/>
        </p:nvCxnSpPr>
        <p:spPr>
          <a:xfrm flipV="1">
            <a:off x="4315166" y="4167627"/>
            <a:ext cx="355471" cy="3372257"/>
          </a:xfrm>
          <a:prstGeom prst="bentConnector3">
            <a:avLst>
              <a:gd name="adj1" fmla="val 568072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303875" y="5337707"/>
            <a:ext cx="10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optimizer</a:t>
            </a:r>
            <a:endParaRPr lang="zh-CN" altLang="en-US" sz="16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876688" y="3502131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Training Epochs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23728" y="3854370"/>
            <a:ext cx="5260920" cy="407428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/>
          <p:cNvSpPr/>
          <p:nvPr/>
        </p:nvSpPr>
        <p:spPr>
          <a:xfrm>
            <a:off x="6016100" y="632816"/>
            <a:ext cx="166706" cy="2709460"/>
          </a:xfrm>
          <a:prstGeom prst="rightBrace">
            <a:avLst>
              <a:gd name="adj1" fmla="val 60407"/>
              <a:gd name="adj2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281833" y="1818269"/>
            <a:ext cx="268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Data Reprocessing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3134410" y="800394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2423784" y="825053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63435" y="8213004"/>
            <a:ext cx="1849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Accuracy of Training</a:t>
            </a:r>
          </a:p>
          <a:p>
            <a:pPr algn="ctr"/>
            <a:r>
              <a:rPr lang="en-US" altLang="zh-CN" sz="1600" dirty="0" smtClean="0"/>
              <a:t>&amp; Test Data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378568" y="8327628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Evaluate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78568" y="1407725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(?,28,28)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(?,784)</a:t>
            </a:r>
            <a:endParaRPr lang="zh-CN" altLang="en-US" sz="16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4378568" y="2259936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Gray Scale 1/255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383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5439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73676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11690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30575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63162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093255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7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893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202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890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44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48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2270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83671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31234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99174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4016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161854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26319" y="596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6319" y="2275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6319" y="3939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4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60648"/>
            <a:ext cx="8568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tf.Tensor: shape=(2,2,1,4), dtype=int32, numpy=[[[[1, 11, 2, 22]], [[3, 33, 4, 44]]], [[[5, 55, 6, 66]], [[7, 77, 8, 88]]]] tf.Tensor: shape=(4,2,1,2), dtype=int32, numpy=[[[[1, 5]], [[3, 7]]], [[[11, 55]], [[33, 77]]], [[[2, 6]], [[4, 8]]], [[[22, 66]], [[44, 88]]]]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8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a.shape</a:t>
            </a:r>
            <a:r>
              <a:rPr lang="zh-CN" altLang="en-US" dirty="0" smtClean="0"/>
              <a:t>：</a:t>
            </a:r>
            <a:r>
              <a:rPr lang="en-US" altLang="zh-CN" dirty="0"/>
              <a:t>(2,2,1,4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67744" y="2754551"/>
            <a:ext cx="1363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55812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b.shape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(4,2,1,2)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54549" y="2357200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transpose</a:t>
            </a:r>
          </a:p>
        </p:txBody>
      </p:sp>
      <p:sp>
        <p:nvSpPr>
          <p:cNvPr id="12" name="矩形 11"/>
          <p:cNvSpPr/>
          <p:nvPr/>
        </p:nvSpPr>
        <p:spPr>
          <a:xfrm>
            <a:off x="2304560" y="280516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3</a:t>
            </a:r>
            <a:r>
              <a:rPr lang="zh-CN" altLang="en-US" dirty="0"/>
              <a:t>, 1, 2, </a:t>
            </a:r>
            <a:r>
              <a:rPr lang="zh-CN" altLang="en-US" dirty="0" smtClean="0"/>
              <a:t>0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16" idx="0"/>
          </p:cNvCxnSpPr>
          <p:nvPr/>
        </p:nvCxnSpPr>
        <p:spPr>
          <a:xfrm flipH="1">
            <a:off x="1191301" y="2934236"/>
            <a:ext cx="28435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4045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8" name="直接连接符 17"/>
          <p:cNvCxnSpPr>
            <a:endCxn id="20" idx="0"/>
          </p:cNvCxnSpPr>
          <p:nvPr/>
        </p:nvCxnSpPr>
        <p:spPr>
          <a:xfrm flipH="1">
            <a:off x="1516617" y="2934236"/>
            <a:ext cx="13989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657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6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399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4" name="直接连接符 23"/>
          <p:cNvCxnSpPr>
            <a:endCxn id="21" idx="0"/>
          </p:cNvCxnSpPr>
          <p:nvPr/>
        </p:nvCxnSpPr>
        <p:spPr>
          <a:xfrm>
            <a:off x="1840641" y="2934236"/>
            <a:ext cx="18876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>
            <a:off x="2048608" y="2963008"/>
            <a:ext cx="136225" cy="20222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460666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752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4242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2343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72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接连接符 35"/>
          <p:cNvCxnSpPr>
            <a:stCxn id="30" idx="0"/>
            <a:endCxn id="10" idx="2"/>
          </p:cNvCxnSpPr>
          <p:nvPr/>
        </p:nvCxnSpPr>
        <p:spPr>
          <a:xfrm flipV="1">
            <a:off x="4611509" y="2954215"/>
            <a:ext cx="153922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</p:cNvCxnSpPr>
          <p:nvPr/>
        </p:nvCxnSpPr>
        <p:spPr>
          <a:xfrm flipH="1" flipV="1">
            <a:off x="4994031" y="2980592"/>
            <a:ext cx="4340" cy="1846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0"/>
          </p:cNvCxnSpPr>
          <p:nvPr/>
        </p:nvCxnSpPr>
        <p:spPr>
          <a:xfrm flipH="1" flipV="1">
            <a:off x="5222631" y="2954215"/>
            <a:ext cx="1626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0"/>
          </p:cNvCxnSpPr>
          <p:nvPr/>
        </p:nvCxnSpPr>
        <p:spPr>
          <a:xfrm flipH="1" flipV="1">
            <a:off x="5451231" y="2954215"/>
            <a:ext cx="2769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1987062" y="1978135"/>
            <a:ext cx="2804746" cy="624388"/>
          </a:xfrm>
          <a:custGeom>
            <a:avLst/>
            <a:gdLst>
              <a:gd name="connsiteX0" fmla="*/ 0 w 2804746"/>
              <a:gd name="connsiteY0" fmla="*/ 580427 h 624388"/>
              <a:gd name="connsiteX1" fmla="*/ 1960684 w 2804746"/>
              <a:gd name="connsiteY1" fmla="*/ 134 h 624388"/>
              <a:gd name="connsiteX2" fmla="*/ 2804746 w 2804746"/>
              <a:gd name="connsiteY2" fmla="*/ 624388 h 6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746" h="624388">
                <a:moveTo>
                  <a:pt x="0" y="580427"/>
                </a:moveTo>
                <a:cubicBezTo>
                  <a:pt x="746613" y="286617"/>
                  <a:pt x="1493226" y="-7193"/>
                  <a:pt x="1960684" y="134"/>
                </a:cubicBezTo>
                <a:cubicBezTo>
                  <a:pt x="2428142" y="7461"/>
                  <a:pt x="2602523" y="429492"/>
                  <a:pt x="2804746" y="62438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1477108" y="1676226"/>
            <a:ext cx="3877407" cy="935089"/>
          </a:xfrm>
          <a:custGeom>
            <a:avLst/>
            <a:gdLst>
              <a:gd name="connsiteX0" fmla="*/ 0 w 3877407"/>
              <a:gd name="connsiteY0" fmla="*/ 935089 h 935089"/>
              <a:gd name="connsiteX1" fmla="*/ 1600200 w 3877407"/>
              <a:gd name="connsiteY1" fmla="*/ 38274 h 935089"/>
              <a:gd name="connsiteX2" fmla="*/ 3042138 w 3877407"/>
              <a:gd name="connsiteY2" fmla="*/ 240497 h 935089"/>
              <a:gd name="connsiteX3" fmla="*/ 3877407 w 3877407"/>
              <a:gd name="connsiteY3" fmla="*/ 926297 h 93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407" h="935089">
                <a:moveTo>
                  <a:pt x="0" y="935089"/>
                </a:moveTo>
                <a:cubicBezTo>
                  <a:pt x="546588" y="544564"/>
                  <a:pt x="1093177" y="154039"/>
                  <a:pt x="1600200" y="38274"/>
                </a:cubicBezTo>
                <a:cubicBezTo>
                  <a:pt x="2107223" y="-77491"/>
                  <a:pt x="2662604" y="92493"/>
                  <a:pt x="3042138" y="240497"/>
                </a:cubicBezTo>
                <a:cubicBezTo>
                  <a:pt x="3421672" y="388501"/>
                  <a:pt x="3703026" y="809066"/>
                  <a:pt x="3877407" y="92629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503485" y="3490546"/>
            <a:ext cx="3481753" cy="975953"/>
          </a:xfrm>
          <a:custGeom>
            <a:avLst/>
            <a:gdLst>
              <a:gd name="connsiteX0" fmla="*/ 0 w 3481753"/>
              <a:gd name="connsiteY0" fmla="*/ 0 h 975953"/>
              <a:gd name="connsiteX1" fmla="*/ 2022230 w 3481753"/>
              <a:gd name="connsiteY1" fmla="*/ 975946 h 975953"/>
              <a:gd name="connsiteX2" fmla="*/ 3481753 w 3481753"/>
              <a:gd name="connsiteY2" fmla="*/ 17585 h 9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753" h="975953">
                <a:moveTo>
                  <a:pt x="0" y="0"/>
                </a:moveTo>
                <a:cubicBezTo>
                  <a:pt x="720969" y="486507"/>
                  <a:pt x="1441938" y="973015"/>
                  <a:pt x="2022230" y="975946"/>
                </a:cubicBezTo>
                <a:cubicBezTo>
                  <a:pt x="2602522" y="978877"/>
                  <a:pt x="3257549" y="127489"/>
                  <a:pt x="3481753" y="1758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1960685" y="3472962"/>
            <a:ext cx="3437792" cy="712176"/>
          </a:xfrm>
          <a:custGeom>
            <a:avLst/>
            <a:gdLst>
              <a:gd name="connsiteX0" fmla="*/ 0 w 3437792"/>
              <a:gd name="connsiteY0" fmla="*/ 0 h 712176"/>
              <a:gd name="connsiteX1" fmla="*/ 2628900 w 3437792"/>
              <a:gd name="connsiteY1" fmla="*/ 712176 h 712176"/>
              <a:gd name="connsiteX2" fmla="*/ 3437792 w 3437792"/>
              <a:gd name="connsiteY2" fmla="*/ 0 h 7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792" h="712176">
                <a:moveTo>
                  <a:pt x="0" y="0"/>
                </a:moveTo>
                <a:cubicBezTo>
                  <a:pt x="1027967" y="356088"/>
                  <a:pt x="2055935" y="712176"/>
                  <a:pt x="2628900" y="712176"/>
                </a:cubicBezTo>
                <a:cubicBezTo>
                  <a:pt x="3201865" y="712176"/>
                  <a:pt x="3267808" y="24912"/>
                  <a:pt x="343779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22531" y="3226777"/>
            <a:ext cx="1494692" cy="2198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055" y="3960835"/>
            <a:ext cx="7258583" cy="501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 C# Binding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7055" y="4574849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C++ API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7055" y="3346822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ML.NET 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Transaction 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7056" y="2732809"/>
            <a:ext cx="5904568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Full model re-train and transfer learning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7054" y="1281954"/>
            <a:ext cx="1196673" cy="1338086"/>
          </a:xfrm>
          <a:prstGeom prst="roundRect">
            <a:avLst>
              <a:gd name="adj" fmla="val 85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16287" y="1302731"/>
            <a:ext cx="830195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Resnet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101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38525" y="2732809"/>
            <a:ext cx="1247114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16287" y="2017058"/>
            <a:ext cx="1871619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Image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80467" y="2017058"/>
            <a:ext cx="1543662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13339" y="2017058"/>
            <a:ext cx="1018285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detection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38525" y="1302732"/>
            <a:ext cx="1225611" cy="1317308"/>
          </a:xfrm>
          <a:prstGeom prst="roundRect">
            <a:avLst>
              <a:gd name="adj" fmla="val 73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03962" y="1302731"/>
            <a:ext cx="98394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Inception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V3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82676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BERT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8508" y="1302731"/>
            <a:ext cx="79859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QRNN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1873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YOLO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917" y="146987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Visualization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0917" y="215183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NLP Support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0917" y="283378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Level APIs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0917" y="351574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.NET Based ML Framework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0917" y="419769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Computation SDKs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0917" y="4879650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Supporting Tools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3849" y="146987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Jupyter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-core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9" y="215183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BotSharp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3849" y="283378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Keras.NET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3849" y="351574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9" y="419769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03849" y="4879650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CodeMinion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64088" y="146987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Matplotlib.Net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64088" y="215183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SpaCy.NET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64088" y="283378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Scikit-learn.net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64088" y="351574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Torch.NET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64088" y="419769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Pandas.NET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4879650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SciSharpCube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64288" y="146987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Plot.NET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4288" y="215183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CherubNLP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64288" y="283378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TFLearn.NET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288" y="351574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Mxnetlib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64288" y="419769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Bigtree.Algorithm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64288" y="4879650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SharpCV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4069433" cy="2789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7553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12387" r="52461" b="4131"/>
          <a:stretch/>
        </p:blipFill>
        <p:spPr>
          <a:xfrm>
            <a:off x="-4256" y="-1"/>
            <a:ext cx="5872400" cy="6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27492" r="57652" b="69153"/>
          <a:stretch/>
        </p:blipFill>
        <p:spPr>
          <a:xfrm>
            <a:off x="-6560" y="908720"/>
            <a:ext cx="9150560" cy="496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152" t="84922" r="54304" b="6937"/>
          <a:stretch/>
        </p:blipFill>
        <p:spPr>
          <a:xfrm>
            <a:off x="0" y="4653136"/>
            <a:ext cx="100736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15070</TotalTime>
  <Words>794</Words>
  <Application>Microsoft Office PowerPoint</Application>
  <PresentationFormat>全屏显示(4:3)</PresentationFormat>
  <Paragraphs>301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 Unicode MS</vt:lpstr>
      <vt:lpstr>맑은 고딕</vt:lpstr>
      <vt:lpstr>Open Sans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AAICON</dc:creator>
  <cp:lastModifiedBy>QiuHua</cp:lastModifiedBy>
  <cp:revision>35</cp:revision>
  <dcterms:created xsi:type="dcterms:W3CDTF">2020-03-17T07:09:13Z</dcterms:created>
  <dcterms:modified xsi:type="dcterms:W3CDTF">2020-08-06T15:13:27Z</dcterms:modified>
</cp:coreProperties>
</file>