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4076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23519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27275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355504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207297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225877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414184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4110194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 err="1"/>
              <a:t>tf.matmul</a:t>
            </a:r>
            <a:r>
              <a:rPr lang="en-US" altLang="zh-CN" sz="1600" dirty="0"/>
              <a:t>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504217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39203" y="5124930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4222758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5110781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probability of Y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99424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6076997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6083349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Loss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15003</TotalTime>
  <Words>763</Words>
  <Application>Microsoft Office PowerPoint</Application>
  <PresentationFormat>全屏显示(4:3)</PresentationFormat>
  <Paragraphs>290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맑은 고딕</vt:lpstr>
      <vt:lpstr>Open Sans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QiuHua</cp:lastModifiedBy>
  <cp:revision>31</cp:revision>
  <dcterms:created xsi:type="dcterms:W3CDTF">2020-03-17T07:09:13Z</dcterms:created>
  <dcterms:modified xsi:type="dcterms:W3CDTF">2020-08-04T14:56:34Z</dcterms:modified>
</cp:coreProperties>
</file>