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4503932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769665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15017</TotalTime>
  <Words>784</Words>
  <Application>Microsoft Office PowerPoint</Application>
  <PresentationFormat>全屏显示(4:3)</PresentationFormat>
  <Paragraphs>299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Open Sans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33</cp:revision>
  <dcterms:created xsi:type="dcterms:W3CDTF">2020-03-17T07:09:13Z</dcterms:created>
  <dcterms:modified xsi:type="dcterms:W3CDTF">2020-08-04T15:23:40Z</dcterms:modified>
</cp:coreProperties>
</file>