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666" y="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5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2020-04-04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2020-04-04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2020-04-04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2020-04-04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2020-04-04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2020-04-04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51C-2C25-4305-8E14-82B64FCC1564}" type="datetimeFigureOut">
              <a:rPr lang="zh-CN" altLang="en-US" smtClean="0"/>
              <a:t>2020-04-04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双括号 4"/>
          <p:cNvSpPr/>
          <p:nvPr/>
        </p:nvSpPr>
        <p:spPr>
          <a:xfrm>
            <a:off x="1763688" y="1442104"/>
            <a:ext cx="1584176" cy="10801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5560" y="150571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5560" y="20184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8" name="双括号 7"/>
          <p:cNvSpPr/>
          <p:nvPr/>
        </p:nvSpPr>
        <p:spPr>
          <a:xfrm>
            <a:off x="4968310" y="1736542"/>
            <a:ext cx="1080120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1763688" y="3933056"/>
            <a:ext cx="1584176" cy="432048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5560" y="3907078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2     2     2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8222" y="170706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3     3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19872" y="1967375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5776" y="270892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669922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1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3064190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0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63888" y="2522224"/>
            <a:ext cx="1404422" cy="1194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8731" y="2708920"/>
            <a:ext cx="99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null</a:t>
            </a:r>
            <a:endParaRPr lang="zh-CN" altLang="en-US" sz="1600" dirty="0"/>
          </a:p>
        </p:txBody>
      </p:sp>
      <p:sp>
        <p:nvSpPr>
          <p:cNvPr id="21" name="双括号 20"/>
          <p:cNvSpPr/>
          <p:nvPr/>
        </p:nvSpPr>
        <p:spPr>
          <a:xfrm>
            <a:off x="5094775" y="3907078"/>
            <a:ext cx="629353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33772" y="3882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97166" y="1538243"/>
            <a:ext cx="1273324" cy="418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521009" y="1132406"/>
            <a:ext cx="2709017" cy="619482"/>
          </a:xfrm>
          <a:custGeom>
            <a:avLst/>
            <a:gdLst>
              <a:gd name="connsiteX0" fmla="*/ 0 w 2709017"/>
              <a:gd name="connsiteY0" fmla="*/ 397291 h 619482"/>
              <a:gd name="connsiteX1" fmla="*/ 2127903 w 2709017"/>
              <a:gd name="connsiteY1" fmla="*/ 4185 h 619482"/>
              <a:gd name="connsiteX2" fmla="*/ 2709017 w 2709017"/>
              <a:gd name="connsiteY2" fmla="*/ 619482 h 6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017" h="619482">
                <a:moveTo>
                  <a:pt x="0" y="397291"/>
                </a:moveTo>
                <a:cubicBezTo>
                  <a:pt x="838200" y="182222"/>
                  <a:pt x="1676400" y="-32847"/>
                  <a:pt x="2127903" y="4185"/>
                </a:cubicBezTo>
                <a:cubicBezTo>
                  <a:pt x="2579406" y="41217"/>
                  <a:pt x="2603619" y="514084"/>
                  <a:pt x="2709017" y="6194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67402" y="1772792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54183" y="3960516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5637" y="1601875"/>
            <a:ext cx="367724" cy="8507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69753" y="2478280"/>
            <a:ext cx="581238" cy="1469877"/>
          </a:xfrm>
          <a:custGeom>
            <a:avLst/>
            <a:gdLst>
              <a:gd name="connsiteX0" fmla="*/ 581238 w 581238"/>
              <a:gd name="connsiteY0" fmla="*/ 0 h 1469877"/>
              <a:gd name="connsiteX1" fmla="*/ 124 w 581238"/>
              <a:gd name="connsiteY1" fmla="*/ 854580 h 1469877"/>
              <a:gd name="connsiteX2" fmla="*/ 529963 w 581238"/>
              <a:gd name="connsiteY2" fmla="*/ 1469877 h 1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38" h="1469877">
                <a:moveTo>
                  <a:pt x="581238" y="0"/>
                </a:moveTo>
                <a:cubicBezTo>
                  <a:pt x="294954" y="304800"/>
                  <a:pt x="8670" y="609600"/>
                  <a:pt x="124" y="854580"/>
                </a:cubicBezTo>
                <a:cubicBezTo>
                  <a:pt x="-8422" y="1099560"/>
                  <a:pt x="424565" y="1378722"/>
                  <a:pt x="529963" y="146987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79" y="116632"/>
            <a:ext cx="5184576" cy="65727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62480" y="1280160"/>
            <a:ext cx="2204720" cy="167640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7506" y="174902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均正常引用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34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44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4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055" y="3960835"/>
            <a:ext cx="7258583" cy="501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 C# Binding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7055" y="4574849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C++ API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7055" y="3346822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ML.NET 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Transaction 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7056" y="2732809"/>
            <a:ext cx="5904568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Full model re-train and transfer learning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7054" y="1281954"/>
            <a:ext cx="1196673" cy="1338086"/>
          </a:xfrm>
          <a:prstGeom prst="roundRect">
            <a:avLst>
              <a:gd name="adj" fmla="val 85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16287" y="1302731"/>
            <a:ext cx="830195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Resnet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101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38525" y="2732809"/>
            <a:ext cx="1247114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16287" y="2017058"/>
            <a:ext cx="1871619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Image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80467" y="2017058"/>
            <a:ext cx="1543662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13339" y="2017058"/>
            <a:ext cx="1018285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detection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38525" y="1302732"/>
            <a:ext cx="1225611" cy="1317308"/>
          </a:xfrm>
          <a:prstGeom prst="roundRect">
            <a:avLst>
              <a:gd name="adj" fmla="val 73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03962" y="1302731"/>
            <a:ext cx="98394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Inception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V3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82676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BERT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8508" y="1302731"/>
            <a:ext cx="79859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QRNN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1873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YOLO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917" y="146987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Visualization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0917" y="215183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NLP Support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0917" y="283378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Level APIs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0917" y="351574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.NET Based ML Framework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0917" y="419769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Computation SDKs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0917" y="4879650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Supporting Tools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3849" y="146987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Jupyter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-core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9" y="215183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BotSharp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3849" y="283378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Keras.NET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3849" y="351574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9" y="419769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03849" y="4879650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CodeMinion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64088" y="146987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Matplotlib.Net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64088" y="215183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SpaCy.NET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64088" y="283378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Scikit-learn.net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64088" y="351574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Torch.NET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64088" y="419769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Pandas.NET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4879650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SciSharpCube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64288" y="146987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Plot.NET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4288" y="215183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CherubNLP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64288" y="283378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TFLearn.NET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288" y="351574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Mxnetlib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64288" y="419769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Bigtree.Algorithm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64288" y="4879650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SharpCV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4069433" cy="2789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7553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12387" r="52461" b="4131"/>
          <a:stretch/>
        </p:blipFill>
        <p:spPr>
          <a:xfrm>
            <a:off x="-4256" y="-1"/>
            <a:ext cx="5872400" cy="6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27492" r="57652" b="69153"/>
          <a:stretch/>
        </p:blipFill>
        <p:spPr>
          <a:xfrm>
            <a:off x="-6560" y="908720"/>
            <a:ext cx="9150560" cy="496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152" t="84922" r="54304" b="6937"/>
          <a:stretch/>
        </p:blipFill>
        <p:spPr>
          <a:xfrm>
            <a:off x="0" y="4653136"/>
            <a:ext cx="100736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523"/>
          <a:stretch/>
        </p:blipFill>
        <p:spPr>
          <a:xfrm>
            <a:off x="28600" y="32022"/>
            <a:ext cx="8553543" cy="216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55304" y="2198148"/>
            <a:ext cx="8496944" cy="1556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47414"/>
          <a:stretch/>
        </p:blipFill>
        <p:spPr>
          <a:xfrm>
            <a:off x="64096" y="3744058"/>
            <a:ext cx="8496944" cy="311394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280" y="37128"/>
            <a:ext cx="8613040" cy="21574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280" y="2214880"/>
            <a:ext cx="8613040" cy="4572000"/>
          </a:xfrm>
          <a:prstGeom prst="roundRect">
            <a:avLst>
              <a:gd name="adj" fmla="val 168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9672" y="8447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加速相关的类库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6663" y="3844245"/>
            <a:ext cx="202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TensorFlow.NET</a:t>
            </a:r>
          </a:p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和系统相关的类库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4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672"/>
            <a:ext cx="5184576" cy="654323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213200" y="57448"/>
            <a:ext cx="1287680" cy="30831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4800" y="1195368"/>
            <a:ext cx="2019200" cy="17002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4353" y="186081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缺少的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2693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4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913418" cy="504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300480" y="1960880"/>
            <a:ext cx="6431408" cy="174752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3640" y="233783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文件的详细路径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6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123</Words>
  <Application>Microsoft Office PowerPoint</Application>
  <PresentationFormat>全屏显示(4:3)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 Unicode MS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AAICON</dc:creator>
  <cp:lastModifiedBy>QiuHua</cp:lastModifiedBy>
  <cp:revision>16</cp:revision>
  <dcterms:created xsi:type="dcterms:W3CDTF">2020-03-17T07:09:13Z</dcterms:created>
  <dcterms:modified xsi:type="dcterms:W3CDTF">2020-04-04T08:03:25Z</dcterms:modified>
</cp:coreProperties>
</file>