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59" r:id="rId7"/>
    <p:sldId id="266" r:id="rId8"/>
    <p:sldId id="260" r:id="rId9"/>
    <p:sldId id="261" r:id="rId10"/>
    <p:sldId id="262" r:id="rId11"/>
    <p:sldId id="263" r:id="rId12"/>
    <p:sldId id="268" r:id="rId13"/>
    <p:sldId id="269" r:id="rId14"/>
    <p:sldId id="271" r:id="rId15"/>
    <p:sldId id="272" r:id="rId16"/>
    <p:sldId id="27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5C89-CD6D-4992-97F0-5544132D1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31575-43C9-40C2-9E87-F3B57EA0EF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5C89-CD6D-4992-97F0-5544132D18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31575-43C9-40C2-9E87-F3B57EA0EF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Reliable UDP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By lixiaohua@Lilith.sh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UDP</a:t>
            </a:r>
            <a:r>
              <a:rPr lang="zh-CN" altLang="en-US" dirty="0"/>
              <a:t>开发要解决哪些问题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 丢包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 </a:t>
            </a:r>
            <a:r>
              <a:rPr lang="zh-CN" altLang="en-US" dirty="0"/>
              <a:t>错包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 乱序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 </a:t>
            </a:r>
            <a:r>
              <a:rPr lang="zh-CN" altLang="en-US" dirty="0" smtClean="0"/>
              <a:t>组包</a:t>
            </a:r>
            <a:r>
              <a:rPr lang="en-US" altLang="zh-CN" dirty="0" smtClean="0"/>
              <a:t>/</a:t>
            </a:r>
            <a:r>
              <a:rPr lang="zh-CN" altLang="en-US" dirty="0" smtClean="0"/>
              <a:t>拆包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RUDP</a:t>
            </a:r>
            <a:r>
              <a:rPr lang="zh-CN" altLang="en-US" dirty="0"/>
              <a:t>包体定义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 ACK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08" y="4586653"/>
            <a:ext cx="723741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08" y="2511302"/>
            <a:ext cx="78946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还需要解决哪些难点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  重传的时间点如何确认</a:t>
            </a:r>
            <a:r>
              <a:rPr lang="en-US" altLang="zh-CN" dirty="0"/>
              <a:t>(Timeout, </a:t>
            </a:r>
            <a:r>
              <a:rPr lang="en-US" altLang="zh-CN" dirty="0" err="1"/>
              <a:t>FastACK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  如何提高发包效率</a:t>
            </a:r>
            <a:r>
              <a:rPr lang="en-US" altLang="zh-CN" dirty="0"/>
              <a:t>(Send Block, UNA, </a:t>
            </a:r>
            <a:r>
              <a:rPr lang="zh-CN" altLang="en-US" dirty="0"/>
              <a:t>冗余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  降低无意义的重传</a:t>
            </a:r>
            <a:r>
              <a:rPr lang="en-US" altLang="zh-CN" dirty="0"/>
              <a:t>, </a:t>
            </a:r>
            <a:r>
              <a:rPr lang="zh-CN" altLang="en-US" dirty="0"/>
              <a:t>减少系统开销</a:t>
            </a:r>
            <a:r>
              <a:rPr lang="en-US" altLang="zh-CN" dirty="0"/>
              <a:t>(Send</a:t>
            </a:r>
            <a:r>
              <a:rPr lang="zh-CN" altLang="en-US" dirty="0"/>
              <a:t>缓冲区 </a:t>
            </a:r>
            <a:r>
              <a:rPr lang="en-US" altLang="zh-CN" dirty="0"/>
              <a:t>Send Window)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  降低丢包率</a:t>
            </a:r>
            <a:r>
              <a:rPr lang="en-US" altLang="zh-CN" dirty="0"/>
              <a:t>(MTU)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</a:t>
            </a:r>
            <a:r>
              <a:rPr lang="en-US" altLang="zh-CN" dirty="0"/>
              <a:t>RUDP</a:t>
            </a:r>
            <a:r>
              <a:rPr lang="zh-CN" altLang="en-US" dirty="0"/>
              <a:t>包体定义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 ACK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36" y="4637574"/>
            <a:ext cx="922459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37" y="2469540"/>
            <a:ext cx="10868756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UNA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FastACK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 CRC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 MTU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 Session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   </a:t>
            </a:r>
            <a:r>
              <a:rPr lang="en-US" altLang="zh-CN" sz="6600" dirty="0"/>
              <a:t>Q&amp;A</a:t>
            </a:r>
            <a:endParaRPr lang="en-US" altLang="zh-C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Reliable UDP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实时性要求高</a:t>
            </a:r>
            <a:br>
              <a:rPr lang="en-US" altLang="zh-CN" dirty="0"/>
            </a:b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解决传输过程中的可靠性问题</a:t>
            </a:r>
            <a:br>
              <a:rPr lang="en-US" altLang="zh-CN" dirty="0"/>
            </a:b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传统协议无法满足定制化的需求</a:t>
            </a:r>
            <a:br>
              <a:rPr lang="en-US" altLang="zh-CN" dirty="0"/>
            </a:b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基于流模式的协议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保证传输的可靠性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有连接状态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有哪些弊端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基于流模式的情况下</a:t>
            </a:r>
            <a:r>
              <a:rPr lang="en-US" altLang="zh-CN" dirty="0"/>
              <a:t>, </a:t>
            </a:r>
            <a:r>
              <a:rPr lang="zh-CN" altLang="en-US" dirty="0"/>
              <a:t>窗口的设计导致最大延迟偏高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带连接状态在多网络环境的情况比较累赘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 容易遭到拒绝连接攻击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 在网络恢复的情况下窗口恢复不够快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 系统资源开销大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基于</a:t>
            </a:r>
            <a:r>
              <a:rPr lang="en-US" altLang="zh-CN" dirty="0"/>
              <a:t>packet</a:t>
            </a:r>
            <a:r>
              <a:rPr lang="zh-CN" altLang="en-US" dirty="0"/>
              <a:t>的协议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不保障传输的可靠性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没有链接状态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有哪些弊端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 无法保证发送的顺序及可靠性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 无法确认发送者的身份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 发送的包体越大丢包率越高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如何开始设计传输协议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了解网络模型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了解实际的业务需求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网络模型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27" y="1825625"/>
            <a:ext cx="8516346" cy="43513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确定传输协议方案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基于</a:t>
            </a:r>
            <a:r>
              <a:rPr lang="en-US" altLang="zh-CN" dirty="0"/>
              <a:t>UDP</a:t>
            </a:r>
            <a:r>
              <a:rPr lang="zh-CN" altLang="en-US" dirty="0"/>
              <a:t>开发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会话层协议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无连接状态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a8ea0e8-6545-4de1-8571-c215218e9fe5"/>
  <p:tag name="COMMONDATA" val="eyJoZGlkIjoiMGRmM2ZiMTk0OTM3NTY5MWNjNjU3YzcyMDUzMGU0Yz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演示</Application>
  <PresentationFormat>自定义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Reliable UDP</vt:lpstr>
      <vt:lpstr>为什么需要Reliable UDP</vt:lpstr>
      <vt:lpstr>TCP/IP协议</vt:lpstr>
      <vt:lpstr>TCP/IP有哪些弊端?</vt:lpstr>
      <vt:lpstr>UDP协议</vt:lpstr>
      <vt:lpstr>UDP有哪些弊端</vt:lpstr>
      <vt:lpstr>如何开始设计传输协议</vt:lpstr>
      <vt:lpstr>网络模型</vt:lpstr>
      <vt:lpstr>确定传输协议方案</vt:lpstr>
      <vt:lpstr>基于UDP开发要解决哪些问题?</vt:lpstr>
      <vt:lpstr>RUDP包体定义</vt:lpstr>
      <vt:lpstr>还需要解决哪些难点?</vt:lpstr>
      <vt:lpstr>新的RUDP包体定义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可靠UDP</dc:title>
  <dc:creator>ms2561</dc:creator>
  <cp:lastModifiedBy>黎小华</cp:lastModifiedBy>
  <cp:revision>18</cp:revision>
  <dcterms:created xsi:type="dcterms:W3CDTF">2017-09-12T09:29:00Z</dcterms:created>
  <dcterms:modified xsi:type="dcterms:W3CDTF">2023-04-27T02:34:20Z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64A66043D6FA4A359774D6CAD7A4693B</vt:lpwstr>
  </property>
  <property fmtid="{D5CDD505-2E9C-101B-9397-08002B2CF9AE}" pid="3" name="KSOProductBuildVer">
    <vt:lpwstr>2052-11.1.0.13703</vt:lpwstr>
  </property>
</Properties>
</file>