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0555B-C8D5-46A7-8C96-239477EAF0BD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ADECD-0AC2-4288-89C9-D52C18842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33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2AF-3705-41EC-B271-3B7E0FD03E46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150A-FF04-4BF0-BF4C-A6CAC61C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02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2AF-3705-41EC-B271-3B7E0FD03E46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150A-FF04-4BF0-BF4C-A6CAC61C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1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2AF-3705-41EC-B271-3B7E0FD03E46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150A-FF04-4BF0-BF4C-A6CAC61C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2AF-3705-41EC-B271-3B7E0FD03E46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150A-FF04-4BF0-BF4C-A6CAC61C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94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2AF-3705-41EC-B271-3B7E0FD03E46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150A-FF04-4BF0-BF4C-A6CAC61C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5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2AF-3705-41EC-B271-3B7E0FD03E46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150A-FF04-4BF0-BF4C-A6CAC61C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5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2AF-3705-41EC-B271-3B7E0FD03E46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150A-FF04-4BF0-BF4C-A6CAC61C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9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2AF-3705-41EC-B271-3B7E0FD03E46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150A-FF04-4BF0-BF4C-A6CAC61C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6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2AF-3705-41EC-B271-3B7E0FD03E46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150A-FF04-4BF0-BF4C-A6CAC61C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2AF-3705-41EC-B271-3B7E0FD03E46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150A-FF04-4BF0-BF4C-A6CAC61C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9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2AF-3705-41EC-B271-3B7E0FD03E46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150A-FF04-4BF0-BF4C-A6CAC61C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5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C2AF-3705-41EC-B271-3B7E0FD03E46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1150A-FF04-4BF0-BF4C-A6CAC61CD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战斗收帧流程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2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2" y="2414524"/>
            <a:ext cx="6257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1294" y="836712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匹配阶段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3640" y="18344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2. </a:t>
            </a:r>
            <a:r>
              <a:rPr lang="zh-CN" altLang="en-US" sz="2400" b="1" dirty="0" smtClean="0"/>
              <a:t>战斗准备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6954" y="132336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匹配成功之后，客户端向服务器发送进入战斗的协议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7513" y="3559143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</a:t>
            </a:r>
            <a:r>
              <a:rPr lang="zh-CN" altLang="en-US" dirty="0" smtClean="0"/>
              <a:t>所有玩家确认完毕之后，客户端开始加载战斗场景</a:t>
            </a:r>
            <a:endParaRPr lang="zh-CN" altLang="en-US" dirty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54" y="4149080"/>
            <a:ext cx="62198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059839"/>
            <a:ext cx="2527488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023809"/>
            <a:ext cx="2508462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5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4" y="932489"/>
            <a:ext cx="4648200" cy="159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7563" y="2652999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初始化</a:t>
            </a:r>
            <a:r>
              <a:rPr lang="en-US" altLang="zh-CN" dirty="0" smtClean="0"/>
              <a:t>battle engine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与战斗服务器建立连接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91397" y="332655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3. </a:t>
            </a:r>
            <a:r>
              <a:rPr lang="zh-CN" altLang="en-US" sz="2400" b="1" dirty="0" smtClean="0"/>
              <a:t>进入战斗</a:t>
            </a:r>
            <a:endParaRPr lang="zh-CN" alt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7826"/>
            <a:ext cx="2552832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5899" y="342900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4</a:t>
            </a:r>
            <a:r>
              <a:rPr lang="en-US" altLang="zh-CN" sz="2400" b="1" dirty="0" smtClean="0"/>
              <a:t>. </a:t>
            </a:r>
            <a:r>
              <a:rPr lang="zh-CN" altLang="en-US" sz="2400" b="1" dirty="0" smtClean="0"/>
              <a:t>重连</a:t>
            </a:r>
            <a:endParaRPr lang="zh-CN" altLang="en-US" sz="2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5" y="4005064"/>
            <a:ext cx="33147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6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2348" y="476672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5. </a:t>
            </a:r>
            <a:r>
              <a:rPr lang="zh-CN" altLang="en-US" sz="2400" b="1" dirty="0"/>
              <a:t>收帧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3461" y="11117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如何处理乱序？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62" y="2054529"/>
            <a:ext cx="2911541" cy="291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648510" y="3903416"/>
            <a:ext cx="4315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frame : n</a:t>
            </a:r>
            <a:r>
              <a:rPr lang="zh-CN" altLang="en-US" dirty="0" smtClean="0"/>
              <a:t>， 标记下一个有序的帧的帧号，</a:t>
            </a:r>
            <a:endParaRPr lang="en-US" altLang="zh-CN" dirty="0" smtClean="0"/>
          </a:p>
          <a:p>
            <a:r>
              <a:rPr lang="zh-CN" altLang="en-US" dirty="0" smtClean="0"/>
              <a:t>同时也作为窗口的起点，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458390" y="4088082"/>
            <a:ext cx="9974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620776" y="3290763"/>
            <a:ext cx="10277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27194" y="3106097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frame : n + 2</a:t>
            </a:r>
            <a:endParaRPr lang="zh-CN" altLang="en-US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08" y="5718771"/>
            <a:ext cx="2005957" cy="25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65938" y="5173370"/>
            <a:ext cx="432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frame queue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用于缓存收到的有序的帧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3461" y="1628800"/>
            <a:ext cx="551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frame window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环形的缓冲区，用于缓存收到的帧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3112048" y="5844894"/>
            <a:ext cx="9974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11960" y="5651956"/>
            <a:ext cx="13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frame : n - 1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2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95372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如何处理</a:t>
            </a:r>
            <a:r>
              <a:rPr lang="zh-CN" altLang="en-US" dirty="0">
                <a:solidFill>
                  <a:srgbClr val="FF0000"/>
                </a:solidFill>
              </a:rPr>
              <a:t>丢</a:t>
            </a:r>
            <a:r>
              <a:rPr lang="zh-CN" altLang="en-US" dirty="0" smtClean="0">
                <a:solidFill>
                  <a:srgbClr val="FF0000"/>
                </a:solidFill>
              </a:rPr>
              <a:t>包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3960" y="940078"/>
            <a:ext cx="6882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添加冗余机制，每个当前帧会额外附带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个之前的帧数据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即使偶尔丢失了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个帧，也可以利用下一帧的冗余数据进行恢复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2005957" cy="25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 flipV="1">
            <a:off x="1277974" y="2076202"/>
            <a:ext cx="415790" cy="44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8309" y="2519826"/>
            <a:ext cx="130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frame : n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1835698" y="2022252"/>
            <a:ext cx="452924" cy="497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95736" y="2519826"/>
            <a:ext cx="167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frame : n - 1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3960" y="3285154"/>
            <a:ext cx="826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预估一个最迟的到达时间，超过了预期时间没有收到，向服务器主动请求补发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88309" y="4746084"/>
            <a:ext cx="69127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5659" y="3654486"/>
            <a:ext cx="130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frame : n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292719" y="4026004"/>
            <a:ext cx="50174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46586" y="3654486"/>
            <a:ext cx="151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frame : n + 1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486078" y="4026004"/>
            <a:ext cx="50174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4137642" y="4674076"/>
            <a:ext cx="50636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18366" y="5435932"/>
            <a:ext cx="320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Frame : n + 2</a:t>
            </a:r>
            <a:r>
              <a:rPr lang="zh-CN" altLang="en-US" dirty="0" smtClean="0"/>
              <a:t>的预估到达时间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2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605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如果同一个帧连续向服务器请求了多次，仍然没有到达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这时已经和服务器当前的帧有较大差距了，触发一次重连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31476"/>
            <a:ext cx="7513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一些极端情况导致某一帧一直没有收到，后面收到的帧把窗口塞满了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丢弃窗口内全部数据，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触发一次重连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62" y="2054529"/>
            <a:ext cx="2911541" cy="291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55874" y="3832786"/>
            <a:ext cx="103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frame : n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458390" y="4005064"/>
            <a:ext cx="9974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252636" y="4272748"/>
            <a:ext cx="10277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0277" y="4211796"/>
            <a:ext cx="19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frame : n + Size - 1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6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953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如何处理重连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980728"/>
            <a:ext cx="825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重连时，根据当前服务器的帧号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 将收帧窗口的起点滑动到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 + 1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的位置上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保证在重连的过程中，依然可以接收服务器的广播帧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62" y="2054529"/>
            <a:ext cx="2911541" cy="291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48510" y="3903416"/>
            <a:ext cx="13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frame : k + 1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458390" y="4088082"/>
            <a:ext cx="9974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3568" y="1691516"/>
            <a:ext cx="154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frame window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1560" y="50808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重连时，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服务器下发的帧是保证有序的， 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3" y="5769042"/>
            <a:ext cx="2005957" cy="25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接箭头连接符 24"/>
          <p:cNvCxnSpPr/>
          <p:nvPr/>
        </p:nvCxnSpPr>
        <p:spPr>
          <a:xfrm flipH="1">
            <a:off x="3103443" y="5895165"/>
            <a:ext cx="9974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03355" y="5702227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frame : 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5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953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如何处理断线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80728"/>
            <a:ext cx="803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发生重连时，添加超时机制，超过预定时间还没有重连成功，计时器加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超过最大超时次数之后，断线。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042" y="1881698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极端情况：发生重连时，收帧的窗口满了，断线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404</Words>
  <Application>Microsoft Office PowerPoint</Application>
  <PresentationFormat>全屏显示(4:3)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战斗收帧流程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</cp:revision>
  <dcterms:created xsi:type="dcterms:W3CDTF">2017-08-31T02:11:23Z</dcterms:created>
  <dcterms:modified xsi:type="dcterms:W3CDTF">2017-08-31T05:39:51Z</dcterms:modified>
</cp:coreProperties>
</file>