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9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5C89-CD6D-4992-97F0-5544132D18D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1575-43C9-40C2-9E87-F3B57EA0E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Reliable UDP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By jiangxiaowei@Lilith.sh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82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开发要解决哪些问题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丢包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错包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</a:t>
            </a:r>
            <a:r>
              <a:rPr lang="zh-CN" altLang="en-US" dirty="0" smtClean="0"/>
              <a:t>组包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拆包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RUDP</a:t>
            </a:r>
            <a:r>
              <a:rPr lang="zh-CN" altLang="en-US" dirty="0"/>
              <a:t>包体定义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ACK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4586653"/>
            <a:ext cx="72374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2511302"/>
            <a:ext cx="78946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96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还需要解决哪些难点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  重传的时间点如何确认</a:t>
            </a:r>
            <a:r>
              <a:rPr lang="en-US" altLang="zh-CN" dirty="0"/>
              <a:t>(Timeout, </a:t>
            </a:r>
            <a:r>
              <a:rPr lang="en-US" altLang="zh-CN" dirty="0" err="1"/>
              <a:t>FastACK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  如何提高发包效率</a:t>
            </a:r>
            <a:r>
              <a:rPr lang="en-US" altLang="zh-CN" dirty="0"/>
              <a:t>(Send Block, UNA, </a:t>
            </a:r>
            <a:r>
              <a:rPr lang="zh-CN" altLang="en-US" dirty="0"/>
              <a:t>冗余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 降低无意义的重传</a:t>
            </a:r>
            <a:r>
              <a:rPr lang="en-US" altLang="zh-CN" dirty="0"/>
              <a:t>, </a:t>
            </a:r>
            <a:r>
              <a:rPr lang="zh-CN" altLang="en-US" dirty="0"/>
              <a:t>减少系统开销</a:t>
            </a:r>
            <a:r>
              <a:rPr lang="en-US" altLang="zh-CN" dirty="0"/>
              <a:t>(Send</a:t>
            </a:r>
            <a:r>
              <a:rPr lang="zh-CN" altLang="en-US" dirty="0"/>
              <a:t>缓冲区 </a:t>
            </a:r>
            <a:r>
              <a:rPr lang="en-US" altLang="zh-CN" dirty="0"/>
              <a:t>Send Window)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 降低丢包率</a:t>
            </a:r>
            <a:r>
              <a:rPr lang="en-US" altLang="zh-CN" dirty="0"/>
              <a:t>(MTU)</a:t>
            </a:r>
          </a:p>
        </p:txBody>
      </p:sp>
    </p:spTree>
    <p:extLst>
      <p:ext uri="{BB962C8B-B14F-4D97-AF65-F5344CB8AC3E}">
        <p14:creationId xmlns:p14="http://schemas.microsoft.com/office/powerpoint/2010/main" val="4894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en-US" altLang="zh-CN" dirty="0"/>
              <a:t>RUDP</a:t>
            </a:r>
            <a:r>
              <a:rPr lang="zh-CN" altLang="en-US" dirty="0"/>
              <a:t>包体定义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ACK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36" y="4637574"/>
            <a:ext cx="922459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37" y="2469540"/>
            <a:ext cx="10868756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57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UNA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FastACK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CRC</a:t>
            </a:r>
          </a:p>
          <a:p>
            <a:endParaRPr lang="en-US" altLang="zh-CN" dirty="0"/>
          </a:p>
          <a:p>
            <a:r>
              <a:rPr lang="en-US" altLang="zh-CN" dirty="0" smtClean="0"/>
              <a:t>4. MTU</a:t>
            </a:r>
          </a:p>
          <a:p>
            <a:endParaRPr lang="en-US" altLang="zh-CN" dirty="0"/>
          </a:p>
          <a:p>
            <a:r>
              <a:rPr lang="en-US" altLang="zh-CN" dirty="0" smtClean="0"/>
              <a:t>5. 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7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   </a:t>
            </a:r>
            <a:r>
              <a:rPr lang="en-US" altLang="zh-CN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72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Reliable 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实时性要求高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解决传输过程中的可靠性问题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传统协议无法满足定制化的需求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99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基于流模式的协议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保证传输的可靠性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有连接状态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2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有哪些弊端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基于流模式的情况下</a:t>
            </a:r>
            <a:r>
              <a:rPr lang="en-US" altLang="zh-CN" dirty="0"/>
              <a:t>, </a:t>
            </a:r>
            <a:r>
              <a:rPr lang="zh-CN" altLang="en-US" dirty="0"/>
              <a:t>窗口的设计导致最大延迟偏高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带连接状态在多网络环境的情况比较累赘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容易遭到拒绝连接攻击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在网络恢复的情况下窗口恢复不够快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 系统资源开销大</a:t>
            </a:r>
          </a:p>
        </p:txBody>
      </p:sp>
    </p:spTree>
    <p:extLst>
      <p:ext uri="{BB962C8B-B14F-4D97-AF65-F5344CB8AC3E}">
        <p14:creationId xmlns:p14="http://schemas.microsoft.com/office/powerpoint/2010/main" val="27622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/>
              <a:t>packet</a:t>
            </a:r>
            <a:r>
              <a:rPr lang="zh-CN" altLang="en-US" dirty="0"/>
              <a:t>的协议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不保障传输的可靠性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没有链接状态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2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有哪些弊端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无法保证发送的顺序及可靠性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 无法确认发送者的身份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发送的包体越大丢包率越高</a:t>
            </a:r>
          </a:p>
        </p:txBody>
      </p:sp>
    </p:spTree>
    <p:extLst>
      <p:ext uri="{BB962C8B-B14F-4D97-AF65-F5344CB8AC3E}">
        <p14:creationId xmlns:p14="http://schemas.microsoft.com/office/powerpoint/2010/main" val="319718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如何开始设计传输协议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了解网络模型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了解实际的业务需求</a:t>
            </a:r>
          </a:p>
        </p:txBody>
      </p:sp>
    </p:spTree>
    <p:extLst>
      <p:ext uri="{BB962C8B-B14F-4D97-AF65-F5344CB8AC3E}">
        <p14:creationId xmlns:p14="http://schemas.microsoft.com/office/powerpoint/2010/main" val="77750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网络模型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27" y="1825625"/>
            <a:ext cx="8516346" cy="4351338"/>
          </a:xfrm>
        </p:spPr>
      </p:pic>
    </p:spTree>
    <p:extLst>
      <p:ext uri="{BB962C8B-B14F-4D97-AF65-F5344CB8AC3E}">
        <p14:creationId xmlns:p14="http://schemas.microsoft.com/office/powerpoint/2010/main" val="36237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确定传输协议方案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开发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会话层协议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无连接状态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2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287</Words>
  <Application>Microsoft Office PowerPoint</Application>
  <PresentationFormat>自定义</PresentationFormat>
  <Paragraphs>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Reliable UDP</vt:lpstr>
      <vt:lpstr>为什么需要Reliable UDP</vt:lpstr>
      <vt:lpstr>TCP/IP协议</vt:lpstr>
      <vt:lpstr>TCP/IP有哪些弊端?</vt:lpstr>
      <vt:lpstr>UDP协议</vt:lpstr>
      <vt:lpstr>UDP有哪些弊端</vt:lpstr>
      <vt:lpstr>如何开始设计传输协议</vt:lpstr>
      <vt:lpstr>网络模型</vt:lpstr>
      <vt:lpstr>确定传输协议方案</vt:lpstr>
      <vt:lpstr>基于UDP开发要解决哪些问题?</vt:lpstr>
      <vt:lpstr>RUDP包体定义</vt:lpstr>
      <vt:lpstr>还需要解决哪些难点?</vt:lpstr>
      <vt:lpstr>新的RUDP包体定义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可靠UDP</dc:title>
  <dc:creator>ms2561</dc:creator>
  <cp:lastModifiedBy>jiangxiaowei</cp:lastModifiedBy>
  <cp:revision>17</cp:revision>
  <dcterms:created xsi:type="dcterms:W3CDTF">2017-09-12T09:29:33Z</dcterms:created>
  <dcterms:modified xsi:type="dcterms:W3CDTF">2017-09-14T03:52:20Z</dcterms:modified>
</cp:coreProperties>
</file>