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D0B2-3A43-4D58-BC7F-978BE930F1E6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7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D0B2-3A43-4D58-BC7F-978BE930F1E6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0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D0B2-3A43-4D58-BC7F-978BE930F1E6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6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D0B2-3A43-4D58-BC7F-978BE930F1E6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7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D0B2-3A43-4D58-BC7F-978BE930F1E6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D0B2-3A43-4D58-BC7F-978BE930F1E6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5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D0B2-3A43-4D58-BC7F-978BE930F1E6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D0B2-3A43-4D58-BC7F-978BE930F1E6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5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D0B2-3A43-4D58-BC7F-978BE930F1E6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56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82D0B2-3A43-4D58-BC7F-978BE930F1E6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3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82D0B2-3A43-4D58-BC7F-978BE930F1E6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8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82D0B2-3A43-4D58-BC7F-978BE930F1E6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685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DFF1D-28CC-4575-8BCB-285AFD9D8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팩맨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7A5BC-EFDA-495C-A4D2-438AC21CC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네오플</a:t>
            </a:r>
            <a:r>
              <a:rPr lang="ko-KR" altLang="en-US" dirty="0"/>
              <a:t> 제주 아카데미</a:t>
            </a:r>
            <a:endParaRPr lang="en-US" altLang="ko-KR" dirty="0"/>
          </a:p>
          <a:p>
            <a:r>
              <a:rPr lang="ko-KR" altLang="en-US" dirty="0"/>
              <a:t>김지헌 교육생</a:t>
            </a:r>
          </a:p>
        </p:txBody>
      </p:sp>
    </p:spTree>
    <p:extLst>
      <p:ext uri="{BB962C8B-B14F-4D97-AF65-F5344CB8AC3E}">
        <p14:creationId xmlns:p14="http://schemas.microsoft.com/office/powerpoint/2010/main" val="348106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B94B-D424-41AF-9451-B6275F0A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음식 오브젝트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5CCC9-D221-4125-9E4E-236F8333BF70}"/>
              </a:ext>
            </a:extLst>
          </p:cNvPr>
          <p:cNvSpPr txBox="1"/>
          <p:nvPr/>
        </p:nvSpPr>
        <p:spPr>
          <a:xfrm>
            <a:off x="1903445" y="2248678"/>
            <a:ext cx="2506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>
                <a:solidFill>
                  <a:srgbClr val="00B050"/>
                </a:solidFill>
              </a:rPr>
              <a:t>Food.class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 err="1"/>
              <a:t>OnTriggerEnter</a:t>
            </a:r>
            <a:r>
              <a:rPr lang="en-US" altLang="ko-KR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</a:rPr>
              <a:t>Abstract</a:t>
            </a:r>
            <a:r>
              <a:rPr lang="en-US" altLang="ko-KR" dirty="0"/>
              <a:t> </a:t>
            </a:r>
            <a:r>
              <a:rPr lang="en-US" altLang="ko-KR" dirty="0" err="1"/>
              <a:t>EatEvent</a:t>
            </a:r>
            <a:r>
              <a:rPr lang="en-US" altLang="ko-KR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0276F-5AE7-4706-BE52-5CCA0F314A98}"/>
              </a:ext>
            </a:extLst>
          </p:cNvPr>
          <p:cNvSpPr txBox="1"/>
          <p:nvPr/>
        </p:nvSpPr>
        <p:spPr>
          <a:xfrm>
            <a:off x="835043" y="3869938"/>
            <a:ext cx="2136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>
                <a:solidFill>
                  <a:srgbClr val="00B050"/>
                </a:solidFill>
              </a:rPr>
              <a:t>Cookie.class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en-US" altLang="ko-KR" dirty="0">
                <a:solidFill>
                  <a:srgbClr val="0070C0"/>
                </a:solidFill>
              </a:rPr>
              <a:t>Override</a:t>
            </a:r>
            <a:r>
              <a:rPr lang="en-US" altLang="ko-KR" dirty="0"/>
              <a:t> </a:t>
            </a:r>
            <a:r>
              <a:rPr lang="en-US" altLang="ko-KR" dirty="0" err="1"/>
              <a:t>EatEvent</a:t>
            </a:r>
            <a:r>
              <a:rPr lang="en-US" altLang="ko-KR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74575-3434-4B56-B97C-9178992C341E}"/>
              </a:ext>
            </a:extLst>
          </p:cNvPr>
          <p:cNvSpPr txBox="1"/>
          <p:nvPr/>
        </p:nvSpPr>
        <p:spPr>
          <a:xfrm>
            <a:off x="3600014" y="3869938"/>
            <a:ext cx="2136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>
                <a:solidFill>
                  <a:srgbClr val="00B050"/>
                </a:solidFill>
              </a:rPr>
              <a:t>Fruit.class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en-US" altLang="ko-KR" dirty="0">
                <a:solidFill>
                  <a:srgbClr val="0070C0"/>
                </a:solidFill>
              </a:rPr>
              <a:t>Override</a:t>
            </a:r>
            <a:r>
              <a:rPr lang="en-US" altLang="ko-KR" dirty="0"/>
              <a:t> </a:t>
            </a:r>
            <a:r>
              <a:rPr lang="en-US" altLang="ko-KR" dirty="0" err="1"/>
              <a:t>EatEvent</a:t>
            </a:r>
            <a:r>
              <a:rPr lang="en-US" altLang="ko-KR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3124E-56C3-48EE-A0B9-C3D59FAB0014}"/>
              </a:ext>
            </a:extLst>
          </p:cNvPr>
          <p:cNvSpPr txBox="1"/>
          <p:nvPr/>
        </p:nvSpPr>
        <p:spPr>
          <a:xfrm>
            <a:off x="3114248" y="41469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DBFAD8-B165-4768-B30F-FC2224E4DAB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903445" y="3172008"/>
            <a:ext cx="1253132" cy="69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57C36D0-757E-4C38-A714-AE23417B0AB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156577" y="3172008"/>
            <a:ext cx="1511839" cy="69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C9632B-F8EC-4365-949B-F895A519FB8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156577" y="3172008"/>
            <a:ext cx="64676" cy="77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FC0A5B-F8DD-464F-843B-097E5459C0CC}"/>
              </a:ext>
            </a:extLst>
          </p:cNvPr>
          <p:cNvSpPr txBox="1"/>
          <p:nvPr/>
        </p:nvSpPr>
        <p:spPr>
          <a:xfrm>
            <a:off x="6755377" y="2341011"/>
            <a:ext cx="4534446" cy="2540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추상 </a:t>
            </a:r>
            <a:r>
              <a:rPr lang="en-US" altLang="ko-KR" dirty="0"/>
              <a:t>Food Class]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공용 부분인 </a:t>
            </a:r>
            <a:r>
              <a:rPr lang="en-US" altLang="ko-KR" dirty="0" err="1"/>
              <a:t>OnTriggerEnter</a:t>
            </a:r>
            <a:r>
              <a:rPr lang="en-US" altLang="ko-KR" dirty="0"/>
              <a:t>()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OnTriggerEnter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 err="1"/>
              <a:t>EatEvent</a:t>
            </a:r>
            <a:r>
              <a:rPr lang="en-US" altLang="ko-KR" dirty="0"/>
              <a:t>()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자식 </a:t>
            </a:r>
            <a:r>
              <a:rPr lang="en-US" altLang="ko-KR" dirty="0"/>
              <a:t>Food Class]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추상 </a:t>
            </a:r>
            <a:r>
              <a:rPr lang="en-US" altLang="ko-KR" dirty="0" err="1"/>
              <a:t>EatEvent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en-US" altLang="ko-KR" dirty="0"/>
              <a:t>override</a:t>
            </a:r>
            <a:r>
              <a:rPr lang="ko-KR" altLang="en-US" dirty="0"/>
              <a:t>해 기능 구현</a:t>
            </a:r>
          </a:p>
        </p:txBody>
      </p:sp>
    </p:spTree>
    <p:extLst>
      <p:ext uri="{BB962C8B-B14F-4D97-AF65-F5344CB8AC3E}">
        <p14:creationId xmlns:p14="http://schemas.microsoft.com/office/powerpoint/2010/main" val="44210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3B8C-7C44-497B-A358-0E4DF596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과일 오브젝트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D4585AA-9014-4A50-8980-2746828DA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196" y="2624440"/>
            <a:ext cx="4831608" cy="60395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29F270-FA05-470E-9CCC-9FD122CCA026}"/>
              </a:ext>
            </a:extLst>
          </p:cNvPr>
          <p:cNvSpPr txBox="1"/>
          <p:nvPr/>
        </p:nvSpPr>
        <p:spPr>
          <a:xfrm>
            <a:off x="3349690" y="4069489"/>
            <a:ext cx="5229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과일은 스테이지가 진행 될 수록 높은 점수를 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최소 </a:t>
            </a:r>
            <a:r>
              <a:rPr lang="en-US" altLang="ko-KR" dirty="0"/>
              <a:t>100 </a:t>
            </a:r>
            <a:r>
              <a:rPr lang="ko-KR" altLang="en-US" dirty="0"/>
              <a:t>에서 최대 </a:t>
            </a:r>
            <a:r>
              <a:rPr lang="en-US" altLang="ko-KR" dirty="0"/>
              <a:t>5,000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스프라이트는</a:t>
            </a:r>
            <a:r>
              <a:rPr lang="ko-KR" altLang="en-US" dirty="0"/>
              <a:t> </a:t>
            </a:r>
            <a:r>
              <a:rPr lang="en-US" altLang="ko-KR" dirty="0"/>
              <a:t>Atlas</a:t>
            </a:r>
            <a:r>
              <a:rPr lang="ko-KR" altLang="en-US" dirty="0"/>
              <a:t>로 관리</a:t>
            </a:r>
          </a:p>
        </p:txBody>
      </p:sp>
    </p:spTree>
    <p:extLst>
      <p:ext uri="{BB962C8B-B14F-4D97-AF65-F5344CB8AC3E}">
        <p14:creationId xmlns:p14="http://schemas.microsoft.com/office/powerpoint/2010/main" val="358015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8DF8F-3585-47F1-9431-4AAB3A58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Actor </a:t>
            </a:r>
            <a:r>
              <a:rPr lang="ko-KR" altLang="en-US" dirty="0"/>
              <a:t>클래스 상속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2EEFA-27ED-4F12-9152-9E51DAF6191F}"/>
              </a:ext>
            </a:extLst>
          </p:cNvPr>
          <p:cNvSpPr txBox="1"/>
          <p:nvPr/>
        </p:nvSpPr>
        <p:spPr>
          <a:xfrm>
            <a:off x="3480318" y="2491273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[abstract Actor]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99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1A68E-3F8C-4F5E-8CFD-7157BDE6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UI </a:t>
            </a:r>
            <a:r>
              <a:rPr lang="ko-KR" altLang="en-US"/>
              <a:t>요소</a:t>
            </a:r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05A9143-9B7B-4C94-B4E9-552B04701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11" y="2169000"/>
            <a:ext cx="4066364" cy="2520000"/>
          </a:xfrm>
          <a:prstGeom prst="rect">
            <a:avLst/>
          </a:prstGeom>
        </p:spPr>
      </p:pic>
      <p:pic>
        <p:nvPicPr>
          <p:cNvPr id="12" name="내용 개체 틀 11" descr="스크린샷이(가) 표시된 사진&#10;&#10;자동 생성된 설명">
            <a:extLst>
              <a:ext uri="{FF2B5EF4-FFF2-40B4-BE49-F238E27FC236}">
                <a16:creationId xmlns:a16="http://schemas.microsoft.com/office/drawing/2014/main" id="{0E451B37-4B07-453D-8061-8EFC77707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25" y="2169000"/>
            <a:ext cx="4066363" cy="25200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BDDABF-D59C-431F-AB0D-DBC37BDF97FC}"/>
              </a:ext>
            </a:extLst>
          </p:cNvPr>
          <p:cNvSpPr txBox="1"/>
          <p:nvPr/>
        </p:nvSpPr>
        <p:spPr>
          <a:xfrm>
            <a:off x="2939026" y="5120640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 err="1"/>
              <a:t>인트로</a:t>
            </a:r>
            <a:r>
              <a:rPr lang="ko-KR" altLang="en-US" dirty="0"/>
              <a:t> 화면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702E4-83AB-4047-B5FA-81D06645090A}"/>
              </a:ext>
            </a:extLst>
          </p:cNvPr>
          <p:cNvSpPr txBox="1"/>
          <p:nvPr/>
        </p:nvSpPr>
        <p:spPr>
          <a:xfrm>
            <a:off x="7692930" y="512064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로딩 화면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13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11D64472-9720-4FBC-B628-F62EE9D01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9DB5C1-8430-4B9E-AA53-31717093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요소</a:t>
            </a:r>
          </a:p>
        </p:txBody>
      </p:sp>
      <p:pic>
        <p:nvPicPr>
          <p:cNvPr id="5" name="내용 개체 틀 4" descr="스크린샷, 모니터, 화면, 텔레비전이(가) 표시된 사진&#10;&#10;자동 생성된 설명">
            <a:extLst>
              <a:ext uri="{FF2B5EF4-FFF2-40B4-BE49-F238E27FC236}">
                <a16:creationId xmlns:a16="http://schemas.microsoft.com/office/drawing/2014/main" id="{5FD7D8CD-62B1-4C98-894B-39B024618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578975"/>
            <a:ext cx="5451627" cy="3380008"/>
          </a:xfrm>
          <a:prstGeom prst="rect">
            <a:avLst/>
          </a:prstGeom>
        </p:spPr>
      </p:pic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C8274B1F-2E6E-4044-94F7-2AB4E90F6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E9144037-DC5F-4820-BE57-79F6E838C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ko-KR" altLang="en-US" dirty="0"/>
              <a:t>메인 화면</a:t>
            </a:r>
            <a:r>
              <a:rPr lang="en-US" dirty="0"/>
              <a:t>]</a:t>
            </a:r>
          </a:p>
          <a:p>
            <a:r>
              <a:rPr lang="en-US" dirty="0"/>
              <a:t>1. </a:t>
            </a:r>
            <a:r>
              <a:rPr lang="ko-KR" altLang="en-US" dirty="0"/>
              <a:t>최고 점수</a:t>
            </a:r>
            <a:endParaRPr lang="en-US" altLang="ko-KR" dirty="0"/>
          </a:p>
          <a:p>
            <a:r>
              <a:rPr lang="en-US" dirty="0"/>
              <a:t>2. </a:t>
            </a:r>
            <a:r>
              <a:rPr lang="ko-KR" altLang="en-US" dirty="0"/>
              <a:t>스테이지 선택</a:t>
            </a:r>
            <a:endParaRPr lang="en-US" altLang="ko-KR" dirty="0"/>
          </a:p>
          <a:p>
            <a:r>
              <a:rPr lang="en-US" dirty="0"/>
              <a:t>3. </a:t>
            </a:r>
            <a:r>
              <a:rPr lang="ko-KR" altLang="en-US" dirty="0"/>
              <a:t>스테이지 플레이 </a:t>
            </a:r>
            <a:r>
              <a:rPr lang="en-US" altLang="ko-KR" dirty="0"/>
              <a:t>&amp; </a:t>
            </a:r>
            <a:r>
              <a:rPr lang="ko-KR" altLang="en-US" dirty="0"/>
              <a:t>종료</a:t>
            </a:r>
            <a:endParaRPr lang="en-US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F7BD5AB-415F-42D4-8FC0-DCC5D1101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2A8EBF22-DAF1-4100-AA4A-A077B68E3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AC9618-342A-4F03-A055-F215646D18B7}"/>
              </a:ext>
            </a:extLst>
          </p:cNvPr>
          <p:cNvSpPr/>
          <p:nvPr/>
        </p:nvSpPr>
        <p:spPr>
          <a:xfrm>
            <a:off x="3713583" y="3003872"/>
            <a:ext cx="1744825" cy="383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B599E9-52A5-440B-A61F-D5FF62846268}"/>
              </a:ext>
            </a:extLst>
          </p:cNvPr>
          <p:cNvSpPr/>
          <p:nvPr/>
        </p:nvSpPr>
        <p:spPr>
          <a:xfrm>
            <a:off x="3946848" y="2453951"/>
            <a:ext cx="1278294" cy="41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3630F2-4733-444E-AED7-F95699A91099}"/>
              </a:ext>
            </a:extLst>
          </p:cNvPr>
          <p:cNvSpPr/>
          <p:nvPr/>
        </p:nvSpPr>
        <p:spPr>
          <a:xfrm>
            <a:off x="3987283" y="3452327"/>
            <a:ext cx="1278294" cy="895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02F72-AB2D-4130-B044-A4050D449FCA}"/>
              </a:ext>
            </a:extLst>
          </p:cNvPr>
          <p:cNvSpPr txBox="1"/>
          <p:nvPr/>
        </p:nvSpPr>
        <p:spPr>
          <a:xfrm>
            <a:off x="5265577" y="24698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F9D053-97CF-45CB-A36B-FD74B5A2F917}"/>
              </a:ext>
            </a:extLst>
          </p:cNvPr>
          <p:cNvSpPr txBox="1"/>
          <p:nvPr/>
        </p:nvSpPr>
        <p:spPr>
          <a:xfrm>
            <a:off x="5484208" y="30058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90881D-FF40-4DA4-B4DD-60508143C9D4}"/>
              </a:ext>
            </a:extLst>
          </p:cNvPr>
          <p:cNvSpPr txBox="1"/>
          <p:nvPr/>
        </p:nvSpPr>
        <p:spPr>
          <a:xfrm>
            <a:off x="5276459" y="37053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22552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4472-9720-4FBC-B628-F62EE9D01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4EE053-94B9-4959-847A-DF0A827D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요소</a:t>
            </a:r>
          </a:p>
        </p:txBody>
      </p:sp>
      <p:pic>
        <p:nvPicPr>
          <p:cNvPr id="5" name="내용 개체 틀 4" descr="검은색, 앉아있는, 모니터, 시계이(가) 표시된 사진&#10;&#10;자동 생성된 설명">
            <a:extLst>
              <a:ext uri="{FF2B5EF4-FFF2-40B4-BE49-F238E27FC236}">
                <a16:creationId xmlns:a16="http://schemas.microsoft.com/office/drawing/2014/main" id="{4E9AB5A5-542E-4420-998B-292B23A55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578975"/>
            <a:ext cx="5451627" cy="338000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274B1F-2E6E-4044-94F7-2AB4E90F6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BCE35-CAC9-48D3-B900-FBEE125E4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ko-KR" altLang="en-US" dirty="0"/>
              <a:t>게임 플레이</a:t>
            </a:r>
            <a:r>
              <a:rPr lang="en-US" dirty="0"/>
              <a:t>]</a:t>
            </a:r>
          </a:p>
          <a:p>
            <a:r>
              <a:rPr lang="en-US" dirty="0"/>
              <a:t>1. </a:t>
            </a:r>
            <a:r>
              <a:rPr lang="ko-KR" altLang="en-US" dirty="0"/>
              <a:t>최고 점수 </a:t>
            </a:r>
            <a:r>
              <a:rPr lang="en-US" altLang="ko-KR" dirty="0"/>
              <a:t>&amp; </a:t>
            </a:r>
            <a:r>
              <a:rPr lang="ko-KR" altLang="en-US" dirty="0"/>
              <a:t>현재 점수</a:t>
            </a:r>
            <a:endParaRPr lang="en-US" altLang="ko-KR" dirty="0"/>
          </a:p>
          <a:p>
            <a:r>
              <a:rPr lang="en-US" dirty="0"/>
              <a:t>2. </a:t>
            </a:r>
            <a:r>
              <a:rPr lang="ko-KR" altLang="en-US" dirty="0"/>
              <a:t>미니 맵</a:t>
            </a:r>
            <a:endParaRPr lang="en-US" altLang="ko-KR" dirty="0"/>
          </a:p>
          <a:p>
            <a:r>
              <a:rPr lang="en-US" dirty="0"/>
              <a:t>3. </a:t>
            </a:r>
            <a:r>
              <a:rPr lang="ko-KR" altLang="en-US" dirty="0"/>
              <a:t>가상 조이스틱</a:t>
            </a:r>
            <a:endParaRPr lang="en-US" altLang="ko-KR" dirty="0"/>
          </a:p>
          <a:p>
            <a:r>
              <a:rPr lang="en-US" dirty="0"/>
              <a:t>4. </a:t>
            </a:r>
            <a:r>
              <a:rPr lang="ko-KR" altLang="en-US" dirty="0"/>
              <a:t>남은 목숨</a:t>
            </a:r>
            <a:endParaRPr lang="en-US" altLang="ko-KR" dirty="0"/>
          </a:p>
          <a:p>
            <a:r>
              <a:rPr lang="en-US" dirty="0"/>
              <a:t>5. </a:t>
            </a:r>
            <a:r>
              <a:rPr lang="ko-KR" altLang="en-US" dirty="0"/>
              <a:t>지금까지 먹은 과일</a:t>
            </a:r>
            <a:endParaRPr lang="en-US" altLang="ko-KR" dirty="0"/>
          </a:p>
          <a:p>
            <a:r>
              <a:rPr lang="en-US" dirty="0"/>
              <a:t>6. </a:t>
            </a:r>
            <a:r>
              <a:rPr lang="ko-KR" altLang="en-US" dirty="0"/>
              <a:t>일시정지 메뉴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BD5AB-415F-42D4-8FC0-DCC5D1101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EBF22-DAF1-4100-AA4A-A077B68E3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733783-2A67-43BC-B986-3FF48466E8FB}"/>
              </a:ext>
            </a:extLst>
          </p:cNvPr>
          <p:cNvSpPr/>
          <p:nvPr/>
        </p:nvSpPr>
        <p:spPr>
          <a:xfrm>
            <a:off x="653144" y="1875764"/>
            <a:ext cx="1278294" cy="652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024C9-8C3E-4F85-94E2-C12A78A5F2E2}"/>
              </a:ext>
            </a:extLst>
          </p:cNvPr>
          <p:cNvSpPr txBox="1"/>
          <p:nvPr/>
        </p:nvSpPr>
        <p:spPr>
          <a:xfrm>
            <a:off x="1941486" y="21989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DF4DB2-F317-4F6F-B21C-7A6CD949034C}"/>
              </a:ext>
            </a:extLst>
          </p:cNvPr>
          <p:cNvSpPr/>
          <p:nvPr/>
        </p:nvSpPr>
        <p:spPr>
          <a:xfrm>
            <a:off x="663192" y="2583255"/>
            <a:ext cx="1278294" cy="1125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EF9B5-7521-4212-AFA5-629E6A8E5D0F}"/>
              </a:ext>
            </a:extLst>
          </p:cNvPr>
          <p:cNvSpPr txBox="1"/>
          <p:nvPr/>
        </p:nvSpPr>
        <p:spPr>
          <a:xfrm>
            <a:off x="1951534" y="29064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BABCF1-723B-40DC-886A-2D851688C10E}"/>
              </a:ext>
            </a:extLst>
          </p:cNvPr>
          <p:cNvSpPr/>
          <p:nvPr/>
        </p:nvSpPr>
        <p:spPr>
          <a:xfrm>
            <a:off x="821094" y="3965509"/>
            <a:ext cx="886407" cy="923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904DE3-40A4-46C8-92A9-E2CFB64EE7D4}"/>
              </a:ext>
            </a:extLst>
          </p:cNvPr>
          <p:cNvSpPr txBox="1"/>
          <p:nvPr/>
        </p:nvSpPr>
        <p:spPr>
          <a:xfrm>
            <a:off x="1056548" y="48846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C680A8-6F7C-4F9E-8F2A-9AA73BAA1CE1}"/>
              </a:ext>
            </a:extLst>
          </p:cNvPr>
          <p:cNvSpPr/>
          <p:nvPr/>
        </p:nvSpPr>
        <p:spPr>
          <a:xfrm>
            <a:off x="2010641" y="4506685"/>
            <a:ext cx="984486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254350-3B92-4D27-AFA5-C35C961D6E48}"/>
              </a:ext>
            </a:extLst>
          </p:cNvPr>
          <p:cNvSpPr txBox="1"/>
          <p:nvPr/>
        </p:nvSpPr>
        <p:spPr>
          <a:xfrm>
            <a:off x="2919312" y="45080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913E4F-0481-4A9A-B121-763AD38679D3}"/>
              </a:ext>
            </a:extLst>
          </p:cNvPr>
          <p:cNvSpPr/>
          <p:nvPr/>
        </p:nvSpPr>
        <p:spPr>
          <a:xfrm>
            <a:off x="3526971" y="4486961"/>
            <a:ext cx="1772621" cy="411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FFE33F-EE64-474C-9CDD-05887E5B1D65}"/>
              </a:ext>
            </a:extLst>
          </p:cNvPr>
          <p:cNvSpPr txBox="1"/>
          <p:nvPr/>
        </p:nvSpPr>
        <p:spPr>
          <a:xfrm>
            <a:off x="5299592" y="44967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F420AA-55BD-4B2A-853D-049D6C0E0491}"/>
              </a:ext>
            </a:extLst>
          </p:cNvPr>
          <p:cNvSpPr/>
          <p:nvPr/>
        </p:nvSpPr>
        <p:spPr>
          <a:xfrm>
            <a:off x="3023118" y="1866019"/>
            <a:ext cx="681315" cy="219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ED87A3-8928-4211-8F2F-E6086FC6FC9A}"/>
              </a:ext>
            </a:extLst>
          </p:cNvPr>
          <p:cNvSpPr txBox="1"/>
          <p:nvPr/>
        </p:nvSpPr>
        <p:spPr>
          <a:xfrm>
            <a:off x="3149998" y="2061058"/>
            <a:ext cx="3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278229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913E1D4-A685-45A4-8882-9AADFEA9A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8B24A5-33C7-4FE3-A6DD-8AFF6A42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요소</a:t>
            </a:r>
          </a:p>
        </p:txBody>
      </p:sp>
      <p:pic>
        <p:nvPicPr>
          <p:cNvPr id="12" name="그림 11" descr="모니터, 검은색, 화면, 앉아있는이(가) 표시된 사진&#10;&#10;자동 생성된 설명">
            <a:extLst>
              <a:ext uri="{FF2B5EF4-FFF2-40B4-BE49-F238E27FC236}">
                <a16:creationId xmlns:a16="http://schemas.microsoft.com/office/drawing/2014/main" id="{6AE4BD58-F944-45D0-BB2F-18A013DF3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4" y="3218400"/>
            <a:ext cx="3993767" cy="247613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E627E-F66E-446B-A51C-7F0506D8F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8" descr="모니터, 검은색, 화면, 주차이(가) 표시된 사진&#10;&#10;자동 생성된 설명">
            <a:extLst>
              <a:ext uri="{FF2B5EF4-FFF2-40B4-BE49-F238E27FC236}">
                <a16:creationId xmlns:a16="http://schemas.microsoft.com/office/drawing/2014/main" id="{6DCFD5E4-63AE-46D2-BCB7-627B27882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3" y="579600"/>
            <a:ext cx="3993767" cy="2476136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A43C50-27BF-4E39-962E-FAC1FAB47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[</a:t>
            </a:r>
            <a:r>
              <a:rPr lang="ko-KR" altLang="en-US" dirty="0"/>
              <a:t>일시 정지 메뉴</a:t>
            </a:r>
            <a:r>
              <a:rPr lang="en-US" dirty="0"/>
              <a:t>]</a:t>
            </a:r>
          </a:p>
          <a:p>
            <a:r>
              <a:rPr lang="en-US" dirty="0"/>
              <a:t>1. </a:t>
            </a:r>
            <a:r>
              <a:rPr lang="ko-KR" altLang="en-US" dirty="0"/>
              <a:t>계속</a:t>
            </a:r>
            <a:endParaRPr lang="en-US" altLang="ko-KR" dirty="0"/>
          </a:p>
          <a:p>
            <a:r>
              <a:rPr lang="en-US" dirty="0"/>
              <a:t>2. </a:t>
            </a:r>
            <a:r>
              <a:rPr lang="ko-KR" altLang="en-US" dirty="0" err="1"/>
              <a:t>치트</a:t>
            </a:r>
            <a:r>
              <a:rPr lang="ko-KR" altLang="en-US" dirty="0"/>
              <a:t> 메뉴</a:t>
            </a:r>
            <a:endParaRPr lang="en-US" altLang="ko-KR" dirty="0"/>
          </a:p>
          <a:p>
            <a:r>
              <a:rPr lang="en-US" dirty="0"/>
              <a:t>3. </a:t>
            </a:r>
            <a:r>
              <a:rPr lang="ko-KR" altLang="en-US" dirty="0"/>
              <a:t>나가기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[</a:t>
            </a:r>
            <a:r>
              <a:rPr lang="ko-KR" altLang="en-US" dirty="0" err="1"/>
              <a:t>치트</a:t>
            </a:r>
            <a:r>
              <a:rPr lang="ko-KR" altLang="en-US" dirty="0"/>
              <a:t> 메뉴</a:t>
            </a:r>
            <a:r>
              <a:rPr lang="en-US" dirty="0"/>
              <a:t>]</a:t>
            </a:r>
          </a:p>
          <a:p>
            <a:r>
              <a:rPr lang="en-US" dirty="0"/>
              <a:t>1. </a:t>
            </a:r>
            <a:r>
              <a:rPr lang="ko-KR" altLang="en-US" dirty="0"/>
              <a:t>즉시 클리어</a:t>
            </a:r>
            <a:endParaRPr lang="en-US" altLang="ko-KR" dirty="0"/>
          </a:p>
          <a:p>
            <a:r>
              <a:rPr lang="en-US" dirty="0"/>
              <a:t>2. </a:t>
            </a:r>
            <a:r>
              <a:rPr lang="ko-KR" altLang="en-US" dirty="0"/>
              <a:t>유령 활성</a:t>
            </a:r>
            <a:r>
              <a:rPr lang="en-US" altLang="ko-KR" dirty="0"/>
              <a:t>/</a:t>
            </a:r>
            <a:r>
              <a:rPr lang="ko-KR" altLang="en-US" dirty="0"/>
              <a:t>비활성화</a:t>
            </a:r>
            <a:endParaRPr lang="en-US" altLang="ko-KR" dirty="0"/>
          </a:p>
          <a:p>
            <a:r>
              <a:rPr lang="en-US" dirty="0"/>
              <a:t>3. </a:t>
            </a:r>
            <a:r>
              <a:rPr lang="ko-KR" altLang="en-US" dirty="0"/>
              <a:t>목숨 추가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5F1B19-F7A9-452F-8974-5F535F76C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62A6F5-29E3-40A3-96B4-FA3A9F58A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452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15">
            <a:extLst>
              <a:ext uri="{FF2B5EF4-FFF2-40B4-BE49-F238E27FC236}">
                <a16:creationId xmlns:a16="http://schemas.microsoft.com/office/drawing/2014/main" id="{2FE532C3-4CFC-4C1A-A40D-1D73E07FD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0DE77F-1CDD-46C1-9972-95E9383B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577" y="634946"/>
            <a:ext cx="6846166" cy="1450757"/>
          </a:xfrm>
        </p:spPr>
        <p:txBody>
          <a:bodyPr>
            <a:normAutofit/>
          </a:bodyPr>
          <a:lstStyle/>
          <a:p>
            <a:r>
              <a:rPr lang="en-US" altLang="ko-KR"/>
              <a:t>UI </a:t>
            </a:r>
            <a:r>
              <a:rPr lang="ko-KR" altLang="en-US"/>
              <a:t>요소</a:t>
            </a:r>
            <a:endParaRPr lang="ko-KR" altLang="en-US" dirty="0"/>
          </a:p>
        </p:txBody>
      </p:sp>
      <p:pic>
        <p:nvPicPr>
          <p:cNvPr id="5" name="내용 개체 틀 4" descr="앉아있는, 거리, 녹색, 검은색이(가) 표시된 사진&#10;&#10;자동 생성된 설명">
            <a:extLst>
              <a:ext uri="{FF2B5EF4-FFF2-40B4-BE49-F238E27FC236}">
                <a16:creationId xmlns:a16="http://schemas.microsoft.com/office/drawing/2014/main" id="{F9F97D9F-651D-465B-8B1B-B915559C2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13" y="1383581"/>
            <a:ext cx="3435576" cy="791035"/>
          </a:xfrm>
          <a:prstGeom prst="rect">
            <a:avLst/>
          </a:prstGeom>
        </p:spPr>
      </p:pic>
      <p:cxnSp>
        <p:nvCxnSpPr>
          <p:cNvPr id="52" name="Straight Connector 17">
            <a:extLst>
              <a:ext uri="{FF2B5EF4-FFF2-40B4-BE49-F238E27FC236}">
                <a16:creationId xmlns:a16="http://schemas.microsoft.com/office/drawing/2014/main" id="{930803CF-A33F-4A3B-9E26-CBC64412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9772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ECC4295-E9D6-4817-9CA8-89162AB86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14" y="3419674"/>
            <a:ext cx="3435575" cy="2361959"/>
          </a:xfrm>
          <a:prstGeom prst="rect">
            <a:avLst/>
          </a:prstGeom>
        </p:spPr>
      </p:pic>
      <p:pic>
        <p:nvPicPr>
          <p:cNvPr id="9" name="그림 8" descr="실내, 테이블, 앉아있는, 검은색이(가) 표시된 사진&#10;&#10;자동 생성된 설명">
            <a:extLst>
              <a:ext uri="{FF2B5EF4-FFF2-40B4-BE49-F238E27FC236}">
                <a16:creationId xmlns:a16="http://schemas.microsoft.com/office/drawing/2014/main" id="{B581F34D-4C9F-48D6-89E0-9CCF46EAA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13" y="2407227"/>
            <a:ext cx="3417232" cy="70020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5E3B29-E128-4000-A528-609D2BE65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747" y="2198914"/>
            <a:ext cx="6847996" cy="3670180"/>
          </a:xfrm>
        </p:spPr>
        <p:txBody>
          <a:bodyPr>
            <a:normAutofit/>
          </a:bodyPr>
          <a:lstStyle/>
          <a:p>
            <a:r>
              <a:rPr lang="en-US" dirty="0"/>
              <a:t>- UI </a:t>
            </a:r>
            <a:r>
              <a:rPr lang="ko-KR" altLang="en-US" dirty="0"/>
              <a:t>상호 작용은</a:t>
            </a:r>
            <a:r>
              <a:rPr lang="en-US" altLang="ko-KR" dirty="0"/>
              <a:t> </a:t>
            </a:r>
            <a:r>
              <a:rPr lang="en-US" altLang="ko-KR" dirty="0" err="1"/>
              <a:t>System.Action</a:t>
            </a:r>
            <a:r>
              <a:rPr lang="ko-KR" altLang="en-US" dirty="0"/>
              <a:t>으로 구현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dirty="0"/>
              <a:t>1. UI </a:t>
            </a:r>
            <a:r>
              <a:rPr lang="ko-KR" altLang="en-US" dirty="0"/>
              <a:t>매니저에 </a:t>
            </a:r>
            <a:r>
              <a:rPr lang="en-US" altLang="ko-KR" dirty="0"/>
              <a:t>Action </a:t>
            </a:r>
            <a:r>
              <a:rPr lang="ko-KR" altLang="en-US" dirty="0"/>
              <a:t>선언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다른 클래스에서 </a:t>
            </a:r>
            <a:r>
              <a:rPr lang="en-US" altLang="ko-KR" dirty="0"/>
              <a:t>UI </a:t>
            </a:r>
            <a:r>
              <a:rPr lang="ko-KR" altLang="en-US" dirty="0"/>
              <a:t>매니저 </a:t>
            </a:r>
            <a:r>
              <a:rPr lang="en-US" altLang="ko-KR" dirty="0"/>
              <a:t>Action</a:t>
            </a:r>
            <a:r>
              <a:rPr lang="ko-KR" altLang="en-US" dirty="0"/>
              <a:t>에 함수 체인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3. UI </a:t>
            </a:r>
            <a:r>
              <a:rPr lang="ko-KR" altLang="en-US" dirty="0"/>
              <a:t>상호작용 시에 </a:t>
            </a:r>
            <a:r>
              <a:rPr lang="en-US" altLang="ko-KR" dirty="0"/>
              <a:t>Null </a:t>
            </a:r>
            <a:r>
              <a:rPr lang="ko-KR" altLang="en-US" dirty="0"/>
              <a:t>검사 후 함수 체인 실행</a:t>
            </a:r>
            <a:endParaRPr lang="en-US" altLang="ko-KR" dirty="0"/>
          </a:p>
        </p:txBody>
      </p:sp>
      <p:sp>
        <p:nvSpPr>
          <p:cNvPr id="53" name="Rectangle 19">
            <a:extLst>
              <a:ext uri="{FF2B5EF4-FFF2-40B4-BE49-F238E27FC236}">
                <a16:creationId xmlns:a16="http://schemas.microsoft.com/office/drawing/2014/main" id="{3EE96868-54BF-44AD-8EAC-4E91D602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21">
            <a:extLst>
              <a:ext uri="{FF2B5EF4-FFF2-40B4-BE49-F238E27FC236}">
                <a16:creationId xmlns:a16="http://schemas.microsoft.com/office/drawing/2014/main" id="{358C64D8-B580-4611-8FB2-FBBF7C37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008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4472-9720-4FBC-B628-F62EE9D01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5B16B1-221D-453F-A414-56906F8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요소</a:t>
            </a:r>
          </a:p>
        </p:txBody>
      </p:sp>
      <p:pic>
        <p:nvPicPr>
          <p:cNvPr id="5" name="내용 개체 틀 4" descr="검은색, 회로, 빨간색, 하얀색이(가) 표시된 사진&#10;&#10;자동 생성된 설명">
            <a:extLst>
              <a:ext uri="{FF2B5EF4-FFF2-40B4-BE49-F238E27FC236}">
                <a16:creationId xmlns:a16="http://schemas.microsoft.com/office/drawing/2014/main" id="{DD9A52C9-CBF6-4CEB-9B83-720A0EAD7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60" y="645106"/>
            <a:ext cx="3383891" cy="524774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274B1F-2E6E-4044-94F7-2AB4E90F6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2D54AF-F45A-4E18-8A43-5A7E46F1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[</a:t>
            </a:r>
            <a:r>
              <a:rPr lang="ko-KR" altLang="en-US" dirty="0" err="1"/>
              <a:t>미니맵</a:t>
            </a:r>
            <a:r>
              <a:rPr lang="en-US" dirty="0"/>
              <a:t>]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ko-KR" altLang="en-US" b="1" dirty="0" err="1"/>
              <a:t>렌더</a:t>
            </a:r>
            <a:r>
              <a:rPr lang="ko-KR" altLang="en-US" b="1" dirty="0"/>
              <a:t> 텍스처</a:t>
            </a:r>
            <a:r>
              <a:rPr lang="ko-KR" altLang="en-US" dirty="0"/>
              <a:t>로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ko-KR" altLang="en-US" dirty="0"/>
              <a:t>미니 맵 카메라가 전체 </a:t>
            </a:r>
            <a:r>
              <a:rPr lang="ko-KR" altLang="en-US" dirty="0" err="1"/>
              <a:t>맵을</a:t>
            </a:r>
            <a:r>
              <a:rPr lang="ko-KR" altLang="en-US" dirty="0"/>
              <a:t> 렌더링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BD5AB-415F-42D4-8FC0-DCC5D1101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EBF22-DAF1-4100-AA4A-A077B68E3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609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05230C7-EEBB-4D56-8FD6-F27CBCA38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4267BC-D1FD-4475-B9FC-FBB8356B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요소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621C9D-2D12-4607-B2FA-56B5872DC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내용 개체 틀 8" descr="개체, 시계이(가) 표시된 사진&#10;&#10;자동 생성된 설명">
            <a:extLst>
              <a:ext uri="{FF2B5EF4-FFF2-40B4-BE49-F238E27FC236}">
                <a16:creationId xmlns:a16="http://schemas.microsoft.com/office/drawing/2014/main" id="{F65C50CE-B7BF-4761-9813-F6A51BFD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6" y="1170248"/>
            <a:ext cx="2784700" cy="171120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0777970-D603-4A9B-8189-84501633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E8B2DF-B1FC-4CB7-BC91-49D98BA7C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C7A42B7-E988-47CB-BD9A-E0C9E3793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EE9AEF-88C8-4CD2-A365-E159D5FED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내용 개체 틀 14" descr="스크린샷, 화면, 노트북, 테이블이(가) 표시된 사진&#10;&#10;자동 생성된 설명">
            <a:extLst>
              <a:ext uri="{FF2B5EF4-FFF2-40B4-BE49-F238E27FC236}">
                <a16:creationId xmlns:a16="http://schemas.microsoft.com/office/drawing/2014/main" id="{96D14E1F-DA6B-44CE-BA0E-78E0D0D32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58" y="2601842"/>
            <a:ext cx="1990069" cy="3231109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CEDE5100-66D5-417E-83FE-4C9B18007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ko-KR" altLang="en-US" dirty="0"/>
              <a:t>스코어 정보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ko-KR" altLang="en-US" dirty="0"/>
              <a:t>유령과 과일을 먹을 때 스코어</a:t>
            </a:r>
            <a:endParaRPr lang="en-US" altLang="ko-KR" dirty="0"/>
          </a:p>
          <a:p>
            <a:r>
              <a:rPr lang="ko-KR" altLang="en-US" dirty="0"/>
              <a:t>오브젝트를 띄워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dirty="0"/>
              <a:t>- </a:t>
            </a:r>
            <a:r>
              <a:rPr lang="ko-KR" altLang="en-US" dirty="0"/>
              <a:t>스코어 오브젝트는</a:t>
            </a:r>
            <a:endParaRPr lang="en-US" altLang="ko-KR" dirty="0"/>
          </a:p>
          <a:p>
            <a:r>
              <a:rPr lang="ko-KR" altLang="en-US" b="1" dirty="0"/>
              <a:t>오브젝트 풀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이용해 관리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1E2751-9FC8-459D-92B7-B42CA1CFF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DC6514-2A81-410F-A2CA-6887D4744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D2FDB8-2273-40A0-8FB4-B4BBDCC521D8}"/>
              </a:ext>
            </a:extLst>
          </p:cNvPr>
          <p:cNvSpPr/>
          <p:nvPr/>
        </p:nvSpPr>
        <p:spPr>
          <a:xfrm>
            <a:off x="1320800" y="1411111"/>
            <a:ext cx="853233" cy="451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B21C4D7-50AF-404B-992B-D25DF21952F9}"/>
              </a:ext>
            </a:extLst>
          </p:cNvPr>
          <p:cNvSpPr/>
          <p:nvPr/>
        </p:nvSpPr>
        <p:spPr>
          <a:xfrm>
            <a:off x="4012098" y="3424063"/>
            <a:ext cx="1259698" cy="73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A597D-0368-49BD-B07F-AE76419B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요소 </a:t>
            </a:r>
            <a:r>
              <a:rPr lang="en-US" altLang="ko-KR" dirty="0"/>
              <a:t>– </a:t>
            </a:r>
            <a:r>
              <a:rPr lang="ko-KR" altLang="en-US" dirty="0"/>
              <a:t>카메라 </a:t>
            </a:r>
            <a:r>
              <a:rPr lang="ko-KR" altLang="en-US" dirty="0" err="1"/>
              <a:t>쉐이킹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467F8-B504-482E-8998-4E2615E56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65972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284</Words>
  <Application>Microsoft Office PowerPoint</Application>
  <PresentationFormat>와이드스크린</PresentationFormat>
  <Paragraphs>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추억</vt:lpstr>
      <vt:lpstr>팩맨</vt:lpstr>
      <vt:lpstr>UI 요소</vt:lpstr>
      <vt:lpstr>UI 요소</vt:lpstr>
      <vt:lpstr>UI 요소</vt:lpstr>
      <vt:lpstr>UI 요소</vt:lpstr>
      <vt:lpstr>UI 요소</vt:lpstr>
      <vt:lpstr>UI 요소</vt:lpstr>
      <vt:lpstr>UI 요소</vt:lpstr>
      <vt:lpstr>UI 요소 – 카메라 쉐이킹</vt:lpstr>
      <vt:lpstr>음식 오브젝트</vt:lpstr>
      <vt:lpstr>과일 오브젝트</vt:lpstr>
      <vt:lpstr>Actor 클래스 상속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팩맨</dc:title>
  <dc:creator>김지헌</dc:creator>
  <cp:lastModifiedBy>김지헌</cp:lastModifiedBy>
  <cp:revision>7</cp:revision>
  <dcterms:created xsi:type="dcterms:W3CDTF">2020-01-13T09:30:27Z</dcterms:created>
  <dcterms:modified xsi:type="dcterms:W3CDTF">2020-01-13T09:53:16Z</dcterms:modified>
</cp:coreProperties>
</file>