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7" r:id="rId3"/>
    <p:sldId id="267" r:id="rId4"/>
    <p:sldId id="260" r:id="rId5"/>
    <p:sldId id="268" r:id="rId6"/>
    <p:sldId id="262" r:id="rId7"/>
    <p:sldId id="264" r:id="rId8"/>
    <p:sldId id="266" r:id="rId9"/>
    <p:sldId id="258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나눔스퀘어 Bold" panose="020B0600000101010101" pitchFamily="50" charset="-127"/>
      <p:bold r:id="rId13"/>
    </p:embeddedFont>
    <p:embeddedFont>
      <p:font typeface="나눔스퀘어" panose="020B0600000101010101" pitchFamily="50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767" autoAdjust="0"/>
  </p:normalViewPr>
  <p:slideViewPr>
    <p:cSldViewPr>
      <p:cViewPr varScale="1">
        <p:scale>
          <a:sx n="79" d="100"/>
          <a:sy n="79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53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0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62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62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47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72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1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5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2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9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943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16C7-09E3-4A57-AA9F-FA04842C828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design-guidelines/naming-guidelines" TargetMode="External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6653" y="764704"/>
            <a:ext cx="2130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spc="300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팩맨</a:t>
            </a:r>
            <a:endParaRPr lang="ko-KR" altLang="en-US" sz="8000" b="1" spc="300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13520" y="2348880"/>
            <a:ext cx="4916961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1197" y="2473732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600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개인 프로젝트</a:t>
            </a:r>
            <a:endParaRPr lang="en-US" altLang="ko-KR" sz="2800" b="1" spc="600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ko-KR" altLang="en-US" sz="1600" b="1" spc="600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네오플</a:t>
            </a:r>
            <a:r>
              <a:rPr lang="ko-KR" altLang="en-US" sz="1600" b="1" spc="600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제주 아카데미</a:t>
            </a:r>
            <a:endParaRPr lang="ko-KR" altLang="en-US" sz="1600" b="1" spc="600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375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795712" y="285058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85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4040" y="2262062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기본 요구사항</a:t>
            </a:r>
            <a:endParaRPr lang="ko-KR" altLang="en-US" sz="2400" b="1" spc="300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0515" y="1412776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CONTENTS</a:t>
            </a:r>
            <a:endParaRPr lang="ko-KR" altLang="en-US" sz="3600" b="1" spc="600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915816" y="2276871"/>
            <a:ext cx="432048" cy="432048"/>
          </a:xfrm>
          <a:prstGeom prst="ellipse">
            <a:avLst/>
          </a:prstGeom>
          <a:solidFill>
            <a:srgbClr val="130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FF00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endParaRPr lang="ko-KR" altLang="en-US" sz="2400" dirty="0">
              <a:solidFill>
                <a:srgbClr val="FFFF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915816" y="3020954"/>
            <a:ext cx="432048" cy="432048"/>
          </a:xfrm>
          <a:prstGeom prst="ellipse">
            <a:avLst/>
          </a:prstGeom>
          <a:solidFill>
            <a:srgbClr val="130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FF0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endParaRPr lang="ko-KR" altLang="en-US" sz="2400" dirty="0">
              <a:solidFill>
                <a:srgbClr val="FFFF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15816" y="3765037"/>
            <a:ext cx="432048" cy="432048"/>
          </a:xfrm>
          <a:prstGeom prst="ellipse">
            <a:avLst/>
          </a:prstGeom>
          <a:solidFill>
            <a:srgbClr val="130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FF00"/>
                </a:solidFill>
                <a:latin typeface="나눔스퀘어 Bold" pitchFamily="50" charset="-127"/>
                <a:ea typeface="나눔스퀘어 Bold" pitchFamily="50" charset="-127"/>
              </a:rPr>
              <a:t>3</a:t>
            </a:r>
            <a:endParaRPr lang="ko-KR" altLang="en-US" sz="2400" dirty="0">
              <a:solidFill>
                <a:srgbClr val="FFFF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915816" y="4509120"/>
            <a:ext cx="432048" cy="432048"/>
          </a:xfrm>
          <a:prstGeom prst="ellipse">
            <a:avLst/>
          </a:prstGeom>
          <a:solidFill>
            <a:srgbClr val="130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FF00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sz="2400" dirty="0">
              <a:solidFill>
                <a:srgbClr val="FFFF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4040" y="3011081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네이밍</a:t>
            </a:r>
            <a:endParaRPr lang="ko-KR" altLang="en-US" sz="2400" b="1" spc="300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4040" y="3760100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플러스 알파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4040" y="4509120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제출 및 일지 작성</a:t>
            </a:r>
          </a:p>
        </p:txBody>
      </p:sp>
      <p:sp>
        <p:nvSpPr>
          <p:cNvPr id="12" name="타원 11"/>
          <p:cNvSpPr/>
          <p:nvPr/>
        </p:nvSpPr>
        <p:spPr>
          <a:xfrm>
            <a:off x="2915816" y="5253203"/>
            <a:ext cx="432048" cy="432048"/>
          </a:xfrm>
          <a:prstGeom prst="ellipse">
            <a:avLst/>
          </a:prstGeom>
          <a:solidFill>
            <a:srgbClr val="130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FF00"/>
                </a:solidFill>
                <a:latin typeface="나눔스퀘어 Bold" pitchFamily="50" charset="-127"/>
                <a:ea typeface="나눔스퀘어 Bold" pitchFamily="50" charset="-127"/>
              </a:rPr>
              <a:t>5</a:t>
            </a:r>
            <a:endParaRPr lang="ko-KR" altLang="en-US" sz="2400" dirty="0">
              <a:solidFill>
                <a:srgbClr val="FFFF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4040" y="5253203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주의 사항</a:t>
            </a:r>
            <a:endParaRPr lang="ko-KR" altLang="en-US" sz="2400" b="1" spc="300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61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기본 요구 사항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58669"/>
            <a:ext cx="1043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41486"/>
            <a:ext cx="77251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기본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팩맨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게임 룰과 동일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b="1" dirty="0" err="1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디테일한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부분은 각자 알아서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가상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키패드로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4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방향 이동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UI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요소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Title, Score, High Score, Stage Clear, Stage Fail, Final Stage Clear 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등</a:t>
            </a:r>
            <a:endParaRPr lang="en-US" altLang="ko-KR" sz="16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스테이지 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개 이상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스테이지 선택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UI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는 불필요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테스트를 위해 생명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치트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제공 또는 적당히 끝까지 플레이 가능한 생명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맵 데이터는 </a:t>
            </a:r>
            <a:r>
              <a:rPr lang="en-US" altLang="ko-KR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json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, xml, text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중 하나로 읽어서 사용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안드로이드에서 플레이 가능 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apk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파일 제공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18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C#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네이밍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58669"/>
            <a:ext cx="1043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83965"/>
            <a:ext cx="72603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가급적 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Microsoft .NET Naming Guidelines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을 따름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  <a:hlinkClick r:id="rId8"/>
              </a:rPr>
              <a:t>https://</a:t>
            </a:r>
            <a:r>
              <a:rPr lang="en-US" altLang="ko-KR" sz="12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  <a:hlinkClick r:id="rId8"/>
              </a:rPr>
              <a:t>docs.microsoft.com/en-us/dotnet/standard/design-guidelines/naming-guidelines</a:t>
            </a:r>
            <a:endParaRPr lang="en-US" altLang="ko-KR" sz="12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단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해당 가이드라인에는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파라미터와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internal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private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필드를</a:t>
            </a:r>
            <a:r>
              <a:rPr lang="en-US" altLang="ko-KR" sz="12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제외하고는 모두 </a:t>
            </a:r>
            <a:r>
              <a:rPr lang="en-US" altLang="ko-KR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PascalCasing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을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가이드하고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있으나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b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public, </a:t>
            </a:r>
            <a:r>
              <a:rPr lang="en-US" altLang="ko-KR" sz="20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protected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필드의 이름도 </a:t>
            </a:r>
            <a:r>
              <a:rPr lang="en-US" altLang="ko-KR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camelCasing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으로 진행</a:t>
            </a:r>
            <a:r>
              <a:rPr lang="en-US" altLang="ko-KR" sz="20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20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간단히 말해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클래스 변수는 모두 소문자로 시작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그 외에는 모두 대문자로 시작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8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4154" y="620688"/>
            <a:ext cx="1418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플러스 알파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58669"/>
            <a:ext cx="1043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3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0114" y="1641486"/>
            <a:ext cx="6704079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구현의 완성도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맵 에디터 구현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다음 셋 중 하나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별도 </a:t>
            </a:r>
            <a:r>
              <a:rPr lang="ko-KR" altLang="en-US" sz="2000" b="1" dirty="0" err="1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씬에서</a:t>
            </a:r>
            <a:r>
              <a:rPr lang="ko-KR" altLang="en-US" sz="20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플레이하여 실행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유니티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에디터로 처리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게임에 </a:t>
            </a:r>
            <a:r>
              <a:rPr lang="ko-KR" altLang="en-US" sz="2000" b="1" dirty="0" err="1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커스텀</a:t>
            </a:r>
            <a:r>
              <a:rPr lang="ko-KR" altLang="en-US" sz="20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맵 기능으로 포함</a:t>
            </a:r>
            <a:endParaRPr lang="en-US" altLang="ko-KR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스테이지 선택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UI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가 없기 때문에 알파벳 순으로 플레이 되도록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맵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에디터에서 벽 타일 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먹이 길을 편하게 편집 가능하도록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맵 자동 생성 기능 추가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추가 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구현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자동 플레이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(AI), 2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인 플레이 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(++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알파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부가요소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사운드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카메라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쉐이크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파티클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효과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등등</a:t>
            </a:r>
            <a:endParaRPr lang="en-US" altLang="ko-KR" sz="16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9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271" y="62068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제출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58669"/>
            <a:ext cx="1043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4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0114" y="1267450"/>
            <a:ext cx="7465762" cy="530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기한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13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일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미리 제출해도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el-GR" altLang="ko-KR" sz="2000" dirty="0" smtClean="0">
                <a:solidFill>
                  <a:schemeClr val="bg2">
                    <a:lumMod val="25000"/>
                  </a:schemeClr>
                </a:solidFill>
              </a:rPr>
              <a:t>α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제출 파일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소개 문서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파워 포인트 또는 워드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간략한 소개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b="1" dirty="0" err="1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차별점이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있다면 추가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간략한 구현 내용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게임 소스 압축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(Assets, </a:t>
            </a:r>
            <a:r>
              <a:rPr lang="en-US" altLang="ko-KR" sz="2000" b="1" dirty="0" err="1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ProjectSettings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Packages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폴더만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일지 작성</a:t>
            </a:r>
            <a:endParaRPr lang="en-US" altLang="ko-KR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강사에게 개발 진행 내용 매일 간략히 공유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워킹 데이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예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) 2020-01-02</a:t>
            </a:r>
            <a:b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     - 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플레이어 인풋 시스템 완료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     - 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맵 데이터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파싱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 기능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리팩토링</a:t>
            </a:r>
            <a:endParaRPr lang="en-US" altLang="ko-KR" sz="16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강사에서 소스 공유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추후 공지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62" y="624251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3233" y="62068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주의사항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58669"/>
            <a:ext cx="1043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5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0114" y="1641486"/>
            <a:ext cx="7122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팀 프로젝트 아님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(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소스 공유 금지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외부 소스 사용 금지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코어와 상관 없는 라이브러리류와 그래픽 리소스 등은 제외</a:t>
            </a:r>
            <a:endParaRPr lang="en-US" altLang="ko-KR" sz="2000" b="1" dirty="0" smtClean="0">
              <a:solidFill>
                <a:srgbClr val="FFFF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10" y="624251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8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6" descr="BsnSCB: Pacman, by Jacquelynn Nol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BsnSCB: Pacman, by Jacquelynn Nold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" y="2708672"/>
            <a:ext cx="7882642" cy="2795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705258"/>
            <a:ext cx="4968552" cy="8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288</Words>
  <Application>Microsoft Office PowerPoint</Application>
  <PresentationFormat>화면 슬라이드 쇼(4:3)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나눔스퀘어 Bold</vt:lpstr>
      <vt:lpstr>나눔스퀘어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지현호 [Jee, Hyunho]</cp:lastModifiedBy>
  <cp:revision>30</cp:revision>
  <dcterms:created xsi:type="dcterms:W3CDTF">2017-04-03T14:37:30Z</dcterms:created>
  <dcterms:modified xsi:type="dcterms:W3CDTF">2020-01-02T03:05:07Z</dcterms:modified>
</cp:coreProperties>
</file>