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7df89670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7df89670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7df896701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7df89670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7df896701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7df896701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7ae4a8da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7ae4a8da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7ae4a8da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7ae4a8da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ae4a8da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7ae4a8da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7ae4a8da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7ae4a8da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7849e89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7849e89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df896701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7df89670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7849e89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7849e89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7ae4a8da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7ae4a8da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7ae4a8da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7ae4a8da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sentiment clustering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7ae4a8da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7ae4a8da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7ae4a8da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7ae4a8da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Three introduced problems have one in common. We can solve them with a ‘text2vector_style’ model.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7ae4a8da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7ae4a8da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7ae4a8da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7ae4a8da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7df89670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7df89670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7df89670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7df89670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2096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Subtle Context Feature Extractor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3225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by Cezary Troska and Antoni Dąbrowski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1432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Document style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763" y="1735025"/>
            <a:ext cx="5712471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586325"/>
            <a:ext cx="82221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Data pre-processing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50"/>
              <a:t>Successful match</a:t>
            </a:r>
            <a:endParaRPr sz="19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175" y="1783900"/>
            <a:ext cx="5331640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586325"/>
            <a:ext cx="82221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Data pre-processing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50"/>
              <a:t>False match</a:t>
            </a:r>
            <a:endParaRPr sz="19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Models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350" y="1775027"/>
            <a:ext cx="6805873" cy="10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6050" y="2937700"/>
            <a:ext cx="5442202" cy="196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Hypotheses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850" y="2012050"/>
            <a:ext cx="4600950" cy="174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25" y="3449450"/>
            <a:ext cx="4068675" cy="15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Motivation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55130" t="7338"/>
          <a:stretch/>
        </p:blipFill>
        <p:spPr>
          <a:xfrm>
            <a:off x="679800" y="2059400"/>
            <a:ext cx="2735174" cy="27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7374" y="1868025"/>
            <a:ext cx="5424225" cy="3109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Testing process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850" y="2012050"/>
            <a:ext cx="4600950" cy="174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25" y="3449450"/>
            <a:ext cx="4068675" cy="15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Results &amp; conclusions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488" y="1749150"/>
            <a:ext cx="444303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Results &amp; conclusions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488" y="1735025"/>
            <a:ext cx="444303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Future work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change LSTM to some more sophisticated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use FE in some other tasks e.g. text style clusterization, text style transfer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think a better way to get the date (not translations)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 introduction - style transfer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63" y="1735025"/>
            <a:ext cx="8084667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/>
              <a:t>unsupervised style analysis</a:t>
            </a:r>
            <a:endParaRPr sz="22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000" y="1719625"/>
            <a:ext cx="4450967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 introduction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138" y="1719625"/>
            <a:ext cx="4445721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 introduction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725" y="1707700"/>
            <a:ext cx="666455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How to get a style from the text?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What is style?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style + content = text → style = text -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How to get texts different in terms of style and similar in terms of content?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translations…?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What are pros/cons of analysing translations?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pl"/>
              <a:t>the best what we can get ‘out of the box’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 –    	it isn’t pure translator style, it’s rather author style </a:t>
            </a:r>
            <a:r>
              <a:rPr lang="pl"/>
              <a:t>biased by translator    language model (?)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Project plan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825" y="2495550"/>
            <a:ext cx="726757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Collected data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‘Holy Bible’ - 45 translations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‘Quran’ - 51 translations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‘Madame Bovary’ - 4 translations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‘Les Miserables’ - 4 translations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‘The Count of Monte Cristo - 4 translations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‘Madame Bovary’ - 4 translations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586325"/>
            <a:ext cx="82221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Data pre-processing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50"/>
              <a:t>Translations matching</a:t>
            </a:r>
            <a:endParaRPr sz="195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75" y="1811225"/>
            <a:ext cx="4443034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259" y="1885950"/>
            <a:ext cx="4243766" cy="3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