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0" autoAdjust="0"/>
  </p:normalViewPr>
  <p:slideViewPr>
    <p:cSldViewPr snapToGrid="0">
      <p:cViewPr>
        <p:scale>
          <a:sx n="125" d="100"/>
          <a:sy n="125" d="100"/>
        </p:scale>
        <p:origin x="-1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9B9C83-B78F-B8ED-18B7-3F8FFF12D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AD07D9-21CA-F683-35A5-ACAF2F0FD5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F0C148-ADBA-4439-4948-BD3D40B9F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4500-47CD-4832-8D2E-0901ADE56F8A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1D935D-97DB-7ACC-DE29-6D5113163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558308-C2DF-0C7B-7FF3-950342727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E324-1C02-4E5C-ACB7-821E3DBB2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362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4CE8A7-DA36-7EF8-7490-D697D0D13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CFC83A-E10C-477E-5828-223F4E34F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B66A3E-0B75-4E49-EAA1-F10896E03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4500-47CD-4832-8D2E-0901ADE56F8A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B5A680-F5B7-6CB1-E1D3-BB60CF40C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27CE7C-F100-67CC-C983-A068A6047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E324-1C02-4E5C-ACB7-821E3DBB2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79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946B0D-CE6E-12FD-859C-409BFE218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60DE28-A3DB-F32E-953E-060799367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FBAF48-BC1F-386A-743E-12804A8B0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4500-47CD-4832-8D2E-0901ADE56F8A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44ED93-5C0E-5C51-07EE-6030D7254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0C685C-72AA-5ECF-F879-4AE62DA6B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E324-1C02-4E5C-ACB7-821E3DBB2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43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FF842-184F-3869-00BF-FABEFDE1D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E387E4-E9DD-1768-0087-3ECCE4C44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FD9086-75D6-7054-7C8A-09E9454ED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4500-47CD-4832-8D2E-0901ADE56F8A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83D6FA-40B8-B97C-2AAB-6FA2227B5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C76AD0-B524-630B-8B54-F331DE281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E324-1C02-4E5C-ACB7-821E3DBB2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741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9564FD-5F85-E9BD-FB82-BE8B44498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929375-D93B-A544-F664-F5921B8C9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96EF29-85B9-F13E-17F7-E68FDC35A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4500-47CD-4832-8D2E-0901ADE56F8A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FD5FD2-6A5B-4CBC-40D8-314B01F84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31851D-0469-768D-3463-DEE082E17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E324-1C02-4E5C-ACB7-821E3DBB2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739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108F1-25CC-98B4-1E3E-ACF0CB4A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82088D-CDC3-9BDB-E883-8B335218B1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4EC6D0-CDEA-FA76-DA41-D76127999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152654-57CD-BF8A-0532-6AA9DA123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4500-47CD-4832-8D2E-0901ADE56F8A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CE0E4E-51FB-6A1F-3E29-A19A42871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B909A1-B2D4-ED4E-58CC-2643DDEF2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E324-1C02-4E5C-ACB7-821E3DBB2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03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9A170-3441-7FFB-F751-E74129C7D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F37F14-CC1F-E74E-732C-FC0766DA2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417A6D-35E3-297D-4640-68D928A52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78C82A-ED5B-DFF2-BDAD-6B2AE24E97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AAE3A3-6C1A-03E5-C252-12A44A9D4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235E6B-AC2D-61C9-ADE4-A8C1BBE4B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4500-47CD-4832-8D2E-0901ADE56F8A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C72505-589A-1AA2-871D-EF60DB53F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09E8F0-589C-4E36-D4B8-6FB7E6CE9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E324-1C02-4E5C-ACB7-821E3DBB2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143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69CDE4-9344-50C4-6628-158749A26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C792F7-2097-A526-52F1-003B59A57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4500-47CD-4832-8D2E-0901ADE56F8A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38253A-FA4B-0FF2-4031-D6F06F15F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6C0DB0-B204-3CF4-1757-D3ED77834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E324-1C02-4E5C-ACB7-821E3DBB2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426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C8B14D-9C87-E78B-C5D3-CE0A6DAFA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4500-47CD-4832-8D2E-0901ADE56F8A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DE02E6-10FA-A432-FFCF-AAB0CD41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C6F58A-C3E8-4CCA-19F5-2B9C939DD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E324-1C02-4E5C-ACB7-821E3DBB2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756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12AE7-9A96-1032-D7AA-2461E20B7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3EC6F8-7C33-3E4A-69F8-0772A2B8A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2C2F99-82A6-5549-588D-86C769801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4E355B-326A-70A1-B46A-4C4CB2029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4500-47CD-4832-8D2E-0901ADE56F8A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4B254E-4EB1-5277-5885-457BFEB9F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A4933D-988F-0984-2C2F-DBF74D499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E324-1C02-4E5C-ACB7-821E3DBB2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63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8E845-5904-1958-6EEC-F5DC472AD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551E2F-6394-9F14-33C0-C40B00467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EC02BB-FD30-62C7-DBB0-D127A0E37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54B3FC-2569-7959-58D1-49CF2B66E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E4500-47CD-4832-8D2E-0901ADE56F8A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155129-20E1-65E7-4FFD-A5EA7BCDD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5D9E9F-3846-4C27-F660-B1A81B541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E324-1C02-4E5C-ACB7-821E3DBB2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01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EA344CF-911B-1D00-67CC-B5E892216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841A7C-0B92-339A-9787-7E5E66C84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714ED2-70DA-D594-E795-86B401F12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E4500-47CD-4832-8D2E-0901ADE56F8A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F19F90-6144-DF7E-7049-BAEE664F97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12DF48-DA73-7E26-50BD-D83910B830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0E324-1C02-4E5C-ACB7-821E3DBB2B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05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6F701F-9B36-7BA6-8185-601A07341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1956"/>
            <a:ext cx="9144000" cy="976488"/>
          </a:xfrm>
        </p:spPr>
        <p:txBody>
          <a:bodyPr/>
          <a:lstStyle/>
          <a:p>
            <a:r>
              <a:rPr lang="ko-KR" altLang="en-US" dirty="0"/>
              <a:t>회원관리 화면정의서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F5D762-AEC0-2F21-43A9-6BE70B41F3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윤동제</a:t>
            </a:r>
            <a:endParaRPr lang="en-US" altLang="ko-KR" dirty="0"/>
          </a:p>
          <a:p>
            <a:pPr algn="r"/>
            <a:r>
              <a:rPr lang="ko-KR" altLang="en-US" dirty="0"/>
              <a:t>날짜 </a:t>
            </a:r>
            <a:r>
              <a:rPr lang="en-US" altLang="ko-KR" dirty="0"/>
              <a:t>: 2023-02-23</a:t>
            </a:r>
          </a:p>
          <a:p>
            <a:pPr algn="r"/>
            <a:r>
              <a:rPr lang="ko-KR" altLang="en-US" dirty="0"/>
              <a:t>버전 </a:t>
            </a:r>
            <a:r>
              <a:rPr lang="en-US" altLang="ko-KR" dirty="0"/>
              <a:t>: 0.1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4552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D1DF0C-042E-475E-88E4-E467E7EFF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538" y="-13893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err="1"/>
              <a:t>메인화면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8E6010E-2C55-EF4E-6B79-7E2A25D3595F}"/>
              </a:ext>
            </a:extLst>
          </p:cNvPr>
          <p:cNvGrpSpPr/>
          <p:nvPr/>
        </p:nvGrpSpPr>
        <p:grpSpPr>
          <a:xfrm>
            <a:off x="865464" y="1369503"/>
            <a:ext cx="10461072" cy="4118994"/>
            <a:chOff x="864066" y="1879134"/>
            <a:chExt cx="10461072" cy="411899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70EEE03-55B6-9900-FAE2-B6CD90CA9C56}"/>
                </a:ext>
              </a:extLst>
            </p:cNvPr>
            <p:cNvSpPr/>
            <p:nvPr/>
          </p:nvSpPr>
          <p:spPr>
            <a:xfrm>
              <a:off x="864066" y="1879134"/>
              <a:ext cx="10461072" cy="41189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7850E9D-B316-5E1D-0311-16457C52338B}"/>
                </a:ext>
              </a:extLst>
            </p:cNvPr>
            <p:cNvSpPr/>
            <p:nvPr/>
          </p:nvSpPr>
          <p:spPr>
            <a:xfrm>
              <a:off x="5511567" y="2069775"/>
              <a:ext cx="713064" cy="2768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Home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0393DCC-013D-80D9-3DBA-ECF13B93BDF5}"/>
                </a:ext>
              </a:extLst>
            </p:cNvPr>
            <p:cNvSpPr/>
            <p:nvPr/>
          </p:nvSpPr>
          <p:spPr>
            <a:xfrm>
              <a:off x="8652196" y="2069774"/>
              <a:ext cx="798352" cy="2768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로그인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4911D99-0A8D-18B0-B38F-8C20AA0AF2DD}"/>
                </a:ext>
              </a:extLst>
            </p:cNvPr>
            <p:cNvSpPr/>
            <p:nvPr/>
          </p:nvSpPr>
          <p:spPr>
            <a:xfrm>
              <a:off x="9506124" y="2069773"/>
              <a:ext cx="798352" cy="2768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회원가입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E7F39E0-75F0-F905-1949-8545AC4E01EB}"/>
                </a:ext>
              </a:extLst>
            </p:cNvPr>
            <p:cNvSpPr/>
            <p:nvPr/>
          </p:nvSpPr>
          <p:spPr>
            <a:xfrm>
              <a:off x="10360052" y="2069772"/>
              <a:ext cx="798352" cy="2768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관리자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D7FD16F-0D4F-D506-E983-D74D33316B32}"/>
                </a:ext>
              </a:extLst>
            </p:cNvPr>
            <p:cNvSpPr/>
            <p:nvPr/>
          </p:nvSpPr>
          <p:spPr>
            <a:xfrm>
              <a:off x="9506124" y="2396636"/>
              <a:ext cx="798352" cy="2768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로그아웃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A2F29BD-8C10-1A09-B29E-F04B7500DDF0}"/>
                </a:ext>
              </a:extLst>
            </p:cNvPr>
            <p:cNvSpPr/>
            <p:nvPr/>
          </p:nvSpPr>
          <p:spPr>
            <a:xfrm>
              <a:off x="1208015" y="2791229"/>
              <a:ext cx="2869035" cy="578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회원</a:t>
              </a:r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8C1B3CF-0572-F0E5-0B66-92F2F5F83E55}"/>
                </a:ext>
              </a:extLst>
            </p:cNvPr>
            <p:cNvSpPr/>
            <p:nvPr/>
          </p:nvSpPr>
          <p:spPr>
            <a:xfrm>
              <a:off x="1208015" y="3451860"/>
              <a:ext cx="2869034" cy="20406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 algn="ctr">
                <a:buAutoNum type="arabicPeriod"/>
              </a:pPr>
              <a:r>
                <a:rPr lang="ko-KR" altLang="en-US" sz="1200" dirty="0">
                  <a:solidFill>
                    <a:schemeClr val="tx1"/>
                  </a:solidFill>
                </a:rPr>
                <a:t>로그인 시 로그아웃만 보임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marL="228600" indent="-228600" algn="ctr">
                <a:buAutoNum type="arabicPeriod"/>
              </a:pPr>
              <a:r>
                <a:rPr lang="ko-KR" altLang="en-US" sz="1200" dirty="0">
                  <a:solidFill>
                    <a:schemeClr val="tx1"/>
                  </a:solidFill>
                </a:rPr>
                <a:t>로그아웃 시 로그인</a:t>
              </a:r>
              <a:r>
                <a:rPr lang="en-US" altLang="ko-KR" sz="1200" dirty="0">
                  <a:solidFill>
                    <a:schemeClr val="tx1"/>
                  </a:solidFill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</a:rPr>
                <a:t>회원가입 보임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0DC8E13-844B-221B-5728-F3B7617202E6}"/>
                </a:ext>
              </a:extLst>
            </p:cNvPr>
            <p:cNvSpPr/>
            <p:nvPr/>
          </p:nvSpPr>
          <p:spPr>
            <a:xfrm>
              <a:off x="4246228" y="2791229"/>
              <a:ext cx="2869035" cy="578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관리자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0F2658A-07C9-EB7D-71F9-86CEA2E71F89}"/>
                </a:ext>
              </a:extLst>
            </p:cNvPr>
            <p:cNvSpPr/>
            <p:nvPr/>
          </p:nvSpPr>
          <p:spPr>
            <a:xfrm>
              <a:off x="4246228" y="3451860"/>
              <a:ext cx="2869034" cy="20406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 algn="ctr">
                <a:buAutoNum type="arabicPeriod"/>
              </a:pPr>
              <a:r>
                <a:rPr lang="ko-KR" altLang="en-US" sz="1200" dirty="0">
                  <a:solidFill>
                    <a:schemeClr val="tx1"/>
                  </a:solidFill>
                </a:rPr>
                <a:t>로그인 시 로그아웃</a:t>
              </a:r>
              <a:r>
                <a:rPr lang="en-US" altLang="ko-KR" sz="1200" dirty="0">
                  <a:solidFill>
                    <a:schemeClr val="tx1"/>
                  </a:solidFill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</a:rPr>
                <a:t>관리자 보임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marL="228600" indent="-228600" algn="ctr">
                <a:buAutoNum type="arabicPeriod"/>
              </a:pPr>
              <a:r>
                <a:rPr lang="ko-KR" altLang="en-US" sz="1200" dirty="0">
                  <a:solidFill>
                    <a:schemeClr val="tx1"/>
                  </a:solidFill>
                </a:rPr>
                <a:t>로그아웃 시 로그인</a:t>
              </a:r>
              <a:r>
                <a:rPr lang="en-US" altLang="ko-KR" sz="1200" dirty="0">
                  <a:solidFill>
                    <a:schemeClr val="tx1"/>
                  </a:solidFill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</a:rPr>
                <a:t>회원가입 보임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3946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D1DF0C-042E-475E-88E4-E467E7EFF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771" y="10123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회원가입 화면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7D40D69-CC92-EFFF-56D2-277D8527487B}"/>
              </a:ext>
            </a:extLst>
          </p:cNvPr>
          <p:cNvGrpSpPr/>
          <p:nvPr/>
        </p:nvGrpSpPr>
        <p:grpSpPr>
          <a:xfrm>
            <a:off x="1629735" y="1335686"/>
            <a:ext cx="8669671" cy="4238625"/>
            <a:chOff x="864066" y="1501140"/>
            <a:chExt cx="10461072" cy="52578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70EEE03-55B6-9900-FAE2-B6CD90CA9C56}"/>
                </a:ext>
              </a:extLst>
            </p:cNvPr>
            <p:cNvSpPr/>
            <p:nvPr/>
          </p:nvSpPr>
          <p:spPr>
            <a:xfrm>
              <a:off x="864066" y="1501140"/>
              <a:ext cx="10461072" cy="5257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7850E9D-B316-5E1D-0311-16457C52338B}"/>
                </a:ext>
              </a:extLst>
            </p:cNvPr>
            <p:cNvSpPr/>
            <p:nvPr/>
          </p:nvSpPr>
          <p:spPr>
            <a:xfrm>
              <a:off x="5511566" y="1688775"/>
              <a:ext cx="902526" cy="2768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Home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0393DCC-013D-80D9-3DBA-ECF13B93BDF5}"/>
                </a:ext>
              </a:extLst>
            </p:cNvPr>
            <p:cNvSpPr/>
            <p:nvPr/>
          </p:nvSpPr>
          <p:spPr>
            <a:xfrm>
              <a:off x="8652196" y="1688774"/>
              <a:ext cx="798352" cy="2768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로그인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4911D99-0A8D-18B0-B38F-8C20AA0AF2DD}"/>
                </a:ext>
              </a:extLst>
            </p:cNvPr>
            <p:cNvSpPr/>
            <p:nvPr/>
          </p:nvSpPr>
          <p:spPr>
            <a:xfrm>
              <a:off x="9468481" y="1688775"/>
              <a:ext cx="979703" cy="2768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회원가입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11EF311-9F14-158D-75CC-C31A9454D7F4}"/>
                </a:ext>
              </a:extLst>
            </p:cNvPr>
            <p:cNvSpPr/>
            <p:nvPr/>
          </p:nvSpPr>
          <p:spPr>
            <a:xfrm>
              <a:off x="3104070" y="2319348"/>
              <a:ext cx="923346" cy="2767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아이디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D9329F9-93A6-9349-7787-1DB5A170F7E8}"/>
                </a:ext>
              </a:extLst>
            </p:cNvPr>
            <p:cNvSpPr/>
            <p:nvPr/>
          </p:nvSpPr>
          <p:spPr>
            <a:xfrm>
              <a:off x="4027414" y="2319347"/>
              <a:ext cx="3874315" cy="2768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아이디를 입력하세요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C69F384-606B-3B2E-6024-EBD0C8FEB44C}"/>
                </a:ext>
              </a:extLst>
            </p:cNvPr>
            <p:cNvSpPr/>
            <p:nvPr/>
          </p:nvSpPr>
          <p:spPr>
            <a:xfrm>
              <a:off x="8139417" y="2313753"/>
              <a:ext cx="875987" cy="2824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중복검사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77CADB3-8BCC-913D-6C6E-B6D414AC04F3}"/>
                </a:ext>
              </a:extLst>
            </p:cNvPr>
            <p:cNvSpPr/>
            <p:nvPr/>
          </p:nvSpPr>
          <p:spPr>
            <a:xfrm>
              <a:off x="4027414" y="2599084"/>
              <a:ext cx="3874315" cy="2768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중복검사 결과 텍스트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CCB59C6-53BE-E915-D4C5-4B4D4C136867}"/>
                </a:ext>
              </a:extLst>
            </p:cNvPr>
            <p:cNvSpPr/>
            <p:nvPr/>
          </p:nvSpPr>
          <p:spPr>
            <a:xfrm>
              <a:off x="3104070" y="3064220"/>
              <a:ext cx="923346" cy="2767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비밀번호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42A01D4-1884-F641-2F12-5D36C5B72038}"/>
                </a:ext>
              </a:extLst>
            </p:cNvPr>
            <p:cNvSpPr/>
            <p:nvPr/>
          </p:nvSpPr>
          <p:spPr>
            <a:xfrm>
              <a:off x="4027414" y="3064219"/>
              <a:ext cx="3874315" cy="2768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비밀번호를 입력하세요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899E176-EC55-0C11-E9A0-0DBB2BF66C61}"/>
                </a:ext>
              </a:extLst>
            </p:cNvPr>
            <p:cNvSpPr/>
            <p:nvPr/>
          </p:nvSpPr>
          <p:spPr>
            <a:xfrm>
              <a:off x="4027414" y="3336336"/>
              <a:ext cx="3874315" cy="2768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비밀번호를 입력하세요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C5F7BD3-B6C5-95E2-109D-D8B2810F66A7}"/>
                </a:ext>
              </a:extLst>
            </p:cNvPr>
            <p:cNvSpPr/>
            <p:nvPr/>
          </p:nvSpPr>
          <p:spPr>
            <a:xfrm>
              <a:off x="4027414" y="3608452"/>
              <a:ext cx="3874315" cy="2768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비밀번호 유효성 검사 텍스트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FD2EADD-16A6-13A9-C3F3-BF83892F0071}"/>
                </a:ext>
              </a:extLst>
            </p:cNvPr>
            <p:cNvSpPr/>
            <p:nvPr/>
          </p:nvSpPr>
          <p:spPr>
            <a:xfrm>
              <a:off x="3104069" y="4077278"/>
              <a:ext cx="923346" cy="2767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이름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A3B9718-C529-7AC3-47F7-8D8935390213}"/>
                </a:ext>
              </a:extLst>
            </p:cNvPr>
            <p:cNvSpPr/>
            <p:nvPr/>
          </p:nvSpPr>
          <p:spPr>
            <a:xfrm>
              <a:off x="4027414" y="4077277"/>
              <a:ext cx="3874315" cy="2768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이름을 입력하세요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A9007CB-2E78-E92C-087B-2686FC2B34E0}"/>
                </a:ext>
              </a:extLst>
            </p:cNvPr>
            <p:cNvSpPr/>
            <p:nvPr/>
          </p:nvSpPr>
          <p:spPr>
            <a:xfrm>
              <a:off x="3104069" y="4539101"/>
              <a:ext cx="923346" cy="2767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이메일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5C3B581-BD95-88AD-8CF0-7821F9C2D20F}"/>
                </a:ext>
              </a:extLst>
            </p:cNvPr>
            <p:cNvSpPr/>
            <p:nvPr/>
          </p:nvSpPr>
          <p:spPr>
            <a:xfrm>
              <a:off x="4027414" y="4539100"/>
              <a:ext cx="3874315" cy="2768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이메일을 입력하세요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4543DDA-4058-83C2-B521-2F607050F7BB}"/>
                </a:ext>
              </a:extLst>
            </p:cNvPr>
            <p:cNvSpPr/>
            <p:nvPr/>
          </p:nvSpPr>
          <p:spPr>
            <a:xfrm>
              <a:off x="8139417" y="4533507"/>
              <a:ext cx="875987" cy="2853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인증하기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881CB1D-3715-C166-DF07-0A4D06E6E830}"/>
                </a:ext>
              </a:extLst>
            </p:cNvPr>
            <p:cNvSpPr/>
            <p:nvPr/>
          </p:nvSpPr>
          <p:spPr>
            <a:xfrm>
              <a:off x="4027414" y="4818837"/>
              <a:ext cx="3874315" cy="2768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이메일 유효성 검사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</a:rPr>
                <a:t>인증 결과 텍스트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DB5B0FE-F3BA-5E0B-5800-C83CF7529B98}"/>
                </a:ext>
              </a:extLst>
            </p:cNvPr>
            <p:cNvSpPr/>
            <p:nvPr/>
          </p:nvSpPr>
          <p:spPr>
            <a:xfrm>
              <a:off x="4027414" y="5233538"/>
              <a:ext cx="3874315" cy="7900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</a:rPr>
                <a:t>약관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8F5EB4F-BEEB-4DA7-AEB3-4C74F6EB92A8}"/>
                </a:ext>
              </a:extLst>
            </p:cNvPr>
            <p:cNvSpPr/>
            <p:nvPr/>
          </p:nvSpPr>
          <p:spPr>
            <a:xfrm>
              <a:off x="7692424" y="5233538"/>
              <a:ext cx="209305" cy="7900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7AAE7014-CBB2-D04F-E43F-E79C60E70A5F}"/>
                </a:ext>
              </a:extLst>
            </p:cNvPr>
            <p:cNvSpPr/>
            <p:nvPr/>
          </p:nvSpPr>
          <p:spPr>
            <a:xfrm rot="10800000">
              <a:off x="7732085" y="5902688"/>
              <a:ext cx="129982" cy="103285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ED83EAEB-10E4-28CD-D94B-208C184ABAE9}"/>
                </a:ext>
              </a:extLst>
            </p:cNvPr>
            <p:cNvSpPr/>
            <p:nvPr/>
          </p:nvSpPr>
          <p:spPr>
            <a:xfrm>
              <a:off x="7732085" y="5248813"/>
              <a:ext cx="129982" cy="103285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68884053-B9BA-FA2F-3346-B2CA9713E271}"/>
                </a:ext>
              </a:extLst>
            </p:cNvPr>
            <p:cNvSpPr/>
            <p:nvPr/>
          </p:nvSpPr>
          <p:spPr>
            <a:xfrm>
              <a:off x="7732085" y="5457825"/>
              <a:ext cx="129982" cy="34528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D51C9DF-8432-BD33-AA90-4DF0E7BC82EC}"/>
                </a:ext>
              </a:extLst>
            </p:cNvPr>
            <p:cNvSpPr/>
            <p:nvPr/>
          </p:nvSpPr>
          <p:spPr>
            <a:xfrm>
              <a:off x="4950901" y="6354458"/>
              <a:ext cx="957492" cy="266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가입하기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C9C676C-5C06-278A-F9A5-A63B47D5E8FA}"/>
                </a:ext>
              </a:extLst>
            </p:cNvPr>
            <p:cNvSpPr/>
            <p:nvPr/>
          </p:nvSpPr>
          <p:spPr>
            <a:xfrm>
              <a:off x="6224631" y="6343688"/>
              <a:ext cx="957491" cy="2768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취소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6060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D1DF0C-042E-475E-88E4-E467E7EFF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771" y="10123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마이페이지 화면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7D40D69-CC92-EFFF-56D2-277D8527487B}"/>
              </a:ext>
            </a:extLst>
          </p:cNvPr>
          <p:cNvGrpSpPr/>
          <p:nvPr/>
        </p:nvGrpSpPr>
        <p:grpSpPr>
          <a:xfrm>
            <a:off x="1629735" y="1122961"/>
            <a:ext cx="8669671" cy="4238625"/>
            <a:chOff x="864066" y="1501140"/>
            <a:chExt cx="10461072" cy="52578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70EEE03-55B6-9900-FAE2-B6CD90CA9C56}"/>
                </a:ext>
              </a:extLst>
            </p:cNvPr>
            <p:cNvSpPr/>
            <p:nvPr/>
          </p:nvSpPr>
          <p:spPr>
            <a:xfrm>
              <a:off x="864066" y="1501140"/>
              <a:ext cx="10461072" cy="5257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7850E9D-B316-5E1D-0311-16457C52338B}"/>
                </a:ext>
              </a:extLst>
            </p:cNvPr>
            <p:cNvSpPr/>
            <p:nvPr/>
          </p:nvSpPr>
          <p:spPr>
            <a:xfrm>
              <a:off x="5511566" y="1688775"/>
              <a:ext cx="902526" cy="2768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Home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4911D99-0A8D-18B0-B38F-8C20AA0AF2DD}"/>
                </a:ext>
              </a:extLst>
            </p:cNvPr>
            <p:cNvSpPr/>
            <p:nvPr/>
          </p:nvSpPr>
          <p:spPr>
            <a:xfrm>
              <a:off x="9468481" y="1688775"/>
              <a:ext cx="979703" cy="2768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로그아웃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11EF311-9F14-158D-75CC-C31A9454D7F4}"/>
                </a:ext>
              </a:extLst>
            </p:cNvPr>
            <p:cNvSpPr/>
            <p:nvPr/>
          </p:nvSpPr>
          <p:spPr>
            <a:xfrm>
              <a:off x="3104070" y="2319348"/>
              <a:ext cx="923346" cy="2767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아이디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D9329F9-93A6-9349-7787-1DB5A170F7E8}"/>
                </a:ext>
              </a:extLst>
            </p:cNvPr>
            <p:cNvSpPr/>
            <p:nvPr/>
          </p:nvSpPr>
          <p:spPr>
            <a:xfrm>
              <a:off x="4025670" y="2319347"/>
              <a:ext cx="3876059" cy="2768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사용자 아이디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CCB59C6-53BE-E915-D4C5-4B4D4C136867}"/>
                </a:ext>
              </a:extLst>
            </p:cNvPr>
            <p:cNvSpPr/>
            <p:nvPr/>
          </p:nvSpPr>
          <p:spPr>
            <a:xfrm>
              <a:off x="3104069" y="2785830"/>
              <a:ext cx="923346" cy="2767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비밀번호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42A01D4-1884-F641-2F12-5D36C5B72038}"/>
                </a:ext>
              </a:extLst>
            </p:cNvPr>
            <p:cNvSpPr/>
            <p:nvPr/>
          </p:nvSpPr>
          <p:spPr>
            <a:xfrm>
              <a:off x="6971050" y="2724307"/>
              <a:ext cx="928935" cy="2682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변경하기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FD2EADD-16A6-13A9-C3F3-BF83892F0071}"/>
                </a:ext>
              </a:extLst>
            </p:cNvPr>
            <p:cNvSpPr/>
            <p:nvPr/>
          </p:nvSpPr>
          <p:spPr>
            <a:xfrm>
              <a:off x="3104069" y="3252227"/>
              <a:ext cx="923346" cy="2767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이름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A3B9718-C529-7AC3-47F7-8D8935390213}"/>
                </a:ext>
              </a:extLst>
            </p:cNvPr>
            <p:cNvSpPr/>
            <p:nvPr/>
          </p:nvSpPr>
          <p:spPr>
            <a:xfrm>
              <a:off x="4025670" y="3252513"/>
              <a:ext cx="3874315" cy="2768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이름을 입력하세요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A9007CB-2E78-E92C-087B-2686FC2B34E0}"/>
                </a:ext>
              </a:extLst>
            </p:cNvPr>
            <p:cNvSpPr/>
            <p:nvPr/>
          </p:nvSpPr>
          <p:spPr>
            <a:xfrm>
              <a:off x="3104069" y="3717174"/>
              <a:ext cx="923346" cy="2767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이메일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5C3B581-BD95-88AD-8CF0-7821F9C2D20F}"/>
                </a:ext>
              </a:extLst>
            </p:cNvPr>
            <p:cNvSpPr/>
            <p:nvPr/>
          </p:nvSpPr>
          <p:spPr>
            <a:xfrm>
              <a:off x="4025670" y="3716801"/>
              <a:ext cx="3874315" cy="2768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이메일을 입력하세요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4543DDA-4058-83C2-B521-2F607050F7BB}"/>
                </a:ext>
              </a:extLst>
            </p:cNvPr>
            <p:cNvSpPr/>
            <p:nvPr/>
          </p:nvSpPr>
          <p:spPr>
            <a:xfrm>
              <a:off x="8137673" y="3993636"/>
              <a:ext cx="875987" cy="2853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인증하기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881CB1D-3715-C166-DF07-0A4D06E6E830}"/>
                </a:ext>
              </a:extLst>
            </p:cNvPr>
            <p:cNvSpPr/>
            <p:nvPr/>
          </p:nvSpPr>
          <p:spPr>
            <a:xfrm>
              <a:off x="4025670" y="3997889"/>
              <a:ext cx="3874315" cy="2768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인증 결과 텍스트</a:t>
              </a: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1F7DBD53-DD39-31DD-2341-0EC3A255D1FB}"/>
              </a:ext>
            </a:extLst>
          </p:cNvPr>
          <p:cNvSpPr/>
          <p:nvPr/>
        </p:nvSpPr>
        <p:spPr>
          <a:xfrm>
            <a:off x="7669381" y="3733309"/>
            <a:ext cx="1743075" cy="419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ko-KR" altLang="en-US" sz="1200">
                <a:solidFill>
                  <a:schemeClr val="tx1"/>
                </a:solidFill>
              </a:rPr>
              <a:t>미 인증 </a:t>
            </a:r>
            <a:r>
              <a:rPr lang="ko-KR" altLang="en-US" sz="1200" dirty="0">
                <a:solidFill>
                  <a:schemeClr val="tx1"/>
                </a:solidFill>
              </a:rPr>
              <a:t>시 보임</a:t>
            </a: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F5AE5D-39F4-081E-935B-B28C2FA7FF46}"/>
              </a:ext>
            </a:extLst>
          </p:cNvPr>
          <p:cNvCxnSpPr>
            <a:cxnSpLocks/>
            <a:stCxn id="30" idx="2"/>
            <a:endCxn id="8" idx="0"/>
          </p:cNvCxnSpPr>
          <p:nvPr/>
        </p:nvCxnSpPr>
        <p:spPr>
          <a:xfrm rot="16200000" flipH="1">
            <a:off x="8095355" y="3287744"/>
            <a:ext cx="370977" cy="5201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450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D1DF0C-042E-475E-88E4-E467E7EFF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771" y="10123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관리자 화면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70EEE03-55B6-9900-FAE2-B6CD90CA9C56}"/>
              </a:ext>
            </a:extLst>
          </p:cNvPr>
          <p:cNvSpPr/>
          <p:nvPr/>
        </p:nvSpPr>
        <p:spPr>
          <a:xfrm>
            <a:off x="1629735" y="1122961"/>
            <a:ext cx="8669671" cy="4238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7850E9D-B316-5E1D-0311-16457C52338B}"/>
              </a:ext>
            </a:extLst>
          </p:cNvPr>
          <p:cNvSpPr/>
          <p:nvPr/>
        </p:nvSpPr>
        <p:spPr>
          <a:xfrm>
            <a:off x="5481376" y="1274225"/>
            <a:ext cx="747973" cy="2231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Home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911D99-0A8D-18B0-B38F-8C20AA0AF2DD}"/>
              </a:ext>
            </a:extLst>
          </p:cNvPr>
          <p:cNvSpPr/>
          <p:nvPr/>
        </p:nvSpPr>
        <p:spPr>
          <a:xfrm>
            <a:off x="8760691" y="1274225"/>
            <a:ext cx="811934" cy="2231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B5078C-31C0-8F2D-A62D-D18012B97C6C}"/>
              </a:ext>
            </a:extLst>
          </p:cNvPr>
          <p:cNvSpPr/>
          <p:nvPr/>
        </p:nvSpPr>
        <p:spPr>
          <a:xfrm>
            <a:off x="1892594" y="2008175"/>
            <a:ext cx="1109924" cy="2535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E6D5167-7C75-5A64-F75C-F8B410CF03E1}"/>
              </a:ext>
            </a:extLst>
          </p:cNvPr>
          <p:cNvSpPr/>
          <p:nvPr/>
        </p:nvSpPr>
        <p:spPr>
          <a:xfrm>
            <a:off x="1892594" y="2008175"/>
            <a:ext cx="1109924" cy="325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회원관리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93087B-F2B8-4729-F5AA-F483954ED870}"/>
              </a:ext>
            </a:extLst>
          </p:cNvPr>
          <p:cNvSpPr/>
          <p:nvPr/>
        </p:nvSpPr>
        <p:spPr>
          <a:xfrm>
            <a:off x="3265377" y="2008175"/>
            <a:ext cx="6307248" cy="25357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DEE8A1-0EC4-E929-44CC-798F0FEEC6E2}"/>
              </a:ext>
            </a:extLst>
          </p:cNvPr>
          <p:cNvSpPr/>
          <p:nvPr/>
        </p:nvSpPr>
        <p:spPr>
          <a:xfrm>
            <a:off x="1892594" y="2333625"/>
            <a:ext cx="1109924" cy="325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MENU2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E6C2527-BAEA-02B3-C1C8-ECA4DDFB3FFC}"/>
              </a:ext>
            </a:extLst>
          </p:cNvPr>
          <p:cNvSpPr/>
          <p:nvPr/>
        </p:nvSpPr>
        <p:spPr>
          <a:xfrm>
            <a:off x="1892594" y="2659075"/>
            <a:ext cx="1109924" cy="325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…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C29886-9D3D-456C-DF7B-AD06729107B9}"/>
              </a:ext>
            </a:extLst>
          </p:cNvPr>
          <p:cNvSpPr/>
          <p:nvPr/>
        </p:nvSpPr>
        <p:spPr>
          <a:xfrm>
            <a:off x="3265377" y="2008175"/>
            <a:ext cx="6307248" cy="325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회원관리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28ABC99-96D7-86AC-B038-65220259629F}"/>
              </a:ext>
            </a:extLst>
          </p:cNvPr>
          <p:cNvSpPr/>
          <p:nvPr/>
        </p:nvSpPr>
        <p:spPr>
          <a:xfrm>
            <a:off x="3265377" y="2333625"/>
            <a:ext cx="843216" cy="325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1AED216-3E1A-41FA-29EF-0201A1018F90}"/>
              </a:ext>
            </a:extLst>
          </p:cNvPr>
          <p:cNvSpPr/>
          <p:nvPr/>
        </p:nvSpPr>
        <p:spPr>
          <a:xfrm>
            <a:off x="4108594" y="2333625"/>
            <a:ext cx="1109104" cy="325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5B8BDB-BDE8-6E9E-3D0F-4E3A9157066B}"/>
              </a:ext>
            </a:extLst>
          </p:cNvPr>
          <p:cNvSpPr/>
          <p:nvPr/>
        </p:nvSpPr>
        <p:spPr>
          <a:xfrm>
            <a:off x="5217696" y="2333625"/>
            <a:ext cx="1274543" cy="325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이메일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C299190-34E2-FC50-41A7-FB8C57D1EA97}"/>
              </a:ext>
            </a:extLst>
          </p:cNvPr>
          <p:cNvSpPr/>
          <p:nvPr/>
        </p:nvSpPr>
        <p:spPr>
          <a:xfrm>
            <a:off x="6492239" y="2333625"/>
            <a:ext cx="843215" cy="325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인증여부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14725C4-6BC4-9333-A910-86732EB5FD12}"/>
              </a:ext>
            </a:extLst>
          </p:cNvPr>
          <p:cNvSpPr/>
          <p:nvPr/>
        </p:nvSpPr>
        <p:spPr>
          <a:xfrm>
            <a:off x="7335453" y="2331262"/>
            <a:ext cx="1518035" cy="325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마지막 접속일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30BD99F-A61A-076E-733E-FAFB20E30003}"/>
              </a:ext>
            </a:extLst>
          </p:cNvPr>
          <p:cNvSpPr/>
          <p:nvPr/>
        </p:nvSpPr>
        <p:spPr>
          <a:xfrm>
            <a:off x="8853487" y="2331262"/>
            <a:ext cx="719137" cy="325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상태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79939F6-2D49-A93B-4193-D13A83BA4C2B}"/>
              </a:ext>
            </a:extLst>
          </p:cNvPr>
          <p:cNvSpPr/>
          <p:nvPr/>
        </p:nvSpPr>
        <p:spPr>
          <a:xfrm>
            <a:off x="3265377" y="2661969"/>
            <a:ext cx="843216" cy="325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고니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75B4093-0322-1A32-D004-5946E720EE4B}"/>
              </a:ext>
            </a:extLst>
          </p:cNvPr>
          <p:cNvSpPr/>
          <p:nvPr/>
        </p:nvSpPr>
        <p:spPr>
          <a:xfrm>
            <a:off x="4108594" y="2661969"/>
            <a:ext cx="1109104" cy="325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Youhogu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E092BA5-E70D-26A9-9C22-6C7A88F31F72}"/>
              </a:ext>
            </a:extLst>
          </p:cNvPr>
          <p:cNvSpPr/>
          <p:nvPr/>
        </p:nvSpPr>
        <p:spPr>
          <a:xfrm>
            <a:off x="5217696" y="2661969"/>
            <a:ext cx="1274544" cy="325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0" i="0" dirty="0" err="1">
                <a:solidFill>
                  <a:srgbClr val="202020"/>
                </a:solidFill>
                <a:effectLst/>
                <a:latin typeface="맑은 고딕 (본문)"/>
              </a:rPr>
              <a:t>God_gambler@na</a:t>
            </a:r>
            <a:r>
              <a:rPr lang="en-US" altLang="ko-KR" sz="1000" b="0" i="0" dirty="0">
                <a:solidFill>
                  <a:srgbClr val="202020"/>
                </a:solidFill>
                <a:effectLst/>
                <a:latin typeface="맑은 고딕 (본문)"/>
              </a:rPr>
              <a:t>..</a:t>
            </a:r>
            <a:endParaRPr lang="ko-KR" altLang="en-US" sz="1100" dirty="0">
              <a:solidFill>
                <a:schemeClr val="tx1"/>
              </a:solidFill>
              <a:latin typeface="맑은 고딕 (본문)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0A53AEA-6B9D-F1E5-91EC-75E0E13F37BF}"/>
              </a:ext>
            </a:extLst>
          </p:cNvPr>
          <p:cNvSpPr/>
          <p:nvPr/>
        </p:nvSpPr>
        <p:spPr>
          <a:xfrm>
            <a:off x="6492238" y="2656712"/>
            <a:ext cx="843215" cy="325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인증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23A26EF-C809-11A2-8D90-61D91479134D}"/>
              </a:ext>
            </a:extLst>
          </p:cNvPr>
          <p:cNvSpPr/>
          <p:nvPr/>
        </p:nvSpPr>
        <p:spPr>
          <a:xfrm>
            <a:off x="7335453" y="2659606"/>
            <a:ext cx="1518035" cy="325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yyyy</a:t>
            </a:r>
            <a:r>
              <a:rPr lang="ko-KR" altLang="en-US" sz="1000" dirty="0">
                <a:solidFill>
                  <a:schemeClr val="tx1"/>
                </a:solidFill>
              </a:rPr>
              <a:t>년 </a:t>
            </a:r>
            <a:r>
              <a:rPr lang="en-US" altLang="ko-KR" sz="1000" dirty="0">
                <a:solidFill>
                  <a:schemeClr val="tx1"/>
                </a:solidFill>
              </a:rPr>
              <a:t>mm</a:t>
            </a:r>
            <a:r>
              <a:rPr lang="ko-KR" altLang="en-US" sz="1000" dirty="0">
                <a:solidFill>
                  <a:schemeClr val="tx1"/>
                </a:solidFill>
              </a:rPr>
              <a:t>월 </a:t>
            </a:r>
            <a:r>
              <a:rPr lang="en-US" altLang="ko-KR" sz="1000" dirty="0">
                <a:solidFill>
                  <a:schemeClr val="tx1"/>
                </a:solidFill>
              </a:rPr>
              <a:t>dd</a:t>
            </a:r>
            <a:r>
              <a:rPr lang="ko-KR" altLang="en-US" sz="1000" dirty="0">
                <a:solidFill>
                  <a:schemeClr val="tx1"/>
                </a:solidFill>
              </a:rPr>
              <a:t>일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E82123B-6DAD-2104-6572-A2B516F3B12A}"/>
              </a:ext>
            </a:extLst>
          </p:cNvPr>
          <p:cNvSpPr/>
          <p:nvPr/>
        </p:nvSpPr>
        <p:spPr>
          <a:xfrm>
            <a:off x="8853487" y="2659606"/>
            <a:ext cx="719137" cy="325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A47B6EA-0B67-F171-E301-5A70C75519B3}"/>
              </a:ext>
            </a:extLst>
          </p:cNvPr>
          <p:cNvSpPr/>
          <p:nvPr/>
        </p:nvSpPr>
        <p:spPr>
          <a:xfrm>
            <a:off x="8875885" y="2702719"/>
            <a:ext cx="670546" cy="2357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활동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7C3831E-1116-BFEF-DD87-894FE2CE2470}"/>
              </a:ext>
            </a:extLst>
          </p:cNvPr>
          <p:cNvSpPr/>
          <p:nvPr/>
        </p:nvSpPr>
        <p:spPr>
          <a:xfrm>
            <a:off x="8875885" y="2938463"/>
            <a:ext cx="670546" cy="2357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정지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943C9C5-3AE8-8DC3-55A3-9B756F214E3A}"/>
              </a:ext>
            </a:extLst>
          </p:cNvPr>
          <p:cNvSpPr/>
          <p:nvPr/>
        </p:nvSpPr>
        <p:spPr>
          <a:xfrm>
            <a:off x="8875885" y="3175412"/>
            <a:ext cx="670546" cy="2357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탈퇴</a:t>
            </a:r>
          </a:p>
        </p:txBody>
      </p:sp>
      <p:sp>
        <p:nvSpPr>
          <p:cNvPr id="41" name="이등변 삼각형 40">
            <a:extLst>
              <a:ext uri="{FF2B5EF4-FFF2-40B4-BE49-F238E27FC236}">
                <a16:creationId xmlns:a16="http://schemas.microsoft.com/office/drawing/2014/main" id="{56ACF898-4840-C30E-CBD8-46FE8FC22DB2}"/>
              </a:ext>
            </a:extLst>
          </p:cNvPr>
          <p:cNvSpPr/>
          <p:nvPr/>
        </p:nvSpPr>
        <p:spPr>
          <a:xfrm rot="10800000">
            <a:off x="9401485" y="2779386"/>
            <a:ext cx="107723" cy="8326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0667381-F73F-DF31-5D8C-DE0F081ECE38}"/>
              </a:ext>
            </a:extLst>
          </p:cNvPr>
          <p:cNvSpPr/>
          <p:nvPr/>
        </p:nvSpPr>
        <p:spPr>
          <a:xfrm>
            <a:off x="9364265" y="2701818"/>
            <a:ext cx="182165" cy="23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761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135</Words>
  <Application>Microsoft Office PowerPoint</Application>
  <PresentationFormat>와이드스크린</PresentationFormat>
  <Paragraphs>72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맑은 고딕 (본문)</vt:lpstr>
      <vt:lpstr>Arial</vt:lpstr>
      <vt:lpstr>Office 테마</vt:lpstr>
      <vt:lpstr>회원관리 화면정의서</vt:lpstr>
      <vt:lpstr>메인화면</vt:lpstr>
      <vt:lpstr>회원가입 화면</vt:lpstr>
      <vt:lpstr>마이페이지 화면</vt:lpstr>
      <vt:lpstr>관리자 화면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회원관리 화면정의서</dc:title>
  <dc:creator>윤 동제</dc:creator>
  <cp:lastModifiedBy>윤 동제</cp:lastModifiedBy>
  <cp:revision>1</cp:revision>
  <dcterms:created xsi:type="dcterms:W3CDTF">2023-02-24T09:51:53Z</dcterms:created>
  <dcterms:modified xsi:type="dcterms:W3CDTF">2023-02-24T10:21:10Z</dcterms:modified>
</cp:coreProperties>
</file>