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8" r:id="rId4"/>
    <p:sldId id="260" r:id="rId5"/>
    <p:sldId id="261" r:id="rId6"/>
    <p:sldId id="267" r:id="rId7"/>
    <p:sldId id="264" r:id="rId8"/>
    <p:sldId id="265" r:id="rId9"/>
    <p:sldId id="269" r:id="rId10"/>
    <p:sldId id="263" r:id="rId11"/>
    <p:sldId id="266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717" autoAdjust="0"/>
  </p:normalViewPr>
  <p:slideViewPr>
    <p:cSldViewPr snapToGrid="0">
      <p:cViewPr varScale="1">
        <p:scale>
          <a:sx n="81" d="100"/>
          <a:sy n="81" d="100"/>
        </p:scale>
        <p:origin x="65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429983-2871-4F79-9B24-A658DCC284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0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3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14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790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2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2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24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35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3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9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7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4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2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8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9983-2871-4F79-9B24-A658DCC284B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7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rive.google.com/file/d/1hCMOPQFulS80zj-DmJJAEYyGKpHl0cB4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998633"/>
            <a:ext cx="8791575" cy="13990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Graduation project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electric water heater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3632455"/>
            <a:ext cx="8791575" cy="165576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Presented by:</a:t>
            </a:r>
          </a:p>
          <a:p>
            <a:r>
              <a:rPr lang="en-US" dirty="0"/>
              <a:t>ENG/Khaled </a:t>
            </a:r>
            <a:r>
              <a:rPr lang="en-US" dirty="0" err="1"/>
              <a:t>mostafa</a:t>
            </a:r>
            <a:endParaRPr lang="en-US" dirty="0"/>
          </a:p>
          <a:p>
            <a:r>
              <a:rPr lang="en-US" dirty="0"/>
              <a:t>ENG/Amr </a:t>
            </a:r>
            <a:r>
              <a:rPr lang="en-US" dirty="0" err="1"/>
              <a:t>zakarya</a:t>
            </a:r>
            <a:endParaRPr lang="en-US" dirty="0"/>
          </a:p>
          <a:p>
            <a:r>
              <a:rPr lang="en-US" dirty="0"/>
              <a:t>ENG/Mahmoud </a:t>
            </a:r>
            <a:r>
              <a:rPr lang="en-US" dirty="0" err="1"/>
              <a:t>ahmed</a:t>
            </a:r>
            <a:r>
              <a:rPr lang="en-US" dirty="0"/>
              <a:t> </a:t>
            </a:r>
            <a:r>
              <a:rPr lang="en-US"/>
              <a:t>mohamed</a:t>
            </a:r>
            <a:endParaRPr lang="ar-EG" dirty="0"/>
          </a:p>
          <a:p>
            <a:r>
              <a:rPr lang="en-US" dirty="0"/>
              <a:t>ENG/</a:t>
            </a:r>
            <a:r>
              <a:rPr lang="en-US" dirty="0" err="1"/>
              <a:t>Banykur</a:t>
            </a:r>
            <a:r>
              <a:rPr lang="ar-EG" dirty="0"/>
              <a:t> </a:t>
            </a:r>
            <a:r>
              <a:rPr lang="en-US" dirty="0" err="1"/>
              <a:t>william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571" y="354193"/>
            <a:ext cx="2276856" cy="83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461" y="4001263"/>
            <a:ext cx="2513073" cy="251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0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809796" cy="4352481"/>
          </a:xfrm>
        </p:spPr>
        <p:txBody>
          <a:bodyPr/>
          <a:lstStyle/>
          <a:p>
            <a:r>
              <a:rPr lang="en-US" dirty="0"/>
              <a:t>Button </a:t>
            </a:r>
            <a:r>
              <a:rPr lang="en-US" dirty="0" err="1"/>
              <a:t>Debouncing</a:t>
            </a:r>
            <a:r>
              <a:rPr lang="en-US" dirty="0"/>
              <a:t> and Invalid Set Temperature Modification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43" y="2769655"/>
            <a:ext cx="4480951" cy="36220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53" y="2769655"/>
            <a:ext cx="4913261" cy="1637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53" y="4758334"/>
            <a:ext cx="4949465" cy="16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1412" y="2249486"/>
            <a:ext cx="10206292" cy="4416489"/>
          </a:xfrm>
        </p:spPr>
        <p:txBody>
          <a:bodyPr/>
          <a:lstStyle/>
          <a:p>
            <a:r>
              <a:rPr lang="en-US" dirty="0"/>
              <a:t>Button </a:t>
            </a:r>
            <a:r>
              <a:rPr lang="en-US" dirty="0" err="1"/>
              <a:t>Debouncing</a:t>
            </a:r>
            <a:r>
              <a:rPr lang="en-US" dirty="0"/>
              <a:t> and Invalid Set Temperature Modification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63" y="2962441"/>
            <a:ext cx="9630897" cy="352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2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ANY QUESTIONS…</a:t>
            </a:r>
            <a:r>
              <a:rPr lang="en-US" sz="4800" dirty="0">
                <a:latin typeface="Algerian" panose="04020705040A02060702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706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2570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265614"/>
          </a:xfrm>
        </p:spPr>
        <p:txBody>
          <a:bodyPr/>
          <a:lstStyle/>
          <a:p>
            <a:r>
              <a:rPr lang="en-US" dirty="0"/>
              <a:t>COMPONENTS</a:t>
            </a:r>
          </a:p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799" y="2216882"/>
            <a:ext cx="5027612" cy="4351558"/>
          </a:xfrm>
        </p:spPr>
        <p:txBody>
          <a:bodyPr/>
          <a:lstStyle/>
          <a:p>
            <a:r>
              <a:rPr lang="en-US" dirty="0"/>
              <a:t>MICROCONTROLLER (ATMEGA32)</a:t>
            </a:r>
          </a:p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2805639"/>
            <a:ext cx="4681126" cy="3290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196" y="2831490"/>
            <a:ext cx="4657528" cy="32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7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04" y="2097088"/>
            <a:ext cx="9198393" cy="4141457"/>
          </a:xfrm>
        </p:spPr>
      </p:pic>
    </p:spTree>
    <p:extLst>
      <p:ext uri="{BB962C8B-B14F-4D97-AF65-F5344CB8AC3E}">
        <p14:creationId xmlns:p14="http://schemas.microsoft.com/office/powerpoint/2010/main" val="171711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n-US" dirty="0" err="1"/>
              <a:t>api</a:t>
            </a:r>
            <a:r>
              <a:rPr lang="en-US" dirty="0"/>
              <a:t> specification – Microcontroller abstraction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03766"/>
            <a:ext cx="10828704" cy="4535361"/>
          </a:xfrm>
        </p:spPr>
        <p:txBody>
          <a:bodyPr/>
          <a:lstStyle/>
          <a:p>
            <a:r>
              <a:rPr lang="en-US" b="1" dirty="0"/>
              <a:t>DIO:						• Timer: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ADC:</a:t>
            </a:r>
          </a:p>
          <a:p>
            <a:endParaRPr lang="en-US" b="1" dirty="0"/>
          </a:p>
          <a:p>
            <a:r>
              <a:rPr lang="en-US" b="1" dirty="0"/>
              <a:t>EEPROM:					• GINT: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						• EINT: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663119"/>
            <a:ext cx="4899296" cy="116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4429483"/>
            <a:ext cx="4374259" cy="525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5553822"/>
            <a:ext cx="4976291" cy="586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900" y="2663119"/>
            <a:ext cx="3618319" cy="2364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891" y="5159509"/>
            <a:ext cx="4214225" cy="723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66" y="6025942"/>
            <a:ext cx="4387637" cy="63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4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n-US" dirty="0" err="1"/>
              <a:t>api</a:t>
            </a:r>
            <a:r>
              <a:rPr lang="en-US" dirty="0"/>
              <a:t> specification – HARDWARE abstraction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7088"/>
            <a:ext cx="10890503" cy="4453066"/>
          </a:xfrm>
        </p:spPr>
        <p:txBody>
          <a:bodyPr>
            <a:normAutofit/>
          </a:bodyPr>
          <a:lstStyle/>
          <a:p>
            <a:r>
              <a:rPr lang="en-US" b="1" dirty="0"/>
              <a:t>Button:					LM35:</a:t>
            </a:r>
          </a:p>
          <a:p>
            <a:endParaRPr lang="en-US" b="1" dirty="0"/>
          </a:p>
          <a:p>
            <a:r>
              <a:rPr lang="en-US" b="1" dirty="0"/>
              <a:t>LED:						Ceramic Heater:</a:t>
            </a:r>
          </a:p>
          <a:p>
            <a:pPr marL="3657600" lvl="8" indent="0">
              <a:buNone/>
            </a:pPr>
            <a:endParaRPr lang="en-US" b="1" dirty="0"/>
          </a:p>
          <a:p>
            <a:endParaRPr lang="en-US" b="1" dirty="0"/>
          </a:p>
          <a:p>
            <a:r>
              <a:rPr lang="en-US" b="1" dirty="0"/>
              <a:t>SSD:						Peltier: </a:t>
            </a:r>
          </a:p>
          <a:p>
            <a:endParaRPr lang="en-US" b="1" dirty="0"/>
          </a:p>
          <a:p>
            <a:r>
              <a:rPr lang="en-US" b="1" dirty="0"/>
              <a:t>Relay: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25" y="2588964"/>
            <a:ext cx="5193705" cy="570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9" y="3680180"/>
            <a:ext cx="4454717" cy="1079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324" y="5144343"/>
            <a:ext cx="4873268" cy="479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098" y="5981146"/>
            <a:ext cx="3709494" cy="613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9397" y="2588964"/>
            <a:ext cx="4691696" cy="6714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9397" y="3738044"/>
            <a:ext cx="4686301" cy="5957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9396" y="5214834"/>
            <a:ext cx="4686301" cy="4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7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n-US" dirty="0" err="1"/>
              <a:t>api</a:t>
            </a:r>
            <a:r>
              <a:rPr lang="en-US" dirty="0"/>
              <a:t> specification –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STATE MACHINE:</a:t>
            </a:r>
          </a:p>
          <a:p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WATER HEATER CONTROL:</a:t>
            </a:r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922587"/>
            <a:ext cx="5428673" cy="1359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2922587"/>
            <a:ext cx="44862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1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flow chart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62" y="2249489"/>
            <a:ext cx="2913237" cy="4355538"/>
          </a:xfrm>
        </p:spPr>
      </p:pic>
    </p:spTree>
    <p:extLst>
      <p:ext uri="{BB962C8B-B14F-4D97-AF65-F5344CB8AC3E}">
        <p14:creationId xmlns:p14="http://schemas.microsoft.com/office/powerpoint/2010/main" val="318598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LAYOUT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14" y="1739699"/>
            <a:ext cx="7171354" cy="501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1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7360" y="1754218"/>
            <a:ext cx="7907551" cy="450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98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1093</TotalTime>
  <Words>156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Calibri</vt:lpstr>
      <vt:lpstr>Tw Cen MT</vt:lpstr>
      <vt:lpstr>Circuit</vt:lpstr>
      <vt:lpstr>Graduation project electric water heater</vt:lpstr>
      <vt:lpstr>Introduction</vt:lpstr>
      <vt:lpstr>LAYERED ARCHITECTURE</vt:lpstr>
      <vt:lpstr>Modules api specification – Microcontroller abstraction layer</vt:lpstr>
      <vt:lpstr>Modules api specification – HARDWARE abstraction layer</vt:lpstr>
      <vt:lpstr>Modules api specification – application layer</vt:lpstr>
      <vt:lpstr>Operating flow chart Diagram</vt:lpstr>
      <vt:lpstr>project LAYOUT</vt:lpstr>
      <vt:lpstr>SIMULATION</vt:lpstr>
      <vt:lpstr>Problems encountered</vt:lpstr>
      <vt:lpstr>PROBLEM SOLVING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KHALED ELATTAR</cp:lastModifiedBy>
  <cp:revision>57</cp:revision>
  <dcterms:created xsi:type="dcterms:W3CDTF">2022-12-27T12:12:11Z</dcterms:created>
  <dcterms:modified xsi:type="dcterms:W3CDTF">2023-03-19T22:01:44Z</dcterms:modified>
</cp:coreProperties>
</file>