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837" autoAdjust="0"/>
  </p:normalViewPr>
  <p:slideViewPr>
    <p:cSldViewPr snapToGrid="0">
      <p:cViewPr varScale="1">
        <p:scale>
          <a:sx n="150" d="100"/>
          <a:sy n="150" d="100"/>
        </p:scale>
        <p:origin x="5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9A20D-F9AF-41CB-B6E7-A89F5C7FBD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C15280-9237-4A61-90E0-784B397A9E11}">
      <dgm:prSet phldrT="[Text]"/>
      <dgm:spPr/>
      <dgm:t>
        <a:bodyPr/>
        <a:lstStyle/>
        <a:p>
          <a:r>
            <a:rPr lang="ro-RO" b="1" dirty="0" err="1"/>
            <a:t>Collection</a:t>
          </a:r>
          <a:endParaRPr lang="en-US" b="1" dirty="0"/>
        </a:p>
      </dgm:t>
    </dgm:pt>
    <dgm:pt modelId="{DA86506D-3A96-42AD-B8C1-36432118C404}" type="parTrans" cxnId="{2F6AA500-4BE3-40D1-A424-3F881EB49E86}">
      <dgm:prSet/>
      <dgm:spPr/>
      <dgm:t>
        <a:bodyPr/>
        <a:lstStyle/>
        <a:p>
          <a:endParaRPr lang="en-US"/>
        </a:p>
      </dgm:t>
    </dgm:pt>
    <dgm:pt modelId="{49CE5497-7B40-459A-8D96-D08D3157A506}" type="sibTrans" cxnId="{2F6AA500-4BE3-40D1-A424-3F881EB49E86}">
      <dgm:prSet/>
      <dgm:spPr/>
      <dgm:t>
        <a:bodyPr/>
        <a:lstStyle/>
        <a:p>
          <a:endParaRPr lang="en-US"/>
        </a:p>
      </dgm:t>
    </dgm:pt>
    <dgm:pt modelId="{66CCFD7B-E42D-499D-ADDB-1013DB3CD424}">
      <dgm:prSet phldrT="[Text]"/>
      <dgm:spPr/>
      <dgm:t>
        <a:bodyPr/>
        <a:lstStyle/>
        <a:p>
          <a:r>
            <a:rPr lang="ro-RO" dirty="0" err="1"/>
            <a:t>List</a:t>
          </a:r>
          <a:endParaRPr lang="en-US" dirty="0"/>
        </a:p>
      </dgm:t>
    </dgm:pt>
    <dgm:pt modelId="{FF952376-8FF1-4C14-99D0-CC58FD5B2906}" type="parTrans" cxnId="{98F1DC27-8A37-451D-9DCD-870FD9CAE0C0}">
      <dgm:prSet/>
      <dgm:spPr/>
      <dgm:t>
        <a:bodyPr/>
        <a:lstStyle/>
        <a:p>
          <a:endParaRPr lang="en-US"/>
        </a:p>
      </dgm:t>
    </dgm:pt>
    <dgm:pt modelId="{077108B4-BA7A-4D21-9F0F-9E820225A6DF}" type="sibTrans" cxnId="{98F1DC27-8A37-451D-9DCD-870FD9CAE0C0}">
      <dgm:prSet/>
      <dgm:spPr/>
      <dgm:t>
        <a:bodyPr/>
        <a:lstStyle/>
        <a:p>
          <a:endParaRPr lang="en-US"/>
        </a:p>
      </dgm:t>
    </dgm:pt>
    <dgm:pt modelId="{85B80177-C5CF-4EC7-872D-88FD32766B7B}">
      <dgm:prSet phldrT="[Text]"/>
      <dgm:spPr/>
      <dgm:t>
        <a:bodyPr/>
        <a:lstStyle/>
        <a:p>
          <a:r>
            <a:rPr lang="ro-RO" dirty="0" err="1"/>
            <a:t>Queue</a:t>
          </a:r>
          <a:endParaRPr lang="en-US" dirty="0"/>
        </a:p>
      </dgm:t>
    </dgm:pt>
    <dgm:pt modelId="{85CD414F-A93E-452C-80F3-E68474D0A160}" type="parTrans" cxnId="{B0B3517C-897A-4852-8F22-F71255FCC162}">
      <dgm:prSet/>
      <dgm:spPr/>
      <dgm:t>
        <a:bodyPr/>
        <a:lstStyle/>
        <a:p>
          <a:endParaRPr lang="en-US"/>
        </a:p>
      </dgm:t>
    </dgm:pt>
    <dgm:pt modelId="{F6549078-D848-4126-816F-4FB4798F068C}" type="sibTrans" cxnId="{B0B3517C-897A-4852-8F22-F71255FCC162}">
      <dgm:prSet/>
      <dgm:spPr/>
      <dgm:t>
        <a:bodyPr/>
        <a:lstStyle/>
        <a:p>
          <a:endParaRPr lang="en-US"/>
        </a:p>
      </dgm:t>
    </dgm:pt>
    <dgm:pt modelId="{6724A989-521D-4CC3-9771-545FD50EC1D6}">
      <dgm:prSet phldrT="[Text]"/>
      <dgm:spPr/>
      <dgm:t>
        <a:bodyPr/>
        <a:lstStyle/>
        <a:p>
          <a:r>
            <a:rPr lang="ro-RO" b="1" dirty="0" err="1"/>
            <a:t>Map</a:t>
          </a:r>
          <a:endParaRPr lang="en-US" b="1" dirty="0"/>
        </a:p>
      </dgm:t>
    </dgm:pt>
    <dgm:pt modelId="{AC494629-177A-4DF8-A465-724EE6AD0AE6}" type="parTrans" cxnId="{6FE65958-6AFF-4320-AAF5-1749CB6322FB}">
      <dgm:prSet/>
      <dgm:spPr/>
      <dgm:t>
        <a:bodyPr/>
        <a:lstStyle/>
        <a:p>
          <a:endParaRPr lang="en-US"/>
        </a:p>
      </dgm:t>
    </dgm:pt>
    <dgm:pt modelId="{C34BC1B5-FA32-4925-8707-0A01918745B8}" type="sibTrans" cxnId="{6FE65958-6AFF-4320-AAF5-1749CB6322FB}">
      <dgm:prSet/>
      <dgm:spPr/>
      <dgm:t>
        <a:bodyPr/>
        <a:lstStyle/>
        <a:p>
          <a:endParaRPr lang="en-US"/>
        </a:p>
      </dgm:t>
    </dgm:pt>
    <dgm:pt modelId="{6FD09097-2059-42C8-8750-83C1284A8C00}">
      <dgm:prSet phldrT="[Text]"/>
      <dgm:spPr/>
      <dgm:t>
        <a:bodyPr/>
        <a:lstStyle/>
        <a:p>
          <a:r>
            <a:rPr lang="ro-RO" dirty="0"/>
            <a:t>Set</a:t>
          </a:r>
          <a:endParaRPr lang="en-US" dirty="0"/>
        </a:p>
      </dgm:t>
    </dgm:pt>
    <dgm:pt modelId="{FF6DF813-09A5-4B4A-A7BA-515AE7A8F005}" type="parTrans" cxnId="{C44E3C81-DFA3-45CE-9B29-ADAAE1FDC60F}">
      <dgm:prSet/>
      <dgm:spPr/>
      <dgm:t>
        <a:bodyPr/>
        <a:lstStyle/>
        <a:p>
          <a:endParaRPr lang="en-US"/>
        </a:p>
      </dgm:t>
    </dgm:pt>
    <dgm:pt modelId="{A6780BB6-128A-44D9-A067-94DBCEBF7005}" type="sibTrans" cxnId="{C44E3C81-DFA3-45CE-9B29-ADAAE1FDC60F}">
      <dgm:prSet/>
      <dgm:spPr/>
      <dgm:t>
        <a:bodyPr/>
        <a:lstStyle/>
        <a:p>
          <a:endParaRPr lang="en-US"/>
        </a:p>
      </dgm:t>
    </dgm:pt>
    <dgm:pt modelId="{7D230736-E337-4AFC-9651-9ED9A429CF08}">
      <dgm:prSet phldrT="[Text]"/>
      <dgm:spPr/>
      <dgm:t>
        <a:bodyPr/>
        <a:lstStyle/>
        <a:p>
          <a:r>
            <a:rPr lang="ro-RO" dirty="0" err="1"/>
            <a:t>SortedSet</a:t>
          </a:r>
          <a:endParaRPr lang="en-US" dirty="0"/>
        </a:p>
      </dgm:t>
    </dgm:pt>
    <dgm:pt modelId="{4C3F596A-1558-439C-BAFE-7E206E0C007E}" type="parTrans" cxnId="{80545710-26C2-4693-894D-89430F1E4C6F}">
      <dgm:prSet/>
      <dgm:spPr/>
      <dgm:t>
        <a:bodyPr/>
        <a:lstStyle/>
        <a:p>
          <a:endParaRPr lang="en-US"/>
        </a:p>
      </dgm:t>
    </dgm:pt>
    <dgm:pt modelId="{1D16737E-D59D-4283-BFCA-BFD367F20380}" type="sibTrans" cxnId="{80545710-26C2-4693-894D-89430F1E4C6F}">
      <dgm:prSet/>
      <dgm:spPr/>
      <dgm:t>
        <a:bodyPr/>
        <a:lstStyle/>
        <a:p>
          <a:endParaRPr lang="en-US"/>
        </a:p>
      </dgm:t>
    </dgm:pt>
    <dgm:pt modelId="{E94FFB5E-A310-4EBE-842F-E559B0EAF50C}">
      <dgm:prSet phldrT="[Text]"/>
      <dgm:spPr/>
      <dgm:t>
        <a:bodyPr/>
        <a:lstStyle/>
        <a:p>
          <a:r>
            <a:rPr lang="ro-RO" dirty="0" err="1"/>
            <a:t>SortedMap</a:t>
          </a:r>
          <a:endParaRPr lang="en-US" dirty="0"/>
        </a:p>
      </dgm:t>
    </dgm:pt>
    <dgm:pt modelId="{870301A5-A063-4D29-B03E-893524991030}" type="parTrans" cxnId="{AF1870D2-F1E4-4E1D-B6B9-AB8535C49461}">
      <dgm:prSet/>
      <dgm:spPr/>
      <dgm:t>
        <a:bodyPr/>
        <a:lstStyle/>
        <a:p>
          <a:endParaRPr lang="en-US"/>
        </a:p>
      </dgm:t>
    </dgm:pt>
    <dgm:pt modelId="{3A63DDE6-765D-4772-BF67-DAC82BFB8DD5}" type="sibTrans" cxnId="{AF1870D2-F1E4-4E1D-B6B9-AB8535C49461}">
      <dgm:prSet/>
      <dgm:spPr/>
      <dgm:t>
        <a:bodyPr/>
        <a:lstStyle/>
        <a:p>
          <a:endParaRPr lang="en-US"/>
        </a:p>
      </dgm:t>
    </dgm:pt>
    <dgm:pt modelId="{449F0113-D66E-423A-9922-99AC49697060}">
      <dgm:prSet phldrT="[Text]"/>
      <dgm:spPr/>
      <dgm:t>
        <a:bodyPr/>
        <a:lstStyle/>
        <a:p>
          <a:r>
            <a:rPr lang="ro-RO" b="1" dirty="0" err="1"/>
            <a:t>Iterable</a:t>
          </a:r>
          <a:endParaRPr lang="en-US" b="1" dirty="0"/>
        </a:p>
      </dgm:t>
    </dgm:pt>
    <dgm:pt modelId="{5AE755A8-EA9D-4989-85C6-4704C42074AD}" type="parTrans" cxnId="{CA7495FF-46D3-4655-A935-D6CB451787C4}">
      <dgm:prSet/>
      <dgm:spPr/>
      <dgm:t>
        <a:bodyPr/>
        <a:lstStyle/>
        <a:p>
          <a:endParaRPr lang="en-US"/>
        </a:p>
      </dgm:t>
    </dgm:pt>
    <dgm:pt modelId="{2346AEE4-73AB-43A7-8369-CD817C37AB26}" type="sibTrans" cxnId="{CA7495FF-46D3-4655-A935-D6CB451787C4}">
      <dgm:prSet/>
      <dgm:spPr/>
      <dgm:t>
        <a:bodyPr/>
        <a:lstStyle/>
        <a:p>
          <a:endParaRPr lang="en-US"/>
        </a:p>
      </dgm:t>
    </dgm:pt>
    <dgm:pt modelId="{AB3F5B04-80F9-43D7-ADC6-190FBAF22E0F}" type="pres">
      <dgm:prSet presAssocID="{6069A20D-F9AF-41CB-B6E7-A89F5C7FBD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A86059-2F75-4884-8715-E46694D164C1}" type="pres">
      <dgm:prSet presAssocID="{449F0113-D66E-423A-9922-99AC49697060}" presName="hierRoot1" presStyleCnt="0">
        <dgm:presLayoutVars>
          <dgm:hierBranch val="init"/>
        </dgm:presLayoutVars>
      </dgm:prSet>
      <dgm:spPr/>
    </dgm:pt>
    <dgm:pt modelId="{213520E0-E0BE-4611-8F70-D8EC7F388D32}" type="pres">
      <dgm:prSet presAssocID="{449F0113-D66E-423A-9922-99AC49697060}" presName="rootComposite1" presStyleCnt="0"/>
      <dgm:spPr/>
    </dgm:pt>
    <dgm:pt modelId="{7409F20E-E530-4188-A773-E253AED59D75}" type="pres">
      <dgm:prSet presAssocID="{449F0113-D66E-423A-9922-99AC49697060}" presName="rootText1" presStyleLbl="node0" presStyleIdx="0" presStyleCnt="2">
        <dgm:presLayoutVars>
          <dgm:chPref val="3"/>
        </dgm:presLayoutVars>
      </dgm:prSet>
      <dgm:spPr/>
    </dgm:pt>
    <dgm:pt modelId="{EF0317D7-3DE8-463B-BADC-274BAE74C3C4}" type="pres">
      <dgm:prSet presAssocID="{449F0113-D66E-423A-9922-99AC49697060}" presName="rootConnector1" presStyleLbl="node1" presStyleIdx="0" presStyleCnt="0"/>
      <dgm:spPr/>
    </dgm:pt>
    <dgm:pt modelId="{DE038F11-1489-45C6-BC13-D5C6DA66C403}" type="pres">
      <dgm:prSet presAssocID="{449F0113-D66E-423A-9922-99AC49697060}" presName="hierChild2" presStyleCnt="0"/>
      <dgm:spPr/>
    </dgm:pt>
    <dgm:pt modelId="{EC9F5A68-91F2-4AC6-BF78-33845932290C}" type="pres">
      <dgm:prSet presAssocID="{DA86506D-3A96-42AD-B8C1-36432118C404}" presName="Name37" presStyleLbl="parChTrans1D2" presStyleIdx="0" presStyleCnt="2"/>
      <dgm:spPr/>
    </dgm:pt>
    <dgm:pt modelId="{5F696F66-8AC3-4582-8747-B64E46365060}" type="pres">
      <dgm:prSet presAssocID="{3AC15280-9237-4A61-90E0-784B397A9E11}" presName="hierRoot2" presStyleCnt="0">
        <dgm:presLayoutVars>
          <dgm:hierBranch val="init"/>
        </dgm:presLayoutVars>
      </dgm:prSet>
      <dgm:spPr/>
    </dgm:pt>
    <dgm:pt modelId="{947BB18E-5E0D-449D-BCC0-0A71422C4743}" type="pres">
      <dgm:prSet presAssocID="{3AC15280-9237-4A61-90E0-784B397A9E11}" presName="rootComposite" presStyleCnt="0"/>
      <dgm:spPr/>
    </dgm:pt>
    <dgm:pt modelId="{46E1627F-0228-4384-8D93-78D65DC1387D}" type="pres">
      <dgm:prSet presAssocID="{3AC15280-9237-4A61-90E0-784B397A9E11}" presName="rootText" presStyleLbl="node2" presStyleIdx="0" presStyleCnt="2">
        <dgm:presLayoutVars>
          <dgm:chPref val="3"/>
        </dgm:presLayoutVars>
      </dgm:prSet>
      <dgm:spPr/>
    </dgm:pt>
    <dgm:pt modelId="{62959E75-021B-45D9-A110-5BF0ABCAEED8}" type="pres">
      <dgm:prSet presAssocID="{3AC15280-9237-4A61-90E0-784B397A9E11}" presName="rootConnector" presStyleLbl="node2" presStyleIdx="0" presStyleCnt="2"/>
      <dgm:spPr/>
    </dgm:pt>
    <dgm:pt modelId="{7BE3215B-21B0-4484-A227-0A14B4A8C47D}" type="pres">
      <dgm:prSet presAssocID="{3AC15280-9237-4A61-90E0-784B397A9E11}" presName="hierChild4" presStyleCnt="0"/>
      <dgm:spPr/>
    </dgm:pt>
    <dgm:pt modelId="{8566C1DB-F00B-4C46-86AA-4BD981A6334B}" type="pres">
      <dgm:prSet presAssocID="{FF6DF813-09A5-4B4A-A7BA-515AE7A8F005}" presName="Name37" presStyleLbl="parChTrans1D3" presStyleIdx="0" presStyleCnt="3"/>
      <dgm:spPr/>
    </dgm:pt>
    <dgm:pt modelId="{BA57E9A8-A4CC-41DE-AFA6-F09628AA41C9}" type="pres">
      <dgm:prSet presAssocID="{6FD09097-2059-42C8-8750-83C1284A8C00}" presName="hierRoot2" presStyleCnt="0">
        <dgm:presLayoutVars>
          <dgm:hierBranch val="init"/>
        </dgm:presLayoutVars>
      </dgm:prSet>
      <dgm:spPr/>
    </dgm:pt>
    <dgm:pt modelId="{D847BEB9-3585-4973-B9E2-9F58ECCF624E}" type="pres">
      <dgm:prSet presAssocID="{6FD09097-2059-42C8-8750-83C1284A8C00}" presName="rootComposite" presStyleCnt="0"/>
      <dgm:spPr/>
    </dgm:pt>
    <dgm:pt modelId="{73ED0D06-A718-4926-A0EB-12B955E4E531}" type="pres">
      <dgm:prSet presAssocID="{6FD09097-2059-42C8-8750-83C1284A8C00}" presName="rootText" presStyleLbl="node3" presStyleIdx="0" presStyleCnt="3">
        <dgm:presLayoutVars>
          <dgm:chPref val="3"/>
        </dgm:presLayoutVars>
      </dgm:prSet>
      <dgm:spPr/>
    </dgm:pt>
    <dgm:pt modelId="{D1739C29-6952-471B-9EE5-2EC4F7A74C57}" type="pres">
      <dgm:prSet presAssocID="{6FD09097-2059-42C8-8750-83C1284A8C00}" presName="rootConnector" presStyleLbl="node3" presStyleIdx="0" presStyleCnt="3"/>
      <dgm:spPr/>
    </dgm:pt>
    <dgm:pt modelId="{3E6D016F-2F4F-4F27-98FB-118BC0313018}" type="pres">
      <dgm:prSet presAssocID="{6FD09097-2059-42C8-8750-83C1284A8C00}" presName="hierChild4" presStyleCnt="0"/>
      <dgm:spPr/>
    </dgm:pt>
    <dgm:pt modelId="{2DE5485D-1993-4158-A0A1-84DA0B902631}" type="pres">
      <dgm:prSet presAssocID="{4C3F596A-1558-439C-BAFE-7E206E0C007E}" presName="Name37" presStyleLbl="parChTrans1D4" presStyleIdx="0" presStyleCnt="1"/>
      <dgm:spPr/>
    </dgm:pt>
    <dgm:pt modelId="{7A34744E-7558-4620-93EE-C5E30CB45B54}" type="pres">
      <dgm:prSet presAssocID="{7D230736-E337-4AFC-9651-9ED9A429CF08}" presName="hierRoot2" presStyleCnt="0">
        <dgm:presLayoutVars>
          <dgm:hierBranch val="init"/>
        </dgm:presLayoutVars>
      </dgm:prSet>
      <dgm:spPr/>
    </dgm:pt>
    <dgm:pt modelId="{C0A72E1F-5F4B-4A16-826A-4EE957F51EF6}" type="pres">
      <dgm:prSet presAssocID="{7D230736-E337-4AFC-9651-9ED9A429CF08}" presName="rootComposite" presStyleCnt="0"/>
      <dgm:spPr/>
    </dgm:pt>
    <dgm:pt modelId="{AB37BC34-D296-4A2C-80ED-0A91CA93336F}" type="pres">
      <dgm:prSet presAssocID="{7D230736-E337-4AFC-9651-9ED9A429CF08}" presName="rootText" presStyleLbl="node4" presStyleIdx="0" presStyleCnt="1">
        <dgm:presLayoutVars>
          <dgm:chPref val="3"/>
        </dgm:presLayoutVars>
      </dgm:prSet>
      <dgm:spPr/>
    </dgm:pt>
    <dgm:pt modelId="{E506D14D-8CE7-467D-BAB9-B80B4AE05B78}" type="pres">
      <dgm:prSet presAssocID="{7D230736-E337-4AFC-9651-9ED9A429CF08}" presName="rootConnector" presStyleLbl="node4" presStyleIdx="0" presStyleCnt="1"/>
      <dgm:spPr/>
    </dgm:pt>
    <dgm:pt modelId="{BB90DC1D-8A8E-4A47-B423-5844A2EC81A5}" type="pres">
      <dgm:prSet presAssocID="{7D230736-E337-4AFC-9651-9ED9A429CF08}" presName="hierChild4" presStyleCnt="0"/>
      <dgm:spPr/>
    </dgm:pt>
    <dgm:pt modelId="{B8D379CF-6AE7-4D44-9E24-3903BAD5BD15}" type="pres">
      <dgm:prSet presAssocID="{7D230736-E337-4AFC-9651-9ED9A429CF08}" presName="hierChild5" presStyleCnt="0"/>
      <dgm:spPr/>
    </dgm:pt>
    <dgm:pt modelId="{0FA70F77-3795-4FA9-83AD-37BB5663FA7B}" type="pres">
      <dgm:prSet presAssocID="{6FD09097-2059-42C8-8750-83C1284A8C00}" presName="hierChild5" presStyleCnt="0"/>
      <dgm:spPr/>
    </dgm:pt>
    <dgm:pt modelId="{22A0FD87-A5E7-413F-AF17-3A9240A4FAE8}" type="pres">
      <dgm:prSet presAssocID="{FF952376-8FF1-4C14-99D0-CC58FD5B2906}" presName="Name37" presStyleLbl="parChTrans1D3" presStyleIdx="1" presStyleCnt="3"/>
      <dgm:spPr/>
    </dgm:pt>
    <dgm:pt modelId="{E8CA1C32-2E48-46BB-8A88-F12F53702C80}" type="pres">
      <dgm:prSet presAssocID="{66CCFD7B-E42D-499D-ADDB-1013DB3CD424}" presName="hierRoot2" presStyleCnt="0">
        <dgm:presLayoutVars>
          <dgm:hierBranch val="init"/>
        </dgm:presLayoutVars>
      </dgm:prSet>
      <dgm:spPr/>
    </dgm:pt>
    <dgm:pt modelId="{05BE9F48-60AA-4AB5-A292-EB25BB8A635E}" type="pres">
      <dgm:prSet presAssocID="{66CCFD7B-E42D-499D-ADDB-1013DB3CD424}" presName="rootComposite" presStyleCnt="0"/>
      <dgm:spPr/>
    </dgm:pt>
    <dgm:pt modelId="{76C85437-2A5B-4E8F-A774-A8F727544F9A}" type="pres">
      <dgm:prSet presAssocID="{66CCFD7B-E42D-499D-ADDB-1013DB3CD424}" presName="rootText" presStyleLbl="node3" presStyleIdx="1" presStyleCnt="3">
        <dgm:presLayoutVars>
          <dgm:chPref val="3"/>
        </dgm:presLayoutVars>
      </dgm:prSet>
      <dgm:spPr/>
    </dgm:pt>
    <dgm:pt modelId="{AC1CAD06-16AE-448E-9893-EC5F64F3CF68}" type="pres">
      <dgm:prSet presAssocID="{66CCFD7B-E42D-499D-ADDB-1013DB3CD424}" presName="rootConnector" presStyleLbl="node3" presStyleIdx="1" presStyleCnt="3"/>
      <dgm:spPr/>
    </dgm:pt>
    <dgm:pt modelId="{E120C327-6A09-42F9-84FC-A0768BDF79FF}" type="pres">
      <dgm:prSet presAssocID="{66CCFD7B-E42D-499D-ADDB-1013DB3CD424}" presName="hierChild4" presStyleCnt="0"/>
      <dgm:spPr/>
    </dgm:pt>
    <dgm:pt modelId="{600EBDB1-2F77-4BFB-899E-7ADDEDB35D24}" type="pres">
      <dgm:prSet presAssocID="{66CCFD7B-E42D-499D-ADDB-1013DB3CD424}" presName="hierChild5" presStyleCnt="0"/>
      <dgm:spPr/>
    </dgm:pt>
    <dgm:pt modelId="{2B417FA9-557E-4433-9969-A5A8139835E6}" type="pres">
      <dgm:prSet presAssocID="{85CD414F-A93E-452C-80F3-E68474D0A160}" presName="Name37" presStyleLbl="parChTrans1D3" presStyleIdx="2" presStyleCnt="3"/>
      <dgm:spPr/>
    </dgm:pt>
    <dgm:pt modelId="{E723B77B-0E60-48BF-832C-6BA63BCA28A2}" type="pres">
      <dgm:prSet presAssocID="{85B80177-C5CF-4EC7-872D-88FD32766B7B}" presName="hierRoot2" presStyleCnt="0">
        <dgm:presLayoutVars>
          <dgm:hierBranch val="init"/>
        </dgm:presLayoutVars>
      </dgm:prSet>
      <dgm:spPr/>
    </dgm:pt>
    <dgm:pt modelId="{13832FE0-DF62-4301-8655-B4EE38E2396D}" type="pres">
      <dgm:prSet presAssocID="{85B80177-C5CF-4EC7-872D-88FD32766B7B}" presName="rootComposite" presStyleCnt="0"/>
      <dgm:spPr/>
    </dgm:pt>
    <dgm:pt modelId="{5D4874B7-92AE-4152-95F0-0C1D09219EBC}" type="pres">
      <dgm:prSet presAssocID="{85B80177-C5CF-4EC7-872D-88FD32766B7B}" presName="rootText" presStyleLbl="node3" presStyleIdx="2" presStyleCnt="3">
        <dgm:presLayoutVars>
          <dgm:chPref val="3"/>
        </dgm:presLayoutVars>
      </dgm:prSet>
      <dgm:spPr/>
    </dgm:pt>
    <dgm:pt modelId="{A82876C7-126A-46A4-9722-D7B343BD5A36}" type="pres">
      <dgm:prSet presAssocID="{85B80177-C5CF-4EC7-872D-88FD32766B7B}" presName="rootConnector" presStyleLbl="node3" presStyleIdx="2" presStyleCnt="3"/>
      <dgm:spPr/>
    </dgm:pt>
    <dgm:pt modelId="{805711DD-1A38-4ADE-B5E8-910BE077BC09}" type="pres">
      <dgm:prSet presAssocID="{85B80177-C5CF-4EC7-872D-88FD32766B7B}" presName="hierChild4" presStyleCnt="0"/>
      <dgm:spPr/>
    </dgm:pt>
    <dgm:pt modelId="{5987D347-9D1D-4D15-A4EF-3934BDCDD48C}" type="pres">
      <dgm:prSet presAssocID="{85B80177-C5CF-4EC7-872D-88FD32766B7B}" presName="hierChild5" presStyleCnt="0"/>
      <dgm:spPr/>
    </dgm:pt>
    <dgm:pt modelId="{A114E7F1-3F2D-4182-A2EF-A36695EE0DB9}" type="pres">
      <dgm:prSet presAssocID="{3AC15280-9237-4A61-90E0-784B397A9E11}" presName="hierChild5" presStyleCnt="0"/>
      <dgm:spPr/>
    </dgm:pt>
    <dgm:pt modelId="{CFCEAAE2-0A00-42C1-B9EB-629450D484B9}" type="pres">
      <dgm:prSet presAssocID="{449F0113-D66E-423A-9922-99AC49697060}" presName="hierChild3" presStyleCnt="0"/>
      <dgm:spPr/>
    </dgm:pt>
    <dgm:pt modelId="{5C6A9581-CA5E-4B02-98DB-9F9E647AE244}" type="pres">
      <dgm:prSet presAssocID="{6724A989-521D-4CC3-9771-545FD50EC1D6}" presName="hierRoot1" presStyleCnt="0">
        <dgm:presLayoutVars>
          <dgm:hierBranch val="init"/>
        </dgm:presLayoutVars>
      </dgm:prSet>
      <dgm:spPr/>
    </dgm:pt>
    <dgm:pt modelId="{79BE1680-5316-4DA5-9A01-7F7FDA53EA9A}" type="pres">
      <dgm:prSet presAssocID="{6724A989-521D-4CC3-9771-545FD50EC1D6}" presName="rootComposite1" presStyleCnt="0"/>
      <dgm:spPr/>
    </dgm:pt>
    <dgm:pt modelId="{FA276848-F8AD-4997-BFFA-C9D530493FEF}" type="pres">
      <dgm:prSet presAssocID="{6724A989-521D-4CC3-9771-545FD50EC1D6}" presName="rootText1" presStyleLbl="node0" presStyleIdx="1" presStyleCnt="2">
        <dgm:presLayoutVars>
          <dgm:chPref val="3"/>
        </dgm:presLayoutVars>
      </dgm:prSet>
      <dgm:spPr/>
    </dgm:pt>
    <dgm:pt modelId="{FD0D3AAC-C995-4C2C-A634-6CDCC2EF27DF}" type="pres">
      <dgm:prSet presAssocID="{6724A989-521D-4CC3-9771-545FD50EC1D6}" presName="rootConnector1" presStyleLbl="node1" presStyleIdx="0" presStyleCnt="0"/>
      <dgm:spPr/>
    </dgm:pt>
    <dgm:pt modelId="{A9E65121-8AAA-4812-9ACB-E974126D2395}" type="pres">
      <dgm:prSet presAssocID="{6724A989-521D-4CC3-9771-545FD50EC1D6}" presName="hierChild2" presStyleCnt="0"/>
      <dgm:spPr/>
    </dgm:pt>
    <dgm:pt modelId="{394E33A4-C580-447F-85C7-752749610D97}" type="pres">
      <dgm:prSet presAssocID="{870301A5-A063-4D29-B03E-893524991030}" presName="Name37" presStyleLbl="parChTrans1D2" presStyleIdx="1" presStyleCnt="2"/>
      <dgm:spPr/>
    </dgm:pt>
    <dgm:pt modelId="{F62B0473-9A32-4FDF-A27A-4BD938EF1059}" type="pres">
      <dgm:prSet presAssocID="{E94FFB5E-A310-4EBE-842F-E559B0EAF50C}" presName="hierRoot2" presStyleCnt="0">
        <dgm:presLayoutVars>
          <dgm:hierBranch val="init"/>
        </dgm:presLayoutVars>
      </dgm:prSet>
      <dgm:spPr/>
    </dgm:pt>
    <dgm:pt modelId="{5C437472-6B43-4FBF-9AD1-DE8B37DCC08A}" type="pres">
      <dgm:prSet presAssocID="{E94FFB5E-A310-4EBE-842F-E559B0EAF50C}" presName="rootComposite" presStyleCnt="0"/>
      <dgm:spPr/>
    </dgm:pt>
    <dgm:pt modelId="{E8164C93-935E-4D9C-BCAD-226EF00E8FF2}" type="pres">
      <dgm:prSet presAssocID="{E94FFB5E-A310-4EBE-842F-E559B0EAF50C}" presName="rootText" presStyleLbl="node2" presStyleIdx="1" presStyleCnt="2">
        <dgm:presLayoutVars>
          <dgm:chPref val="3"/>
        </dgm:presLayoutVars>
      </dgm:prSet>
      <dgm:spPr/>
    </dgm:pt>
    <dgm:pt modelId="{2AA1C8F6-AF10-403B-A709-3FCF89640CFF}" type="pres">
      <dgm:prSet presAssocID="{E94FFB5E-A310-4EBE-842F-E559B0EAF50C}" presName="rootConnector" presStyleLbl="node2" presStyleIdx="1" presStyleCnt="2"/>
      <dgm:spPr/>
    </dgm:pt>
    <dgm:pt modelId="{0C2ADE6C-9E81-487F-997F-99BA8C9919ED}" type="pres">
      <dgm:prSet presAssocID="{E94FFB5E-A310-4EBE-842F-E559B0EAF50C}" presName="hierChild4" presStyleCnt="0"/>
      <dgm:spPr/>
    </dgm:pt>
    <dgm:pt modelId="{4A0CB9FC-59D7-4BFE-AF1C-608B08DAB1B2}" type="pres">
      <dgm:prSet presAssocID="{E94FFB5E-A310-4EBE-842F-E559B0EAF50C}" presName="hierChild5" presStyleCnt="0"/>
      <dgm:spPr/>
    </dgm:pt>
    <dgm:pt modelId="{55DEFD74-A7B1-4B2A-82E5-73E8074B85AF}" type="pres">
      <dgm:prSet presAssocID="{6724A989-521D-4CC3-9771-545FD50EC1D6}" presName="hierChild3" presStyleCnt="0"/>
      <dgm:spPr/>
    </dgm:pt>
  </dgm:ptLst>
  <dgm:cxnLst>
    <dgm:cxn modelId="{2F6AA500-4BE3-40D1-A424-3F881EB49E86}" srcId="{449F0113-D66E-423A-9922-99AC49697060}" destId="{3AC15280-9237-4A61-90E0-784B397A9E11}" srcOrd="0" destOrd="0" parTransId="{DA86506D-3A96-42AD-B8C1-36432118C404}" sibTransId="{49CE5497-7B40-459A-8D96-D08D3157A506}"/>
    <dgm:cxn modelId="{80545710-26C2-4693-894D-89430F1E4C6F}" srcId="{6FD09097-2059-42C8-8750-83C1284A8C00}" destId="{7D230736-E337-4AFC-9651-9ED9A429CF08}" srcOrd="0" destOrd="0" parTransId="{4C3F596A-1558-439C-BAFE-7E206E0C007E}" sibTransId="{1D16737E-D59D-4283-BFCA-BFD367F20380}"/>
    <dgm:cxn modelId="{CC006E18-66B9-4A11-8A37-323899030F2B}" type="presOf" srcId="{3AC15280-9237-4A61-90E0-784B397A9E11}" destId="{62959E75-021B-45D9-A110-5BF0ABCAEED8}" srcOrd="1" destOrd="0" presId="urn:microsoft.com/office/officeart/2005/8/layout/orgChart1"/>
    <dgm:cxn modelId="{8C53B924-FC3D-4D0B-B5C5-3A585B299802}" type="presOf" srcId="{7D230736-E337-4AFC-9651-9ED9A429CF08}" destId="{AB37BC34-D296-4A2C-80ED-0A91CA93336F}" srcOrd="0" destOrd="0" presId="urn:microsoft.com/office/officeart/2005/8/layout/orgChart1"/>
    <dgm:cxn modelId="{98F1DC27-8A37-451D-9DCD-870FD9CAE0C0}" srcId="{3AC15280-9237-4A61-90E0-784B397A9E11}" destId="{66CCFD7B-E42D-499D-ADDB-1013DB3CD424}" srcOrd="1" destOrd="0" parTransId="{FF952376-8FF1-4C14-99D0-CC58FD5B2906}" sibTransId="{077108B4-BA7A-4D21-9F0F-9E820225A6DF}"/>
    <dgm:cxn modelId="{52DF942E-9722-48F2-A02E-0F9E74C243F6}" type="presOf" srcId="{85B80177-C5CF-4EC7-872D-88FD32766B7B}" destId="{A82876C7-126A-46A4-9722-D7B343BD5A36}" srcOrd="1" destOrd="0" presId="urn:microsoft.com/office/officeart/2005/8/layout/orgChart1"/>
    <dgm:cxn modelId="{777AD634-633C-41AB-BF77-E72110D2A189}" type="presOf" srcId="{6724A989-521D-4CC3-9771-545FD50EC1D6}" destId="{FD0D3AAC-C995-4C2C-A634-6CDCC2EF27DF}" srcOrd="1" destOrd="0" presId="urn:microsoft.com/office/officeart/2005/8/layout/orgChart1"/>
    <dgm:cxn modelId="{06A55238-B915-4851-B7B6-47084002EECF}" type="presOf" srcId="{7D230736-E337-4AFC-9651-9ED9A429CF08}" destId="{E506D14D-8CE7-467D-BAB9-B80B4AE05B78}" srcOrd="1" destOrd="0" presId="urn:microsoft.com/office/officeart/2005/8/layout/orgChart1"/>
    <dgm:cxn modelId="{00FC9B5E-E26D-47CC-A8CE-3207E3FAF37E}" type="presOf" srcId="{E94FFB5E-A310-4EBE-842F-E559B0EAF50C}" destId="{2AA1C8F6-AF10-403B-A709-3FCF89640CFF}" srcOrd="1" destOrd="0" presId="urn:microsoft.com/office/officeart/2005/8/layout/orgChart1"/>
    <dgm:cxn modelId="{C4252167-6198-4923-BD85-1156DF5D202F}" type="presOf" srcId="{6FD09097-2059-42C8-8750-83C1284A8C00}" destId="{73ED0D06-A718-4926-A0EB-12B955E4E531}" srcOrd="0" destOrd="0" presId="urn:microsoft.com/office/officeart/2005/8/layout/orgChart1"/>
    <dgm:cxn modelId="{D4AA434B-2B0B-4CEE-8B90-2220EE2BAE99}" type="presOf" srcId="{6724A989-521D-4CC3-9771-545FD50EC1D6}" destId="{FA276848-F8AD-4997-BFFA-C9D530493FEF}" srcOrd="0" destOrd="0" presId="urn:microsoft.com/office/officeart/2005/8/layout/orgChart1"/>
    <dgm:cxn modelId="{90D1776E-7762-4415-8CBC-786F8AF56EDB}" type="presOf" srcId="{449F0113-D66E-423A-9922-99AC49697060}" destId="{EF0317D7-3DE8-463B-BADC-274BAE74C3C4}" srcOrd="1" destOrd="0" presId="urn:microsoft.com/office/officeart/2005/8/layout/orgChart1"/>
    <dgm:cxn modelId="{0F1C6450-83AE-47E6-A171-2E80BC091FD8}" type="presOf" srcId="{3AC15280-9237-4A61-90E0-784B397A9E11}" destId="{46E1627F-0228-4384-8D93-78D65DC1387D}" srcOrd="0" destOrd="0" presId="urn:microsoft.com/office/officeart/2005/8/layout/orgChart1"/>
    <dgm:cxn modelId="{C1033751-7EEE-44AD-A0EF-D50B95AC2F9A}" type="presOf" srcId="{66CCFD7B-E42D-499D-ADDB-1013DB3CD424}" destId="{76C85437-2A5B-4E8F-A774-A8F727544F9A}" srcOrd="0" destOrd="0" presId="urn:microsoft.com/office/officeart/2005/8/layout/orgChart1"/>
    <dgm:cxn modelId="{6FE65958-6AFF-4320-AAF5-1749CB6322FB}" srcId="{6069A20D-F9AF-41CB-B6E7-A89F5C7FBD66}" destId="{6724A989-521D-4CC3-9771-545FD50EC1D6}" srcOrd="1" destOrd="0" parTransId="{AC494629-177A-4DF8-A465-724EE6AD0AE6}" sibTransId="{C34BC1B5-FA32-4925-8707-0A01918745B8}"/>
    <dgm:cxn modelId="{B0B3517C-897A-4852-8F22-F71255FCC162}" srcId="{3AC15280-9237-4A61-90E0-784B397A9E11}" destId="{85B80177-C5CF-4EC7-872D-88FD32766B7B}" srcOrd="2" destOrd="0" parTransId="{85CD414F-A93E-452C-80F3-E68474D0A160}" sibTransId="{F6549078-D848-4126-816F-4FB4798F068C}"/>
    <dgm:cxn modelId="{4C82477D-0E88-4D27-BC67-52DFCDAF4E2B}" type="presOf" srcId="{6FD09097-2059-42C8-8750-83C1284A8C00}" destId="{D1739C29-6952-471B-9EE5-2EC4F7A74C57}" srcOrd="1" destOrd="0" presId="urn:microsoft.com/office/officeart/2005/8/layout/orgChart1"/>
    <dgm:cxn modelId="{C44E3C81-DFA3-45CE-9B29-ADAAE1FDC60F}" srcId="{3AC15280-9237-4A61-90E0-784B397A9E11}" destId="{6FD09097-2059-42C8-8750-83C1284A8C00}" srcOrd="0" destOrd="0" parTransId="{FF6DF813-09A5-4B4A-A7BA-515AE7A8F005}" sibTransId="{A6780BB6-128A-44D9-A067-94DBCEBF7005}"/>
    <dgm:cxn modelId="{BE900D8A-F253-4791-94A3-B51B13E6CA36}" type="presOf" srcId="{449F0113-D66E-423A-9922-99AC49697060}" destId="{7409F20E-E530-4188-A773-E253AED59D75}" srcOrd="0" destOrd="0" presId="urn:microsoft.com/office/officeart/2005/8/layout/orgChart1"/>
    <dgm:cxn modelId="{E5FE3990-C8F8-47D6-A3C7-0DF8EA2BEA7B}" type="presOf" srcId="{E94FFB5E-A310-4EBE-842F-E559B0EAF50C}" destId="{E8164C93-935E-4D9C-BCAD-226EF00E8FF2}" srcOrd="0" destOrd="0" presId="urn:microsoft.com/office/officeart/2005/8/layout/orgChart1"/>
    <dgm:cxn modelId="{DFE2049D-5550-4DC4-B0A2-67B3BF89E85C}" type="presOf" srcId="{85B80177-C5CF-4EC7-872D-88FD32766B7B}" destId="{5D4874B7-92AE-4152-95F0-0C1D09219EBC}" srcOrd="0" destOrd="0" presId="urn:microsoft.com/office/officeart/2005/8/layout/orgChart1"/>
    <dgm:cxn modelId="{CB7D10B0-144B-4825-A89C-6F7FEC36CDA8}" type="presOf" srcId="{85CD414F-A93E-452C-80F3-E68474D0A160}" destId="{2B417FA9-557E-4433-9969-A5A8139835E6}" srcOrd="0" destOrd="0" presId="urn:microsoft.com/office/officeart/2005/8/layout/orgChart1"/>
    <dgm:cxn modelId="{A74B83B5-F230-433A-86F0-47BA2AE4248C}" type="presOf" srcId="{870301A5-A063-4D29-B03E-893524991030}" destId="{394E33A4-C580-447F-85C7-752749610D97}" srcOrd="0" destOrd="0" presId="urn:microsoft.com/office/officeart/2005/8/layout/orgChart1"/>
    <dgm:cxn modelId="{4829D4BA-6A83-4D09-A701-8113EE0DF619}" type="presOf" srcId="{DA86506D-3A96-42AD-B8C1-36432118C404}" destId="{EC9F5A68-91F2-4AC6-BF78-33845932290C}" srcOrd="0" destOrd="0" presId="urn:microsoft.com/office/officeart/2005/8/layout/orgChart1"/>
    <dgm:cxn modelId="{7B7B8BC3-93C4-48AA-984D-2C6E9B64D521}" type="presOf" srcId="{66CCFD7B-E42D-499D-ADDB-1013DB3CD424}" destId="{AC1CAD06-16AE-448E-9893-EC5F64F3CF68}" srcOrd="1" destOrd="0" presId="urn:microsoft.com/office/officeart/2005/8/layout/orgChart1"/>
    <dgm:cxn modelId="{AF1870D2-F1E4-4E1D-B6B9-AB8535C49461}" srcId="{6724A989-521D-4CC3-9771-545FD50EC1D6}" destId="{E94FFB5E-A310-4EBE-842F-E559B0EAF50C}" srcOrd="0" destOrd="0" parTransId="{870301A5-A063-4D29-B03E-893524991030}" sibTransId="{3A63DDE6-765D-4772-BF67-DAC82BFB8DD5}"/>
    <dgm:cxn modelId="{689467D9-4F76-4B34-AEB6-F47135F5861E}" type="presOf" srcId="{4C3F596A-1558-439C-BAFE-7E206E0C007E}" destId="{2DE5485D-1993-4158-A0A1-84DA0B902631}" srcOrd="0" destOrd="0" presId="urn:microsoft.com/office/officeart/2005/8/layout/orgChart1"/>
    <dgm:cxn modelId="{61BAB2D9-462B-4EC7-A768-585F70A391A8}" type="presOf" srcId="{6069A20D-F9AF-41CB-B6E7-A89F5C7FBD66}" destId="{AB3F5B04-80F9-43D7-ADC6-190FBAF22E0F}" srcOrd="0" destOrd="0" presId="urn:microsoft.com/office/officeart/2005/8/layout/orgChart1"/>
    <dgm:cxn modelId="{AE2AC1DD-3A3A-47F6-9892-A243FD0DF26B}" type="presOf" srcId="{FF6DF813-09A5-4B4A-A7BA-515AE7A8F005}" destId="{8566C1DB-F00B-4C46-86AA-4BD981A6334B}" srcOrd="0" destOrd="0" presId="urn:microsoft.com/office/officeart/2005/8/layout/orgChart1"/>
    <dgm:cxn modelId="{DBDC64FE-4D00-491F-B51A-28B79CE3D587}" type="presOf" srcId="{FF952376-8FF1-4C14-99D0-CC58FD5B2906}" destId="{22A0FD87-A5E7-413F-AF17-3A9240A4FAE8}" srcOrd="0" destOrd="0" presId="urn:microsoft.com/office/officeart/2005/8/layout/orgChart1"/>
    <dgm:cxn modelId="{CA7495FF-46D3-4655-A935-D6CB451787C4}" srcId="{6069A20D-F9AF-41CB-B6E7-A89F5C7FBD66}" destId="{449F0113-D66E-423A-9922-99AC49697060}" srcOrd="0" destOrd="0" parTransId="{5AE755A8-EA9D-4989-85C6-4704C42074AD}" sibTransId="{2346AEE4-73AB-43A7-8369-CD817C37AB26}"/>
    <dgm:cxn modelId="{A0ACE468-5A95-4070-8302-0E64B078C4A0}" type="presParOf" srcId="{AB3F5B04-80F9-43D7-ADC6-190FBAF22E0F}" destId="{78A86059-2F75-4884-8715-E46694D164C1}" srcOrd="0" destOrd="0" presId="urn:microsoft.com/office/officeart/2005/8/layout/orgChart1"/>
    <dgm:cxn modelId="{603DFB13-D633-4322-B234-4576BBFFA6C7}" type="presParOf" srcId="{78A86059-2F75-4884-8715-E46694D164C1}" destId="{213520E0-E0BE-4611-8F70-D8EC7F388D32}" srcOrd="0" destOrd="0" presId="urn:microsoft.com/office/officeart/2005/8/layout/orgChart1"/>
    <dgm:cxn modelId="{B3BC9D89-2BEB-42CB-85EB-A1DB6EE6ECD8}" type="presParOf" srcId="{213520E0-E0BE-4611-8F70-D8EC7F388D32}" destId="{7409F20E-E530-4188-A773-E253AED59D75}" srcOrd="0" destOrd="0" presId="urn:microsoft.com/office/officeart/2005/8/layout/orgChart1"/>
    <dgm:cxn modelId="{EEAB3616-699D-4C88-9667-903B1225AEC3}" type="presParOf" srcId="{213520E0-E0BE-4611-8F70-D8EC7F388D32}" destId="{EF0317D7-3DE8-463B-BADC-274BAE74C3C4}" srcOrd="1" destOrd="0" presId="urn:microsoft.com/office/officeart/2005/8/layout/orgChart1"/>
    <dgm:cxn modelId="{07C940E7-AF82-4A05-937C-1EF9363DAD6E}" type="presParOf" srcId="{78A86059-2F75-4884-8715-E46694D164C1}" destId="{DE038F11-1489-45C6-BC13-D5C6DA66C403}" srcOrd="1" destOrd="0" presId="urn:microsoft.com/office/officeart/2005/8/layout/orgChart1"/>
    <dgm:cxn modelId="{A1BB2CDC-5797-4799-9E49-A45CA07B7072}" type="presParOf" srcId="{DE038F11-1489-45C6-BC13-D5C6DA66C403}" destId="{EC9F5A68-91F2-4AC6-BF78-33845932290C}" srcOrd="0" destOrd="0" presId="urn:microsoft.com/office/officeart/2005/8/layout/orgChart1"/>
    <dgm:cxn modelId="{7B4EEA7B-F9D2-4BF3-839B-87AC3F40FDE1}" type="presParOf" srcId="{DE038F11-1489-45C6-BC13-D5C6DA66C403}" destId="{5F696F66-8AC3-4582-8747-B64E46365060}" srcOrd="1" destOrd="0" presId="urn:microsoft.com/office/officeart/2005/8/layout/orgChart1"/>
    <dgm:cxn modelId="{F1D8553F-4FB8-4124-88CA-9F1D5D3D7F53}" type="presParOf" srcId="{5F696F66-8AC3-4582-8747-B64E46365060}" destId="{947BB18E-5E0D-449D-BCC0-0A71422C4743}" srcOrd="0" destOrd="0" presId="urn:microsoft.com/office/officeart/2005/8/layout/orgChart1"/>
    <dgm:cxn modelId="{3B8453EB-9FC6-40D6-B462-D1ACC7366BFA}" type="presParOf" srcId="{947BB18E-5E0D-449D-BCC0-0A71422C4743}" destId="{46E1627F-0228-4384-8D93-78D65DC1387D}" srcOrd="0" destOrd="0" presId="urn:microsoft.com/office/officeart/2005/8/layout/orgChart1"/>
    <dgm:cxn modelId="{550E589F-8B16-4DD1-8F9B-45521A0CFE3A}" type="presParOf" srcId="{947BB18E-5E0D-449D-BCC0-0A71422C4743}" destId="{62959E75-021B-45D9-A110-5BF0ABCAEED8}" srcOrd="1" destOrd="0" presId="urn:microsoft.com/office/officeart/2005/8/layout/orgChart1"/>
    <dgm:cxn modelId="{45D88C18-8CF3-42A6-8047-C9F3BFDFF216}" type="presParOf" srcId="{5F696F66-8AC3-4582-8747-B64E46365060}" destId="{7BE3215B-21B0-4484-A227-0A14B4A8C47D}" srcOrd="1" destOrd="0" presId="urn:microsoft.com/office/officeart/2005/8/layout/orgChart1"/>
    <dgm:cxn modelId="{42C84527-8628-4F89-9D4F-9D53EEA41E6B}" type="presParOf" srcId="{7BE3215B-21B0-4484-A227-0A14B4A8C47D}" destId="{8566C1DB-F00B-4C46-86AA-4BD981A6334B}" srcOrd="0" destOrd="0" presId="urn:microsoft.com/office/officeart/2005/8/layout/orgChart1"/>
    <dgm:cxn modelId="{8157B270-216B-4CA7-9EEC-809A80F8E94A}" type="presParOf" srcId="{7BE3215B-21B0-4484-A227-0A14B4A8C47D}" destId="{BA57E9A8-A4CC-41DE-AFA6-F09628AA41C9}" srcOrd="1" destOrd="0" presId="urn:microsoft.com/office/officeart/2005/8/layout/orgChart1"/>
    <dgm:cxn modelId="{E8CDD4A6-2607-4951-8000-118F8262B7A0}" type="presParOf" srcId="{BA57E9A8-A4CC-41DE-AFA6-F09628AA41C9}" destId="{D847BEB9-3585-4973-B9E2-9F58ECCF624E}" srcOrd="0" destOrd="0" presId="urn:microsoft.com/office/officeart/2005/8/layout/orgChart1"/>
    <dgm:cxn modelId="{7693127A-4C07-45DB-B4B9-1D125137B356}" type="presParOf" srcId="{D847BEB9-3585-4973-B9E2-9F58ECCF624E}" destId="{73ED0D06-A718-4926-A0EB-12B955E4E531}" srcOrd="0" destOrd="0" presId="urn:microsoft.com/office/officeart/2005/8/layout/orgChart1"/>
    <dgm:cxn modelId="{8088FBD3-9BC3-4F7F-BC5D-D70F75FD4405}" type="presParOf" srcId="{D847BEB9-3585-4973-B9E2-9F58ECCF624E}" destId="{D1739C29-6952-471B-9EE5-2EC4F7A74C57}" srcOrd="1" destOrd="0" presId="urn:microsoft.com/office/officeart/2005/8/layout/orgChart1"/>
    <dgm:cxn modelId="{DB031639-06B2-47A3-B67F-7F500896B1DA}" type="presParOf" srcId="{BA57E9A8-A4CC-41DE-AFA6-F09628AA41C9}" destId="{3E6D016F-2F4F-4F27-98FB-118BC0313018}" srcOrd="1" destOrd="0" presId="urn:microsoft.com/office/officeart/2005/8/layout/orgChart1"/>
    <dgm:cxn modelId="{A50B9910-9E9A-4459-AD73-9A45A7F56DC8}" type="presParOf" srcId="{3E6D016F-2F4F-4F27-98FB-118BC0313018}" destId="{2DE5485D-1993-4158-A0A1-84DA0B902631}" srcOrd="0" destOrd="0" presId="urn:microsoft.com/office/officeart/2005/8/layout/orgChart1"/>
    <dgm:cxn modelId="{42AE4994-4779-4089-A3FD-F7DD46673252}" type="presParOf" srcId="{3E6D016F-2F4F-4F27-98FB-118BC0313018}" destId="{7A34744E-7558-4620-93EE-C5E30CB45B54}" srcOrd="1" destOrd="0" presId="urn:microsoft.com/office/officeart/2005/8/layout/orgChart1"/>
    <dgm:cxn modelId="{1606E676-8286-435A-BB1B-3FE6335B367F}" type="presParOf" srcId="{7A34744E-7558-4620-93EE-C5E30CB45B54}" destId="{C0A72E1F-5F4B-4A16-826A-4EE957F51EF6}" srcOrd="0" destOrd="0" presId="urn:microsoft.com/office/officeart/2005/8/layout/orgChart1"/>
    <dgm:cxn modelId="{C74DA6CA-BCA9-4415-B90B-72D0BC0A1CB1}" type="presParOf" srcId="{C0A72E1F-5F4B-4A16-826A-4EE957F51EF6}" destId="{AB37BC34-D296-4A2C-80ED-0A91CA93336F}" srcOrd="0" destOrd="0" presId="urn:microsoft.com/office/officeart/2005/8/layout/orgChart1"/>
    <dgm:cxn modelId="{1AA43E92-246C-4301-A49A-3266D5F323D9}" type="presParOf" srcId="{C0A72E1F-5F4B-4A16-826A-4EE957F51EF6}" destId="{E506D14D-8CE7-467D-BAB9-B80B4AE05B78}" srcOrd="1" destOrd="0" presId="urn:microsoft.com/office/officeart/2005/8/layout/orgChart1"/>
    <dgm:cxn modelId="{9DB70118-5F3D-4702-9633-F99581129C5E}" type="presParOf" srcId="{7A34744E-7558-4620-93EE-C5E30CB45B54}" destId="{BB90DC1D-8A8E-4A47-B423-5844A2EC81A5}" srcOrd="1" destOrd="0" presId="urn:microsoft.com/office/officeart/2005/8/layout/orgChart1"/>
    <dgm:cxn modelId="{26C351AF-CD90-464B-9453-8F3DE3D32E02}" type="presParOf" srcId="{7A34744E-7558-4620-93EE-C5E30CB45B54}" destId="{B8D379CF-6AE7-4D44-9E24-3903BAD5BD15}" srcOrd="2" destOrd="0" presId="urn:microsoft.com/office/officeart/2005/8/layout/orgChart1"/>
    <dgm:cxn modelId="{64ED0D6A-C1A9-45B6-9AE3-3A918AB95990}" type="presParOf" srcId="{BA57E9A8-A4CC-41DE-AFA6-F09628AA41C9}" destId="{0FA70F77-3795-4FA9-83AD-37BB5663FA7B}" srcOrd="2" destOrd="0" presId="urn:microsoft.com/office/officeart/2005/8/layout/orgChart1"/>
    <dgm:cxn modelId="{A411C2E6-A319-42F6-8E11-1851E0058F6B}" type="presParOf" srcId="{7BE3215B-21B0-4484-A227-0A14B4A8C47D}" destId="{22A0FD87-A5E7-413F-AF17-3A9240A4FAE8}" srcOrd="2" destOrd="0" presId="urn:microsoft.com/office/officeart/2005/8/layout/orgChart1"/>
    <dgm:cxn modelId="{CBF65A8F-F12B-4880-ABE2-A7C896955928}" type="presParOf" srcId="{7BE3215B-21B0-4484-A227-0A14B4A8C47D}" destId="{E8CA1C32-2E48-46BB-8A88-F12F53702C80}" srcOrd="3" destOrd="0" presId="urn:microsoft.com/office/officeart/2005/8/layout/orgChart1"/>
    <dgm:cxn modelId="{F14998FE-2816-4B8F-A44D-BFE93C1B71C6}" type="presParOf" srcId="{E8CA1C32-2E48-46BB-8A88-F12F53702C80}" destId="{05BE9F48-60AA-4AB5-A292-EB25BB8A635E}" srcOrd="0" destOrd="0" presId="urn:microsoft.com/office/officeart/2005/8/layout/orgChart1"/>
    <dgm:cxn modelId="{188900C2-0DBC-42E5-B488-618E176ED8D5}" type="presParOf" srcId="{05BE9F48-60AA-4AB5-A292-EB25BB8A635E}" destId="{76C85437-2A5B-4E8F-A774-A8F727544F9A}" srcOrd="0" destOrd="0" presId="urn:microsoft.com/office/officeart/2005/8/layout/orgChart1"/>
    <dgm:cxn modelId="{F0E6E51D-D32D-4C80-AFCF-B10E8E64C26B}" type="presParOf" srcId="{05BE9F48-60AA-4AB5-A292-EB25BB8A635E}" destId="{AC1CAD06-16AE-448E-9893-EC5F64F3CF68}" srcOrd="1" destOrd="0" presId="urn:microsoft.com/office/officeart/2005/8/layout/orgChart1"/>
    <dgm:cxn modelId="{AE592123-21BF-4263-9B37-597814842BB3}" type="presParOf" srcId="{E8CA1C32-2E48-46BB-8A88-F12F53702C80}" destId="{E120C327-6A09-42F9-84FC-A0768BDF79FF}" srcOrd="1" destOrd="0" presId="urn:microsoft.com/office/officeart/2005/8/layout/orgChart1"/>
    <dgm:cxn modelId="{6779EA07-7AB6-479C-855A-F6A33C348AC7}" type="presParOf" srcId="{E8CA1C32-2E48-46BB-8A88-F12F53702C80}" destId="{600EBDB1-2F77-4BFB-899E-7ADDEDB35D24}" srcOrd="2" destOrd="0" presId="urn:microsoft.com/office/officeart/2005/8/layout/orgChart1"/>
    <dgm:cxn modelId="{3CC14C32-B1C9-46DC-8A34-71A1BD1DB64A}" type="presParOf" srcId="{7BE3215B-21B0-4484-A227-0A14B4A8C47D}" destId="{2B417FA9-557E-4433-9969-A5A8139835E6}" srcOrd="4" destOrd="0" presId="urn:microsoft.com/office/officeart/2005/8/layout/orgChart1"/>
    <dgm:cxn modelId="{16CC419C-B9AA-4E58-946A-CF372A8FF7DF}" type="presParOf" srcId="{7BE3215B-21B0-4484-A227-0A14B4A8C47D}" destId="{E723B77B-0E60-48BF-832C-6BA63BCA28A2}" srcOrd="5" destOrd="0" presId="urn:microsoft.com/office/officeart/2005/8/layout/orgChart1"/>
    <dgm:cxn modelId="{0E265885-1480-48BE-BD0D-13B1032B0FC3}" type="presParOf" srcId="{E723B77B-0E60-48BF-832C-6BA63BCA28A2}" destId="{13832FE0-DF62-4301-8655-B4EE38E2396D}" srcOrd="0" destOrd="0" presId="urn:microsoft.com/office/officeart/2005/8/layout/orgChart1"/>
    <dgm:cxn modelId="{A7AD158B-32B0-4D12-93FA-12CA48952D06}" type="presParOf" srcId="{13832FE0-DF62-4301-8655-B4EE38E2396D}" destId="{5D4874B7-92AE-4152-95F0-0C1D09219EBC}" srcOrd="0" destOrd="0" presId="urn:microsoft.com/office/officeart/2005/8/layout/orgChart1"/>
    <dgm:cxn modelId="{0D6A9CB0-E2DD-473A-AAD2-70B87D3C54FE}" type="presParOf" srcId="{13832FE0-DF62-4301-8655-B4EE38E2396D}" destId="{A82876C7-126A-46A4-9722-D7B343BD5A36}" srcOrd="1" destOrd="0" presId="urn:microsoft.com/office/officeart/2005/8/layout/orgChart1"/>
    <dgm:cxn modelId="{6320BA63-2B62-4C6B-A27E-5BC1D8412F3F}" type="presParOf" srcId="{E723B77B-0E60-48BF-832C-6BA63BCA28A2}" destId="{805711DD-1A38-4ADE-B5E8-910BE077BC09}" srcOrd="1" destOrd="0" presId="urn:microsoft.com/office/officeart/2005/8/layout/orgChart1"/>
    <dgm:cxn modelId="{E6E727AE-5BD1-4FDB-9B5D-DD0B30950938}" type="presParOf" srcId="{E723B77B-0E60-48BF-832C-6BA63BCA28A2}" destId="{5987D347-9D1D-4D15-A4EF-3934BDCDD48C}" srcOrd="2" destOrd="0" presId="urn:microsoft.com/office/officeart/2005/8/layout/orgChart1"/>
    <dgm:cxn modelId="{B1F30212-1FAC-482D-B8B3-3CF0802EAF48}" type="presParOf" srcId="{5F696F66-8AC3-4582-8747-B64E46365060}" destId="{A114E7F1-3F2D-4182-A2EF-A36695EE0DB9}" srcOrd="2" destOrd="0" presId="urn:microsoft.com/office/officeart/2005/8/layout/orgChart1"/>
    <dgm:cxn modelId="{00550640-3696-4B43-ACB3-C2B452566AA2}" type="presParOf" srcId="{78A86059-2F75-4884-8715-E46694D164C1}" destId="{CFCEAAE2-0A00-42C1-B9EB-629450D484B9}" srcOrd="2" destOrd="0" presId="urn:microsoft.com/office/officeart/2005/8/layout/orgChart1"/>
    <dgm:cxn modelId="{C0D8E886-ED7C-4550-8A4A-80FCA3F1DDE8}" type="presParOf" srcId="{AB3F5B04-80F9-43D7-ADC6-190FBAF22E0F}" destId="{5C6A9581-CA5E-4B02-98DB-9F9E647AE244}" srcOrd="1" destOrd="0" presId="urn:microsoft.com/office/officeart/2005/8/layout/orgChart1"/>
    <dgm:cxn modelId="{FC78129A-CF63-448E-B19A-AC967E43D1AE}" type="presParOf" srcId="{5C6A9581-CA5E-4B02-98DB-9F9E647AE244}" destId="{79BE1680-5316-4DA5-9A01-7F7FDA53EA9A}" srcOrd="0" destOrd="0" presId="urn:microsoft.com/office/officeart/2005/8/layout/orgChart1"/>
    <dgm:cxn modelId="{5D662BE9-0883-4B8D-B84C-D4087BF43778}" type="presParOf" srcId="{79BE1680-5316-4DA5-9A01-7F7FDA53EA9A}" destId="{FA276848-F8AD-4997-BFFA-C9D530493FEF}" srcOrd="0" destOrd="0" presId="urn:microsoft.com/office/officeart/2005/8/layout/orgChart1"/>
    <dgm:cxn modelId="{BAD78A9D-6D83-45E4-B5A5-BB4D96EC6022}" type="presParOf" srcId="{79BE1680-5316-4DA5-9A01-7F7FDA53EA9A}" destId="{FD0D3AAC-C995-4C2C-A634-6CDCC2EF27DF}" srcOrd="1" destOrd="0" presId="urn:microsoft.com/office/officeart/2005/8/layout/orgChart1"/>
    <dgm:cxn modelId="{F71018A4-BC12-46F8-8919-413A6FC8477F}" type="presParOf" srcId="{5C6A9581-CA5E-4B02-98DB-9F9E647AE244}" destId="{A9E65121-8AAA-4812-9ACB-E974126D2395}" srcOrd="1" destOrd="0" presId="urn:microsoft.com/office/officeart/2005/8/layout/orgChart1"/>
    <dgm:cxn modelId="{2F44EC81-6C73-4496-B12C-DE2FA423D0EB}" type="presParOf" srcId="{A9E65121-8AAA-4812-9ACB-E974126D2395}" destId="{394E33A4-C580-447F-85C7-752749610D97}" srcOrd="0" destOrd="0" presId="urn:microsoft.com/office/officeart/2005/8/layout/orgChart1"/>
    <dgm:cxn modelId="{6198CBDB-2583-46FE-94BA-010FABC910B8}" type="presParOf" srcId="{A9E65121-8AAA-4812-9ACB-E974126D2395}" destId="{F62B0473-9A32-4FDF-A27A-4BD938EF1059}" srcOrd="1" destOrd="0" presId="urn:microsoft.com/office/officeart/2005/8/layout/orgChart1"/>
    <dgm:cxn modelId="{09633FA4-9A78-4581-A1FA-5C8140B6F0B8}" type="presParOf" srcId="{F62B0473-9A32-4FDF-A27A-4BD938EF1059}" destId="{5C437472-6B43-4FBF-9AD1-DE8B37DCC08A}" srcOrd="0" destOrd="0" presId="urn:microsoft.com/office/officeart/2005/8/layout/orgChart1"/>
    <dgm:cxn modelId="{9629C190-8AA4-4390-9487-03C6D800809D}" type="presParOf" srcId="{5C437472-6B43-4FBF-9AD1-DE8B37DCC08A}" destId="{E8164C93-935E-4D9C-BCAD-226EF00E8FF2}" srcOrd="0" destOrd="0" presId="urn:microsoft.com/office/officeart/2005/8/layout/orgChart1"/>
    <dgm:cxn modelId="{DD6D7E3B-4549-46A0-A441-242C64494B4A}" type="presParOf" srcId="{5C437472-6B43-4FBF-9AD1-DE8B37DCC08A}" destId="{2AA1C8F6-AF10-403B-A709-3FCF89640CFF}" srcOrd="1" destOrd="0" presId="urn:microsoft.com/office/officeart/2005/8/layout/orgChart1"/>
    <dgm:cxn modelId="{75016A9F-FBDC-45C3-A36F-A40F05E2C71C}" type="presParOf" srcId="{F62B0473-9A32-4FDF-A27A-4BD938EF1059}" destId="{0C2ADE6C-9E81-487F-997F-99BA8C9919ED}" srcOrd="1" destOrd="0" presId="urn:microsoft.com/office/officeart/2005/8/layout/orgChart1"/>
    <dgm:cxn modelId="{623AEC7C-2077-4445-B9E4-B7DA3B6319C5}" type="presParOf" srcId="{F62B0473-9A32-4FDF-A27A-4BD938EF1059}" destId="{4A0CB9FC-59D7-4BFE-AF1C-608B08DAB1B2}" srcOrd="2" destOrd="0" presId="urn:microsoft.com/office/officeart/2005/8/layout/orgChart1"/>
    <dgm:cxn modelId="{E0F5CB57-ACEF-48BE-8077-31EC4BC33F47}" type="presParOf" srcId="{5C6A9581-CA5E-4B02-98DB-9F9E647AE244}" destId="{55DEFD74-A7B1-4B2A-82E5-73E8074B85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E33A4-C580-447F-85C7-752749610D97}">
      <dsp:nvSpPr>
        <dsp:cNvPr id="0" name=""/>
        <dsp:cNvSpPr/>
      </dsp:nvSpPr>
      <dsp:spPr>
        <a:xfrm>
          <a:off x="4169368" y="834983"/>
          <a:ext cx="91440" cy="30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1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17FA9-557E-4433-9969-A5A8139835E6}">
      <dsp:nvSpPr>
        <dsp:cNvPr id="0" name=""/>
        <dsp:cNvSpPr/>
      </dsp:nvSpPr>
      <dsp:spPr>
        <a:xfrm>
          <a:off x="2468562" y="1859804"/>
          <a:ext cx="1746526" cy="30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58"/>
              </a:lnTo>
              <a:lnTo>
                <a:pt x="1746526" y="151558"/>
              </a:lnTo>
              <a:lnTo>
                <a:pt x="1746526" y="3031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0FD87-A5E7-413F-AF17-3A9240A4FAE8}">
      <dsp:nvSpPr>
        <dsp:cNvPr id="0" name=""/>
        <dsp:cNvSpPr/>
      </dsp:nvSpPr>
      <dsp:spPr>
        <a:xfrm>
          <a:off x="2422842" y="1859804"/>
          <a:ext cx="91440" cy="30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1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5485D-1993-4158-A0A1-84DA0B902631}">
      <dsp:nvSpPr>
        <dsp:cNvPr id="0" name=""/>
        <dsp:cNvSpPr/>
      </dsp:nvSpPr>
      <dsp:spPr>
        <a:xfrm>
          <a:off x="144672" y="2884625"/>
          <a:ext cx="216511" cy="66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968"/>
              </a:lnTo>
              <a:lnTo>
                <a:pt x="216511" y="66396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6C1DB-F00B-4C46-86AA-4BD981A6334B}">
      <dsp:nvSpPr>
        <dsp:cNvPr id="0" name=""/>
        <dsp:cNvSpPr/>
      </dsp:nvSpPr>
      <dsp:spPr>
        <a:xfrm>
          <a:off x="722036" y="1859804"/>
          <a:ext cx="1746526" cy="303116"/>
        </a:xfrm>
        <a:custGeom>
          <a:avLst/>
          <a:gdLst/>
          <a:ahLst/>
          <a:cxnLst/>
          <a:rect l="0" t="0" r="0" b="0"/>
          <a:pathLst>
            <a:path>
              <a:moveTo>
                <a:pt x="1746526" y="0"/>
              </a:moveTo>
              <a:lnTo>
                <a:pt x="1746526" y="151558"/>
              </a:lnTo>
              <a:lnTo>
                <a:pt x="0" y="151558"/>
              </a:lnTo>
              <a:lnTo>
                <a:pt x="0" y="3031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F5A68-91F2-4AC6-BF78-33845932290C}">
      <dsp:nvSpPr>
        <dsp:cNvPr id="0" name=""/>
        <dsp:cNvSpPr/>
      </dsp:nvSpPr>
      <dsp:spPr>
        <a:xfrm>
          <a:off x="2422842" y="834983"/>
          <a:ext cx="91440" cy="30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1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9F20E-E530-4188-A773-E253AED59D75}">
      <dsp:nvSpPr>
        <dsp:cNvPr id="0" name=""/>
        <dsp:cNvSpPr/>
      </dsp:nvSpPr>
      <dsp:spPr>
        <a:xfrm>
          <a:off x="1746857" y="113278"/>
          <a:ext cx="1443409" cy="721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 err="1"/>
            <a:t>Iterable</a:t>
          </a:r>
          <a:endParaRPr lang="en-US" sz="2400" b="1" kern="1200" dirty="0"/>
        </a:p>
      </dsp:txBody>
      <dsp:txXfrm>
        <a:off x="1746857" y="113278"/>
        <a:ext cx="1443409" cy="721704"/>
      </dsp:txXfrm>
    </dsp:sp>
    <dsp:sp modelId="{46E1627F-0228-4384-8D93-78D65DC1387D}">
      <dsp:nvSpPr>
        <dsp:cNvPr id="0" name=""/>
        <dsp:cNvSpPr/>
      </dsp:nvSpPr>
      <dsp:spPr>
        <a:xfrm>
          <a:off x="1746857" y="1138099"/>
          <a:ext cx="1443409" cy="721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 err="1"/>
            <a:t>Collection</a:t>
          </a:r>
          <a:endParaRPr lang="en-US" sz="2400" b="1" kern="1200" dirty="0"/>
        </a:p>
      </dsp:txBody>
      <dsp:txXfrm>
        <a:off x="1746857" y="1138099"/>
        <a:ext cx="1443409" cy="721704"/>
      </dsp:txXfrm>
    </dsp:sp>
    <dsp:sp modelId="{73ED0D06-A718-4926-A0EB-12B955E4E531}">
      <dsp:nvSpPr>
        <dsp:cNvPr id="0" name=""/>
        <dsp:cNvSpPr/>
      </dsp:nvSpPr>
      <dsp:spPr>
        <a:xfrm>
          <a:off x="331" y="2162920"/>
          <a:ext cx="1443409" cy="721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Set</a:t>
          </a:r>
          <a:endParaRPr lang="en-US" sz="2400" kern="1200" dirty="0"/>
        </a:p>
      </dsp:txBody>
      <dsp:txXfrm>
        <a:off x="331" y="2162920"/>
        <a:ext cx="1443409" cy="721704"/>
      </dsp:txXfrm>
    </dsp:sp>
    <dsp:sp modelId="{AB37BC34-D296-4A2C-80ED-0A91CA93336F}">
      <dsp:nvSpPr>
        <dsp:cNvPr id="0" name=""/>
        <dsp:cNvSpPr/>
      </dsp:nvSpPr>
      <dsp:spPr>
        <a:xfrm>
          <a:off x="361183" y="3187741"/>
          <a:ext cx="1443409" cy="721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 err="1"/>
            <a:t>SortedSet</a:t>
          </a:r>
          <a:endParaRPr lang="en-US" sz="2400" kern="1200" dirty="0"/>
        </a:p>
      </dsp:txBody>
      <dsp:txXfrm>
        <a:off x="361183" y="3187741"/>
        <a:ext cx="1443409" cy="721704"/>
      </dsp:txXfrm>
    </dsp:sp>
    <dsp:sp modelId="{76C85437-2A5B-4E8F-A774-A8F727544F9A}">
      <dsp:nvSpPr>
        <dsp:cNvPr id="0" name=""/>
        <dsp:cNvSpPr/>
      </dsp:nvSpPr>
      <dsp:spPr>
        <a:xfrm>
          <a:off x="1746857" y="2162920"/>
          <a:ext cx="1443409" cy="721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 err="1"/>
            <a:t>List</a:t>
          </a:r>
          <a:endParaRPr lang="en-US" sz="2400" kern="1200" dirty="0"/>
        </a:p>
      </dsp:txBody>
      <dsp:txXfrm>
        <a:off x="1746857" y="2162920"/>
        <a:ext cx="1443409" cy="721704"/>
      </dsp:txXfrm>
    </dsp:sp>
    <dsp:sp modelId="{5D4874B7-92AE-4152-95F0-0C1D09219EBC}">
      <dsp:nvSpPr>
        <dsp:cNvPr id="0" name=""/>
        <dsp:cNvSpPr/>
      </dsp:nvSpPr>
      <dsp:spPr>
        <a:xfrm>
          <a:off x="3493383" y="2162920"/>
          <a:ext cx="1443409" cy="721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 err="1"/>
            <a:t>Queue</a:t>
          </a:r>
          <a:endParaRPr lang="en-US" sz="2400" kern="1200" dirty="0"/>
        </a:p>
      </dsp:txBody>
      <dsp:txXfrm>
        <a:off x="3493383" y="2162920"/>
        <a:ext cx="1443409" cy="721704"/>
      </dsp:txXfrm>
    </dsp:sp>
    <dsp:sp modelId="{FA276848-F8AD-4997-BFFA-C9D530493FEF}">
      <dsp:nvSpPr>
        <dsp:cNvPr id="0" name=""/>
        <dsp:cNvSpPr/>
      </dsp:nvSpPr>
      <dsp:spPr>
        <a:xfrm>
          <a:off x="3493383" y="113278"/>
          <a:ext cx="1443409" cy="721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 err="1"/>
            <a:t>Map</a:t>
          </a:r>
          <a:endParaRPr lang="en-US" sz="2400" b="1" kern="1200" dirty="0"/>
        </a:p>
      </dsp:txBody>
      <dsp:txXfrm>
        <a:off x="3493383" y="113278"/>
        <a:ext cx="1443409" cy="721704"/>
      </dsp:txXfrm>
    </dsp:sp>
    <dsp:sp modelId="{E8164C93-935E-4D9C-BCAD-226EF00E8FF2}">
      <dsp:nvSpPr>
        <dsp:cNvPr id="0" name=""/>
        <dsp:cNvSpPr/>
      </dsp:nvSpPr>
      <dsp:spPr>
        <a:xfrm>
          <a:off x="3493383" y="1138099"/>
          <a:ext cx="1443409" cy="721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 err="1"/>
            <a:t>SortedMap</a:t>
          </a:r>
          <a:endParaRPr lang="en-US" sz="2400" kern="1200" dirty="0"/>
        </a:p>
      </dsp:txBody>
      <dsp:txXfrm>
        <a:off x="3493383" y="1138099"/>
        <a:ext cx="1443409" cy="721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9464-0106-4FC7-AFE7-9A20F6F5238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EF2-279C-47A0-A220-62897DD2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7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76E-59AD-4A05-A9C1-2C229950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200" dirty="0"/>
              <a:t>Programare </a:t>
            </a:r>
            <a:r>
              <a:rPr lang="ro-RO" sz="7200" dirty="0" err="1"/>
              <a:t>multiparadigmă</a:t>
            </a:r>
            <a:br>
              <a:rPr lang="ro-RO" dirty="0"/>
            </a:br>
            <a:r>
              <a:rPr lang="ro-RO" b="1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3D47-5F33-40BF-B4A9-30FAFC73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/>
              <a:t>conf. dr. </a:t>
            </a:r>
            <a:r>
              <a:rPr lang="ro-RO" b="1" cap="none" dirty="0"/>
              <a:t>Cristian IONIȚĂ</a:t>
            </a:r>
          </a:p>
          <a:p>
            <a:r>
              <a:rPr lang="ro-RO" i="1" cap="none" dirty="0"/>
              <a:t>cristian.ionita@ase.ro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04568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DB68-1E94-49FF-B482-32638506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i="1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FEB96-07E6-40F2-BBA4-D8D0344A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040"/>
          </a:xfrm>
        </p:spPr>
        <p:txBody>
          <a:bodyPr>
            <a:normAutofit/>
          </a:bodyPr>
          <a:lstStyle/>
          <a:p>
            <a:r>
              <a:rPr lang="ro-RO" dirty="0"/>
              <a:t>Mecanismul p</a:t>
            </a:r>
            <a:r>
              <a:rPr lang="en-US" dirty="0" err="1"/>
              <a:t>ermit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en-US" dirty="0" err="1"/>
              <a:t>parametrizarea</a:t>
            </a:r>
            <a:r>
              <a:rPr lang="en-US" dirty="0"/>
              <a:t> </a:t>
            </a:r>
            <a:r>
              <a:rPr lang="en-US" dirty="0" err="1"/>
              <a:t>tipurilor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la </a:t>
            </a:r>
            <a:r>
              <a:rPr lang="en-US" dirty="0" err="1"/>
              <a:t>definirea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en-US" dirty="0" err="1"/>
              <a:t>interfe</a:t>
            </a:r>
            <a:r>
              <a:rPr lang="ro-RO" dirty="0" err="1"/>
              <a:t>țe</a:t>
            </a:r>
            <a:r>
              <a:rPr lang="ro-RO" dirty="0"/>
              <a:t> sau metode</a:t>
            </a:r>
          </a:p>
          <a:p>
            <a:endParaRPr lang="ro-RO" dirty="0"/>
          </a:p>
          <a:p>
            <a:r>
              <a:rPr lang="ro-RO" dirty="0"/>
              <a:t>Concept similar celui de </a:t>
            </a:r>
            <a:r>
              <a:rPr lang="ro-RO" i="1" dirty="0" err="1"/>
              <a:t>template</a:t>
            </a:r>
            <a:r>
              <a:rPr lang="ro-RO" dirty="0"/>
              <a:t> din C++ sau </a:t>
            </a:r>
            <a:r>
              <a:rPr lang="ro-RO" i="1" dirty="0" err="1"/>
              <a:t>generics</a:t>
            </a:r>
            <a:r>
              <a:rPr lang="ro-RO" dirty="0"/>
              <a:t> din C#</a:t>
            </a:r>
          </a:p>
          <a:p>
            <a:endParaRPr lang="ro-RO" dirty="0"/>
          </a:p>
          <a:p>
            <a:r>
              <a:rPr lang="ro-RO" dirty="0"/>
              <a:t>Mecanism de implementare – eradicarea tipurilor</a:t>
            </a:r>
          </a:p>
          <a:p>
            <a:pPr lvl="1"/>
            <a:r>
              <a:rPr lang="ro-RO" dirty="0"/>
              <a:t>Nu există expandarea tipurilor la compilare sau la rulare</a:t>
            </a:r>
          </a:p>
          <a:p>
            <a:pPr lvl="1"/>
            <a:r>
              <a:rPr lang="ro-RO" dirty="0"/>
              <a:t>Fără suport în mașina virtuală</a:t>
            </a:r>
          </a:p>
          <a:p>
            <a:pPr lvl="1"/>
            <a:endParaRPr lang="ro-RO" dirty="0"/>
          </a:p>
          <a:p>
            <a:r>
              <a:rPr lang="ro-RO" dirty="0"/>
              <a:t>Utilizat în special pentru definirea colecțiilor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E</a:t>
            </a:r>
            <a:r>
              <a:rPr lang="en-US" dirty="0" err="1"/>
              <a:t>liminare</a:t>
            </a:r>
            <a:r>
              <a:rPr lang="en-US" dirty="0"/>
              <a:t> </a:t>
            </a:r>
            <a:r>
              <a:rPr lang="en-US"/>
              <a:t>necesitate</a:t>
            </a:r>
            <a:r>
              <a:rPr lang="en-US" dirty="0"/>
              <a:t> cast la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endParaRPr lang="en-US" dirty="0"/>
          </a:p>
          <a:p>
            <a:pPr lvl="1"/>
            <a:r>
              <a:rPr lang="en-US" dirty="0" err="1"/>
              <a:t>Eliminare</a:t>
            </a:r>
            <a:r>
              <a:rPr lang="en-US" dirty="0"/>
              <a:t> </a:t>
            </a:r>
            <a:r>
              <a:rPr lang="en-US" dirty="0" err="1"/>
              <a:t>posibilitate</a:t>
            </a:r>
            <a:r>
              <a:rPr lang="en-US" dirty="0"/>
              <a:t> de ad</a:t>
            </a:r>
            <a:r>
              <a:rPr lang="ro-RO" dirty="0" err="1"/>
              <a:t>ăugare</a:t>
            </a:r>
            <a:r>
              <a:rPr lang="ro-RO" dirty="0"/>
              <a:t> elemente de tipuri diferite în colecții</a:t>
            </a:r>
          </a:p>
          <a:p>
            <a:pPr marL="201168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154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E0B5-B595-4EB1-A72B-2103D1D2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i="1" dirty="0"/>
              <a:t>Generics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E573-3D2A-4BB0-B7B1-9F1B48DB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Declarare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/ </a:t>
            </a:r>
            <a:r>
              <a:rPr lang="en-US" dirty="0" err="1"/>
              <a:t>interfețe</a:t>
            </a:r>
            <a:r>
              <a:rPr lang="en-US" dirty="0"/>
              <a:t> </a:t>
            </a:r>
            <a:r>
              <a:rPr lang="en-US" dirty="0" err="1"/>
              <a:t>generice</a:t>
            </a:r>
            <a:r>
              <a:rPr lang="en-US" dirty="0"/>
              <a:t>:</a:t>
            </a:r>
          </a:p>
          <a:p>
            <a:r>
              <a:rPr lang="en-US" i="1" dirty="0"/>
              <a:t>[</a:t>
            </a:r>
            <a:r>
              <a:rPr lang="en-US" i="1" dirty="0" err="1"/>
              <a:t>modificatori</a:t>
            </a:r>
            <a:r>
              <a:rPr lang="en-US" i="1" dirty="0"/>
              <a:t>] class </a:t>
            </a:r>
            <a:r>
              <a:rPr lang="en-US" i="1" dirty="0" err="1"/>
              <a:t>NumeClasa</a:t>
            </a:r>
            <a:r>
              <a:rPr lang="en-US" b="1" i="1" dirty="0"/>
              <a:t>&lt;T1, T2, ..., Tn&gt;</a:t>
            </a:r>
            <a:r>
              <a:rPr lang="en-US" i="1" dirty="0"/>
              <a:t> { ... }</a:t>
            </a:r>
          </a:p>
          <a:p>
            <a:r>
              <a:rPr lang="en-US" dirty="0" err="1"/>
              <a:t>Declarare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generice</a:t>
            </a:r>
            <a:r>
              <a:rPr lang="en-US" dirty="0"/>
              <a:t>:</a:t>
            </a:r>
          </a:p>
          <a:p>
            <a:r>
              <a:rPr lang="en-US" i="1" dirty="0"/>
              <a:t>[</a:t>
            </a:r>
            <a:r>
              <a:rPr lang="en-US" i="1" dirty="0" err="1"/>
              <a:t>modificatori</a:t>
            </a:r>
            <a:r>
              <a:rPr lang="en-US" i="1" dirty="0"/>
              <a:t>] </a:t>
            </a:r>
            <a:r>
              <a:rPr lang="en-US" b="1" i="1" dirty="0"/>
              <a:t>&lt;T1, T2, ..., Tn&gt;</a:t>
            </a:r>
            <a:r>
              <a:rPr lang="en-US" i="1" dirty="0"/>
              <a:t> tip </a:t>
            </a:r>
            <a:r>
              <a:rPr lang="en-US" i="1" dirty="0" err="1"/>
              <a:t>numeMetoda</a:t>
            </a:r>
            <a:r>
              <a:rPr lang="en-US" i="1" dirty="0"/>
              <a:t>(</a:t>
            </a:r>
            <a:r>
              <a:rPr lang="en-US" i="1" dirty="0" err="1"/>
              <a:t>listaParametri</a:t>
            </a:r>
            <a:r>
              <a:rPr lang="en-US" i="1" dirty="0"/>
              <a:t>) [throws E1,...,</a:t>
            </a:r>
            <a:r>
              <a:rPr lang="en-US" i="1" dirty="0" err="1"/>
              <a:t>Em</a:t>
            </a:r>
            <a:r>
              <a:rPr lang="en-US" i="1" dirty="0"/>
              <a:t>] {...}</a:t>
            </a:r>
          </a:p>
          <a:p>
            <a:r>
              <a:rPr lang="en-US" dirty="0"/>
              <a:t>Raw type –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ro-RO" dirty="0"/>
              <a:t>ținut prin procesul de eradicare a tipului din tipul parametrizat</a:t>
            </a:r>
            <a:endParaRPr lang="en-US" dirty="0"/>
          </a:p>
          <a:p>
            <a:endParaRPr lang="ro-R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781A9C-39C0-4F2B-B7F9-E43A4E95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068156"/>
            <a:ext cx="584967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metoda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(Object element)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eroare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compilare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// 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T();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en-US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eroare</a:t>
            </a: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compilare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en-US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eroare</a:t>
            </a: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compilare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 =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Object();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warning la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compilare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6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6807-F121-4447-AB24-F05B37A3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Java </a:t>
            </a:r>
            <a:r>
              <a:rPr lang="ro-RO" i="1" dirty="0" err="1"/>
              <a:t>Collection</a:t>
            </a:r>
            <a:r>
              <a:rPr lang="ro-RO" i="1" dirty="0"/>
              <a:t> Framework - JCF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6DA4-4A20-4E95-97D7-23F98F15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Colecție = un obiect care grupează mai multe obiecte</a:t>
            </a:r>
          </a:p>
          <a:p>
            <a:r>
              <a:rPr lang="ro-RO" dirty="0"/>
              <a:t>JCF este compusă din:</a:t>
            </a:r>
          </a:p>
          <a:p>
            <a:pPr lvl="1"/>
            <a:r>
              <a:rPr lang="ro-RO" dirty="0"/>
              <a:t>Interfețe</a:t>
            </a:r>
          </a:p>
          <a:p>
            <a:pPr lvl="2"/>
            <a:r>
              <a:rPr lang="ro-RO" dirty="0"/>
              <a:t>Tipuri abstracte care reprezintă colecțiile</a:t>
            </a:r>
          </a:p>
          <a:p>
            <a:pPr lvl="2"/>
            <a:r>
              <a:rPr lang="ro-RO" dirty="0"/>
              <a:t>Permit utilizarea obiectelor colecție independent de modalitatea de implementare</a:t>
            </a:r>
          </a:p>
          <a:p>
            <a:pPr lvl="2"/>
            <a:r>
              <a:rPr lang="ro-RO" dirty="0"/>
              <a:t>Modul preferat de utilizare a colecțiilor</a:t>
            </a:r>
          </a:p>
          <a:p>
            <a:pPr lvl="1"/>
            <a:r>
              <a:rPr lang="ro-RO" dirty="0"/>
              <a:t>Implementări</a:t>
            </a:r>
          </a:p>
          <a:p>
            <a:pPr lvl="2"/>
            <a:r>
              <a:rPr lang="ro-RO" dirty="0"/>
              <a:t>Clase care furnizează implementări concrete ale interfețelor JCF</a:t>
            </a:r>
          </a:p>
          <a:p>
            <a:pPr lvl="1"/>
            <a:r>
              <a:rPr lang="ro-RO" dirty="0"/>
              <a:t>Algoritmi</a:t>
            </a:r>
          </a:p>
          <a:p>
            <a:pPr lvl="2"/>
            <a:r>
              <a:rPr lang="ro-RO" dirty="0"/>
              <a:t>Metode care furnizează implementări </a:t>
            </a:r>
            <a:r>
              <a:rPr lang="ro-RO" dirty="0" err="1"/>
              <a:t>polimorfice</a:t>
            </a:r>
            <a:r>
              <a:rPr lang="ro-RO" dirty="0"/>
              <a:t> pentru diverse operații uzuale (sortare, căutare</a:t>
            </a:r>
          </a:p>
          <a:p>
            <a:pPr lvl="2"/>
            <a:r>
              <a:rPr lang="ro-RO" dirty="0"/>
              <a:t>Lucrează pe baza interfețelor JCF</a:t>
            </a:r>
          </a:p>
          <a:p>
            <a:pPr lvl="2"/>
            <a:endParaRPr lang="ro-RO" dirty="0"/>
          </a:p>
          <a:p>
            <a:r>
              <a:rPr lang="ro-RO" dirty="0"/>
              <a:t>Toate componentele JCF sunt generice</a:t>
            </a:r>
          </a:p>
        </p:txBody>
      </p:sp>
    </p:spTree>
    <p:extLst>
      <p:ext uri="{BB962C8B-B14F-4D97-AF65-F5344CB8AC3E}">
        <p14:creationId xmlns:p14="http://schemas.microsoft.com/office/powerpoint/2010/main" val="147351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AD38-E827-4174-AE39-DC47269A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JCF – Interfețele de bază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AC7A5-7FE7-4437-9096-D80A7D91B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454949"/>
          </a:xfrm>
        </p:spPr>
        <p:txBody>
          <a:bodyPr>
            <a:normAutofit fontScale="92500" lnSpcReduction="20000"/>
          </a:bodyPr>
          <a:lstStyle/>
          <a:p>
            <a:r>
              <a:rPr lang="ro-RO" b="1" dirty="0" err="1"/>
              <a:t>Collection</a:t>
            </a:r>
            <a:r>
              <a:rPr lang="ro-RO" dirty="0"/>
              <a:t> – reprezintă un grup de obiecte (elemente) și furnizează metodele de bază pentru enumerarea, adăugarea, ștergerea și căutarea elementelor</a:t>
            </a:r>
          </a:p>
          <a:p>
            <a:r>
              <a:rPr lang="ro-RO" dirty="0"/>
              <a:t>Colecții:</a:t>
            </a:r>
          </a:p>
          <a:p>
            <a:pPr lvl="1"/>
            <a:r>
              <a:rPr lang="ro-RO" b="1" dirty="0"/>
              <a:t>Set</a:t>
            </a:r>
            <a:r>
              <a:rPr lang="ro-RO" dirty="0"/>
              <a:t> – nu poate conține valori duplicate</a:t>
            </a:r>
          </a:p>
          <a:p>
            <a:pPr lvl="1"/>
            <a:r>
              <a:rPr lang="ro-RO" b="1" dirty="0" err="1"/>
              <a:t>List</a:t>
            </a:r>
            <a:r>
              <a:rPr lang="ro-RO" dirty="0"/>
              <a:t> – poate conține valori duplicate și permite accesul direct la elemente</a:t>
            </a:r>
          </a:p>
          <a:p>
            <a:pPr lvl="1"/>
            <a:r>
              <a:rPr lang="ro-RO" b="1" dirty="0" err="1"/>
              <a:t>Queue</a:t>
            </a:r>
            <a:r>
              <a:rPr lang="ro-RO" dirty="0"/>
              <a:t> – utilizate pentru a organiza </a:t>
            </a:r>
            <a:r>
              <a:rPr lang="ro-RO" dirty="0" err="1"/>
              <a:t>elemenetele</a:t>
            </a:r>
            <a:r>
              <a:rPr lang="ro-RO" dirty="0"/>
              <a:t> în vederea prelucrării conform unei strategii (FIFO, prioritate, etc.)</a:t>
            </a:r>
          </a:p>
          <a:p>
            <a:r>
              <a:rPr lang="ro-RO" b="1" dirty="0" err="1"/>
              <a:t>Map</a:t>
            </a:r>
            <a:r>
              <a:rPr lang="ro-RO" b="1" dirty="0"/>
              <a:t> </a:t>
            </a:r>
            <a:r>
              <a:rPr lang="ro-RO" dirty="0"/>
              <a:t>– reprezintă o colecție de perechi cheie (unică) – valoare și furnizează metodele de bază pentru citirea și manipularea perechilor</a:t>
            </a:r>
          </a:p>
          <a:p>
            <a:r>
              <a:rPr lang="ro-RO" dirty="0"/>
              <a:t>Determinarea egalității se realizează pe baza metodei </a:t>
            </a:r>
            <a:r>
              <a:rPr lang="ro-RO" b="1" i="1" dirty="0" err="1"/>
              <a:t>Object.equals</a:t>
            </a:r>
            <a:r>
              <a:rPr lang="ro-RO" dirty="0"/>
              <a:t>, iar ordonarea pe baza implementării interfeței </a:t>
            </a:r>
            <a:r>
              <a:rPr lang="ro-RO" b="1" i="1" dirty="0" err="1"/>
              <a:t>Comparable</a:t>
            </a:r>
            <a:r>
              <a:rPr lang="ro-RO" b="1" i="1" dirty="0"/>
              <a:t>&lt;T&gt; </a:t>
            </a:r>
            <a:r>
              <a:rPr lang="ro-RO" i="1" dirty="0"/>
              <a:t>sau </a:t>
            </a:r>
            <a:r>
              <a:rPr lang="ro-RO" b="1" i="1" dirty="0"/>
              <a:t>Comparator&lt;T&gt;</a:t>
            </a:r>
            <a:endParaRPr lang="en-US" b="1" i="1" dirty="0"/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75493E-9B83-4BDF-9330-9D93DD13833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4531770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04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AAF0-8178-4798-B96A-6103C454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JCF – Implementări de bază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8E04E9-D3E2-4FFB-814C-27DFA0FD6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038428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5032493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730340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8939096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96447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8458578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65984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Interfața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i="1" dirty="0" err="1"/>
                        <a:t>Hash</a:t>
                      </a:r>
                      <a:r>
                        <a:rPr lang="ro-RO" i="1" dirty="0"/>
                        <a:t> Table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i="1" dirty="0"/>
                        <a:t>Vectori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i="1" dirty="0"/>
                        <a:t>Arbori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i="1" dirty="0"/>
                        <a:t>Liste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i="1" dirty="0" err="1"/>
                        <a:t>Hash</a:t>
                      </a:r>
                      <a:r>
                        <a:rPr lang="ro-RO" i="1" dirty="0"/>
                        <a:t> + Listă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6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Set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1" i="1" dirty="0" err="1"/>
                        <a:t>HashSet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i="1" dirty="0" err="1"/>
                        <a:t>TreeSet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i="1" dirty="0" err="1"/>
                        <a:t>LinkedHashSet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05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 err="1"/>
                        <a:t>List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1" i="1" dirty="0" err="1"/>
                        <a:t>ArrayList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ro-RO" i="1" dirty="0" err="1"/>
                        <a:t>LinkedList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4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dirty="0" err="1"/>
                        <a:t>Queue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 err="1"/>
                        <a:t>Map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1" i="1" dirty="0" err="1"/>
                        <a:t>HashMap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i="1" dirty="0" err="1"/>
                        <a:t>TreeMap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i="1" dirty="0" err="1"/>
                        <a:t>LinkedHashMap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50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E9E7E2-C991-4028-90FA-5AF923E5C27A}"/>
              </a:ext>
            </a:extLst>
          </p:cNvPr>
          <p:cNvSpPr txBox="1"/>
          <p:nvPr/>
        </p:nvSpPr>
        <p:spPr>
          <a:xfrm>
            <a:off x="1096963" y="4004672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Reprezintă clasele recomandate pentru majoritatea aplicațiilor</a:t>
            </a:r>
          </a:p>
          <a:p>
            <a:endParaRPr lang="ro-RO" dirty="0"/>
          </a:p>
          <a:p>
            <a:r>
              <a:rPr lang="ro-RO" dirty="0"/>
              <a:t>Nu sunt clase abstracte – furnizează implementarea completă pentru interfețele respective</a:t>
            </a:r>
          </a:p>
          <a:p>
            <a:endParaRPr lang="ro-RO" dirty="0"/>
          </a:p>
          <a:p>
            <a:r>
              <a:rPr lang="ro-RO" dirty="0"/>
              <a:t>Permit elemente </a:t>
            </a:r>
            <a:r>
              <a:rPr lang="ro-RO" i="1" dirty="0" err="1"/>
              <a:t>null</a:t>
            </a:r>
            <a:r>
              <a:rPr lang="ro-RO" dirty="0"/>
              <a:t> (atât chei cât și valori)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4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F61C-23EB-455A-8A21-A1F5EE4F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JCF - 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27C2-6E8D-41F9-88B7-10335E4C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Implementați sub formă de metode statice în clasa </a:t>
            </a:r>
            <a:r>
              <a:rPr lang="ro-RO" i="1" dirty="0" err="1"/>
              <a:t>java.util.</a:t>
            </a:r>
            <a:r>
              <a:rPr lang="ro-RO" b="1" i="1" dirty="0" err="1"/>
              <a:t>Collections</a:t>
            </a:r>
            <a:endParaRPr lang="ro-RO" b="1" i="1" dirty="0"/>
          </a:p>
          <a:p>
            <a:r>
              <a:rPr lang="ro-RO" dirty="0"/>
              <a:t>Aranjare elemente</a:t>
            </a:r>
          </a:p>
          <a:p>
            <a:pPr lvl="1"/>
            <a:r>
              <a:rPr lang="ro-RO" b="1" i="1" dirty="0"/>
              <a:t>s</a:t>
            </a:r>
            <a:r>
              <a:rPr lang="fr-FR" b="1" i="1" dirty="0" err="1"/>
              <a:t>ort</a:t>
            </a:r>
            <a:r>
              <a:rPr lang="ro-RO" b="1" i="1" dirty="0"/>
              <a:t> </a:t>
            </a:r>
            <a:r>
              <a:rPr lang="ro-RO" dirty="0"/>
              <a:t>– sortare simplă sau pe bază de obiect comparator </a:t>
            </a:r>
          </a:p>
          <a:p>
            <a:pPr lvl="1"/>
            <a:r>
              <a:rPr lang="ro-RO" i="1" dirty="0" err="1"/>
              <a:t>shuffle</a:t>
            </a:r>
            <a:r>
              <a:rPr lang="ro-RO" dirty="0"/>
              <a:t> – amestecare elemente</a:t>
            </a:r>
          </a:p>
          <a:p>
            <a:pPr lvl="1"/>
            <a:r>
              <a:rPr lang="ro-RO" i="1" dirty="0"/>
              <a:t>reverse – </a:t>
            </a:r>
            <a:r>
              <a:rPr lang="ro-RO" dirty="0"/>
              <a:t>inversarea ordinii elementelor</a:t>
            </a:r>
          </a:p>
          <a:p>
            <a:r>
              <a:rPr lang="ro-RO" dirty="0"/>
              <a:t>Căutare</a:t>
            </a:r>
          </a:p>
          <a:p>
            <a:pPr lvl="1"/>
            <a:r>
              <a:rPr lang="ro-RO" i="1" dirty="0" err="1"/>
              <a:t>binarySearch</a:t>
            </a:r>
            <a:r>
              <a:rPr lang="ro-RO" dirty="0"/>
              <a:t> – căutare în liste sortate</a:t>
            </a:r>
          </a:p>
          <a:p>
            <a:pPr lvl="1"/>
            <a:r>
              <a:rPr lang="ro-RO" i="1" dirty="0" err="1"/>
              <a:t>frequency</a:t>
            </a:r>
            <a:r>
              <a:rPr lang="ro-RO" dirty="0"/>
              <a:t> – numărare apariții element</a:t>
            </a:r>
          </a:p>
          <a:p>
            <a:r>
              <a:rPr lang="ro-RO" dirty="0"/>
              <a:t>Manipulări de bază</a:t>
            </a:r>
          </a:p>
          <a:p>
            <a:pPr lvl="1"/>
            <a:r>
              <a:rPr lang="ro-RO" i="1" dirty="0" err="1"/>
              <a:t>addAll</a:t>
            </a:r>
            <a:r>
              <a:rPr lang="ro-RO" i="1" dirty="0"/>
              <a:t> </a:t>
            </a:r>
            <a:r>
              <a:rPr lang="ro-RO" dirty="0"/>
              <a:t>- adăugare elemente multiple </a:t>
            </a:r>
          </a:p>
          <a:p>
            <a:pPr lvl="1"/>
            <a:r>
              <a:rPr lang="ro-RO" i="1" dirty="0" err="1"/>
              <a:t>fill</a:t>
            </a:r>
            <a:r>
              <a:rPr lang="ro-RO" i="1" dirty="0"/>
              <a:t> </a:t>
            </a:r>
            <a:r>
              <a:rPr lang="ro-RO" dirty="0"/>
              <a:t>– umplere lista cu o anumită valoare</a:t>
            </a:r>
          </a:p>
          <a:p>
            <a:pPr lvl="1"/>
            <a:r>
              <a:rPr lang="ro-RO" i="1" dirty="0" err="1"/>
              <a:t>copy</a:t>
            </a:r>
            <a:r>
              <a:rPr lang="ro-RO" i="1" dirty="0"/>
              <a:t> </a:t>
            </a:r>
            <a:r>
              <a:rPr lang="ro-RO" dirty="0"/>
              <a:t>– copiere elemente între două liste</a:t>
            </a:r>
          </a:p>
          <a:p>
            <a:pPr lvl="1"/>
            <a:r>
              <a:rPr lang="ro-RO" i="1" dirty="0"/>
              <a:t>min / </a:t>
            </a:r>
            <a:r>
              <a:rPr lang="ro-RO" i="1" dirty="0" err="1"/>
              <a:t>max</a:t>
            </a:r>
            <a:r>
              <a:rPr lang="ro-RO" i="1" dirty="0"/>
              <a:t> </a:t>
            </a:r>
            <a:r>
              <a:rPr lang="ro-RO" dirty="0"/>
              <a:t>– determinare elemente minime și maxime</a:t>
            </a:r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73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13657</TotalTime>
  <Words>500</Words>
  <Application>Microsoft Office PowerPoint</Application>
  <PresentationFormat>Widescreen</PresentationFormat>
  <Paragraphs>92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Retrospect</vt:lpstr>
      <vt:lpstr>Programare multiparadigmă JAVA</vt:lpstr>
      <vt:lpstr>Java Generics</vt:lpstr>
      <vt:lpstr>Java Generics</vt:lpstr>
      <vt:lpstr>Java Collection Framework - JCF</vt:lpstr>
      <vt:lpstr>JCF – Interfețele de bază</vt:lpstr>
      <vt:lpstr>JCF – Implementări de bază</vt:lpstr>
      <vt:lpstr>JCF - Algoritmi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Cristian Ioniță</cp:lastModifiedBy>
  <cp:revision>142</cp:revision>
  <cp:lastPrinted>2020-03-03T10:30:51Z</cp:lastPrinted>
  <dcterms:created xsi:type="dcterms:W3CDTF">2020-02-12T19:18:10Z</dcterms:created>
  <dcterms:modified xsi:type="dcterms:W3CDTF">2020-05-22T06:19:22Z</dcterms:modified>
</cp:coreProperties>
</file>