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FFEB-C106-0B83-9C2D-3311A4B8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6201C-B471-E6B1-95D0-9D808C34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F3AF3-3DCB-3FAF-C7BB-90229E11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B382C-7BA3-E17E-4139-0ADB41E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FD786-55E1-A317-EC4C-1EB5C765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6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2D50E-1D01-59D9-46CD-972C04D6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6C511B-8E00-A006-429B-272F4992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0EF6F-D349-4F30-5036-68258D40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0E0A4-A296-5CDE-8437-B5E7A91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9959F-DBE0-4119-8556-44370F1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DA67FD-700D-7EA6-9698-11D29343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63EED-58CF-006F-1298-43F41F01F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C342C-53F7-744C-F5AA-FBC3D8D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AC18-FFAC-86C2-CA79-9D83D6A8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9C3B4-F9CE-047D-A39E-C3EAA8C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6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6AA04-CA7F-4F66-8E40-0D9D4C3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3C7A3-9D7B-FEC6-356C-C0FD9811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44F1C-0116-D100-91C6-18915ED6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B35FA-72EA-64AA-F297-CB3199B6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BC10B-494B-2D16-8D9B-04D41DA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4F506-AE35-62F7-637A-C93C1104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C1743-28FA-CB6E-9F76-23B5392E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6BC3B-6AEB-D16C-8175-9AB0A7C8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92750-9066-FF9A-4691-D158B36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F2EFE-93E0-E26F-2994-2F9FF29F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6C924-A3A7-5BC9-CADD-16B417C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F1FCA-3384-099C-9DD8-A863DF6C6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03A8B-AB15-B0DE-3F57-C68B3965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193C3-0DBA-FF89-FF3D-5EB85F4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3812F4-A2FA-5F5A-4616-66FAF81D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AED74-6E35-1415-2510-006466F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C4411-F9D9-9A73-2577-2953F7D0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2A62A-4F6C-5F23-E45D-EF0C8164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7DE2F-41C5-8A06-803D-4A88AD68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8DBAA4-3C8A-A5DE-6633-6EF239F21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7F55A-3962-E911-83C9-F8771A5C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A7F449-5CCD-EF70-08E2-E779781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8477C3-DBF0-14F6-25A6-621286D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9C9833-960B-7262-85D0-1CAE479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7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F69D6-4C9C-BA2D-FEC0-3459ABB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97AC5-ABFD-A460-F984-5F1D321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A5B076-720D-EB27-04DF-374B7F1A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DC2DB-0809-C705-5022-8BB8B76D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06E8D9-451D-551D-C11C-14064C9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E043B-29BB-6894-6B90-1980108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783C5-45DA-41B1-6D1F-4D4A1899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FC9BB-D6D5-CAF6-0FAF-84F94E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64527-C2B7-30FA-7BBE-8D3189A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E359C4-EA04-DB68-767C-A3C9F1D6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57D37-4364-78D4-CD14-0D4FFE37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648BA-F0E2-E3BA-29FC-234F1DB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11DD6-A083-01B0-C2D6-BC8F0D8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75D58-F919-66CC-C486-274DDDD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65527E-C208-64CF-AA86-7E048091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5D696A-9C7C-B3C8-1343-688D891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1FF83-0DBB-12AC-A574-82A73F92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86B92-6B4F-DA1A-E83C-595482E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B0D84-204C-A616-D159-5C18839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3B6DCC-6C58-C72A-5B7E-19520ED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5A1E3-70E2-CA6B-8514-9391202A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36F22-A6BB-C279-678E-9DED7599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C73C6-CC89-E69C-059E-3ED41912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9C592-BA0A-0E36-00FF-D2FB67A9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8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19CEA-FBAA-ECBC-D106-5ACB97E3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287862"/>
            <a:ext cx="9144000" cy="238760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Gimbal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1001A9-415D-1C9E-53E6-EFB3555558EC}"/>
              </a:ext>
            </a:extLst>
          </p:cNvPr>
          <p:cNvSpPr txBox="1"/>
          <p:nvPr/>
        </p:nvSpPr>
        <p:spPr>
          <a:xfrm>
            <a:off x="754603" y="5273336"/>
            <a:ext cx="335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Présenté par:</a:t>
            </a:r>
          </a:p>
          <a:p>
            <a:r>
              <a:rPr lang="fr-FR" dirty="0"/>
              <a:t>ACCART—MANEN Timothée</a:t>
            </a:r>
          </a:p>
          <a:p>
            <a:r>
              <a:rPr lang="fr-FR" dirty="0"/>
              <a:t>GRANTE Axel</a:t>
            </a:r>
          </a:p>
        </p:txBody>
      </p:sp>
    </p:spTree>
    <p:extLst>
      <p:ext uri="{BB962C8B-B14F-4D97-AF65-F5344CB8AC3E}">
        <p14:creationId xmlns:p14="http://schemas.microsoft.com/office/powerpoint/2010/main" val="4072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0958-2995-D8C8-C793-3F0B5A1D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00BCB-ACCC-663E-032A-244079A1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E2C80-4BF0-2B10-824E-7305768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</a:t>
            </a:r>
            <a:r>
              <a:rPr lang="fr-FR" dirty="0" err="1"/>
              <a:t>gimbal</a:t>
            </a:r>
            <a:r>
              <a:rPr lang="fr-FR" dirty="0"/>
              <a:t> ?</a:t>
            </a:r>
          </a:p>
        </p:txBody>
      </p:sp>
      <p:pic>
        <p:nvPicPr>
          <p:cNvPr id="1026" name="Picture 2" descr="Gimbal professionnelle 3 axes qui supporte jusqu'à 2,2 kg - MVG220 |  Manfrotto FR">
            <a:extLst>
              <a:ext uri="{FF2B5EF4-FFF2-40B4-BE49-F238E27FC236}">
                <a16:creationId xmlns:a16="http://schemas.microsoft.com/office/drawing/2014/main" id="{DD5A185B-C978-EAEF-8C1E-6D9C90092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86" y="1123973"/>
            <a:ext cx="2305027" cy="23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A4B0AA-251B-80C8-8DAE-A782472A1870}"/>
              </a:ext>
            </a:extLst>
          </p:cNvPr>
          <p:cNvSpPr txBox="1"/>
          <p:nvPr/>
        </p:nvSpPr>
        <p:spPr>
          <a:xfrm>
            <a:off x="1278385" y="2100880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Stabilisateur de caméra</a:t>
            </a:r>
          </a:p>
        </p:txBody>
      </p:sp>
      <p:pic>
        <p:nvPicPr>
          <p:cNvPr id="1028" name="Picture 4" descr="DJI DRONE AVATA - FLY SMART COMBO CASQUE FPV V2 de chez au meilleur prix |  Images Photo Cholet">
            <a:extLst>
              <a:ext uri="{FF2B5EF4-FFF2-40B4-BE49-F238E27FC236}">
                <a16:creationId xmlns:a16="http://schemas.microsoft.com/office/drawing/2014/main" id="{5C527444-D99A-7BC5-ADB6-4D8ABC4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61" y="4101229"/>
            <a:ext cx="2483998" cy="24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65463-F76C-B0A0-C5F4-7BCEF2E76794}"/>
              </a:ext>
            </a:extLst>
          </p:cNvPr>
          <p:cNvSpPr txBox="1"/>
          <p:nvPr/>
        </p:nvSpPr>
        <p:spPr>
          <a:xfrm>
            <a:off x="1278385" y="4755304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 de drones </a:t>
            </a:r>
          </a:p>
        </p:txBody>
      </p:sp>
      <p:pic>
        <p:nvPicPr>
          <p:cNvPr id="5" name="Picture 4" descr="DJI DRONE AVATA - FLY SMART COMBO CASQUE FPV V2 de chez au meilleur prix |  Images Photo Cholet">
            <a:extLst>
              <a:ext uri="{FF2B5EF4-FFF2-40B4-BE49-F238E27FC236}">
                <a16:creationId xmlns:a16="http://schemas.microsoft.com/office/drawing/2014/main" id="{AF327FED-0769-C7A8-3FD3-16C9F592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61" y="4253629"/>
            <a:ext cx="2483998" cy="24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9369-7906-5E41-28F1-100FCDE8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452A-9278-4D3F-4637-1276E4F9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Servo moteur 			Stepper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Brushless</a:t>
            </a:r>
            <a:r>
              <a:rPr lang="fr-FR" dirty="0"/>
              <a:t>				</a:t>
            </a:r>
            <a:r>
              <a:rPr lang="fr-FR" dirty="0" err="1"/>
              <a:t>Brushed</a:t>
            </a:r>
            <a:endParaRPr lang="fr-FR" dirty="0"/>
          </a:p>
        </p:txBody>
      </p:sp>
      <p:pic>
        <p:nvPicPr>
          <p:cNvPr id="2054" name="Picture 6" descr="Servomoteur Grove 316010005 - Commandes moteur | GO TRONIC">
            <a:extLst>
              <a:ext uri="{FF2B5EF4-FFF2-40B4-BE49-F238E27FC236}">
                <a16:creationId xmlns:a16="http://schemas.microsoft.com/office/drawing/2014/main" id="{FEF54D64-FBCD-F15C-6514-A90523FD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4" y="2360010"/>
            <a:ext cx="1633305" cy="16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S PRO Hybrid Stepper Motor, 0.44Nm Torque, 2.8V, 0.9°, 42.3 x 42.3mm  Frame, 5mm Shaft | RS">
            <a:extLst>
              <a:ext uri="{FF2B5EF4-FFF2-40B4-BE49-F238E27FC236}">
                <a16:creationId xmlns:a16="http://schemas.microsoft.com/office/drawing/2014/main" id="{1E5F0FAD-C489-0BD2-874C-F085E9EF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2485748"/>
            <a:ext cx="2105598" cy="11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teur de cardan TMotor GB2208 - RobotShop">
            <a:extLst>
              <a:ext uri="{FF2B5EF4-FFF2-40B4-BE49-F238E27FC236}">
                <a16:creationId xmlns:a16="http://schemas.microsoft.com/office/drawing/2014/main" id="{7C649529-728B-5B12-C290-D15B5727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" y="4891597"/>
            <a:ext cx="1966403" cy="196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ackStar 1/10th Brushed Motor 550/27T | HobbyKing">
            <a:extLst>
              <a:ext uri="{FF2B5EF4-FFF2-40B4-BE49-F238E27FC236}">
                <a16:creationId xmlns:a16="http://schemas.microsoft.com/office/drawing/2014/main" id="{925027D8-97D9-324B-0476-20C2B37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4996209"/>
            <a:ext cx="1916062" cy="14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0BD6C-AC8D-7963-DBF9-6D01CB1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et problèmes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9A8F7-63F9-10BF-37B1-E5160D2B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A9F413-225A-F5CE-8ED5-226D3201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60" y="1719061"/>
            <a:ext cx="3856422" cy="4131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D2AF0E-F344-9731-6A87-7305CE64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8" y="2441359"/>
            <a:ext cx="3595803" cy="2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CDEF-5C4E-D7AD-B8D6-E0DD12B3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Electronique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E65E-5429-5142-AFE3-873D0071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D3B8E-5AB1-2978-12BA-79F0FF23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</a:t>
            </a:r>
            <a:r>
              <a:rPr lang="fr-FR" dirty="0" err="1"/>
              <a:t>omg</a:t>
            </a:r>
            <a:r>
              <a:rPr lang="fr-FR" dirty="0"/>
              <a:t>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CB5E-569F-903A-5E37-BDC1F3F8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580AE-6064-9CE0-8F0F-8B9067E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 d’amélioration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5B523-F6AA-6F55-9D52-14C0C1E3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Gimbal</vt:lpstr>
      <vt:lpstr>Sommaire</vt:lpstr>
      <vt:lpstr>Qu’est ce qu’une gimbal ?</vt:lpstr>
      <vt:lpstr>Présentation PowerPoint</vt:lpstr>
      <vt:lpstr>3D et problèmes techniques</vt:lpstr>
      <vt:lpstr>Electronique </vt:lpstr>
      <vt:lpstr>Programmation omg les problèmes</vt:lpstr>
      <vt:lpstr>Piste d’amélioration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Gimbal</dc:title>
  <dc:creator>Philippe Grante</dc:creator>
  <cp:lastModifiedBy>Philippe Grante</cp:lastModifiedBy>
  <cp:revision>2</cp:revision>
  <dcterms:created xsi:type="dcterms:W3CDTF">2024-03-13T13:32:51Z</dcterms:created>
  <dcterms:modified xsi:type="dcterms:W3CDTF">2024-03-13T18:25:26Z</dcterms:modified>
</cp:coreProperties>
</file>