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7" r:id="rId3"/>
    <p:sldId id="277" r:id="rId4"/>
    <p:sldId id="272" r:id="rId5"/>
    <p:sldId id="276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45021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0562-E361-4901-81A9-DC99371C70DE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088F-5C71-4C3B-A46F-E5E332BBC3D1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9E80-105D-4CD8-AF07-4CEB9B9063CC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46704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2C64-0D63-44AF-997A-1B1FE1A96E19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A110-C81D-4C5F-84B3-B5F5E7416EB9}" type="datetime1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31720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C5ED-4C80-4726-926C-338D85485045}" type="datetime1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47976-C764-44D0-930D-1AC5846C8450}" type="datetime1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5702-ECF8-4274-B6BF-9D5EEBC26FE5}" type="datetime1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6C6A-A83C-4E27-990F-89F11F779CE0}" type="datetime1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D14E86EA-95E3-4DA0-97E2-7D1BBAC51A0F}" type="datetime1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 rot="10800000">
            <a:off x="10160000" y="221916"/>
            <a:ext cx="1319810" cy="165768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Down Arrow 6"/>
          <p:cNvSpPr/>
          <p:nvPr/>
        </p:nvSpPr>
        <p:spPr>
          <a:xfrm>
            <a:off x="10151982" y="4991764"/>
            <a:ext cx="1319810" cy="165768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ectangle 7"/>
          <p:cNvSpPr/>
          <p:nvPr/>
        </p:nvSpPr>
        <p:spPr>
          <a:xfrm>
            <a:off x="254000" y="3235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chemeClr val="tx1"/>
                </a:solidFill>
              </a:rPr>
              <a:t>Humidity</a:t>
            </a:r>
            <a:endParaRPr lang="en-NZ" sz="3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8400" y="3235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chemeClr val="tx1"/>
                </a:solidFill>
              </a:rPr>
              <a:t>Temp. Top</a:t>
            </a:r>
            <a:endParaRPr lang="en-NZ" sz="3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000" y="35239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/>
              <a:t>Status</a:t>
            </a:r>
            <a:endParaRPr lang="en-NZ" sz="3600" dirty="0"/>
          </a:p>
        </p:txBody>
      </p:sp>
      <p:sp>
        <p:nvSpPr>
          <p:cNvPr id="11" name="Rectangle 10"/>
          <p:cNvSpPr/>
          <p:nvPr/>
        </p:nvSpPr>
        <p:spPr>
          <a:xfrm>
            <a:off x="3708400" y="35239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chemeClr val="tx1"/>
                </a:solidFill>
              </a:rPr>
              <a:t>Temp. Middle</a:t>
            </a:r>
            <a:endParaRPr lang="en-NZ" sz="3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50400" y="2203116"/>
            <a:ext cx="2438400" cy="2470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/>
              <a:t>Set Temp</a:t>
            </a:r>
            <a:r>
              <a:rPr lang="en-NZ" dirty="0" smtClean="0"/>
              <a:t>.</a:t>
            </a:r>
            <a:endParaRPr lang="en-NZ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3752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Z" dirty="0"/>
          </a:p>
        </p:txBody>
      </p:sp>
      <p:sp>
        <p:nvSpPr>
          <p:cNvPr id="15" name="Rectangle 14"/>
          <p:cNvSpPr/>
          <p:nvPr/>
        </p:nvSpPr>
        <p:spPr>
          <a:xfrm>
            <a:off x="7296731" y="323516"/>
            <a:ext cx="2037769" cy="6229684"/>
          </a:xfrm>
          <a:prstGeom prst="rect">
            <a:avLst/>
          </a:prstGeom>
          <a:gradFill>
            <a:gsLst>
              <a:gs pos="10000">
                <a:srgbClr val="FF0000"/>
              </a:gs>
              <a:gs pos="49000">
                <a:srgbClr val="009600"/>
              </a:gs>
              <a:gs pos="88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/>
          <p:cNvSpPr txBox="1"/>
          <p:nvPr/>
        </p:nvSpPr>
        <p:spPr>
          <a:xfrm>
            <a:off x="9541746" y="4278684"/>
            <a:ext cx="241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/>
              <a:t>Hold to Save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 rot="10800000">
            <a:off x="10160000" y="221916"/>
            <a:ext cx="1319810" cy="1657684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0151982" y="4991764"/>
            <a:ext cx="1319810" cy="1657684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4000" y="3235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rgbClr val="00FF00"/>
                </a:solidFill>
              </a:rPr>
              <a:t>Humidity</a:t>
            </a:r>
            <a:endParaRPr lang="en-NZ" sz="3600" dirty="0">
              <a:solidFill>
                <a:srgbClr val="00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8400" y="3235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rgbClr val="00FF00"/>
                </a:solidFill>
              </a:rPr>
              <a:t>Temp. Top</a:t>
            </a:r>
            <a:endParaRPr lang="en-NZ" sz="3600" dirty="0">
              <a:solidFill>
                <a:srgbClr val="00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4000" y="35239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NZ" sz="36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08400" y="3523916"/>
            <a:ext cx="3352800" cy="3029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srgbClr val="00FF00"/>
                </a:solidFill>
              </a:rPr>
              <a:t>Temp. Middle</a:t>
            </a:r>
            <a:endParaRPr lang="en-NZ" sz="3600" dirty="0">
              <a:solidFill>
                <a:srgbClr val="00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550400" y="2203116"/>
            <a:ext cx="2438400" cy="24704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3600" dirty="0" smtClean="0">
                <a:solidFill>
                  <a:prstClr val="white"/>
                </a:solidFill>
              </a:rPr>
              <a:t>Set Temp</a:t>
            </a:r>
            <a:r>
              <a:rPr lang="en-NZ" dirty="0" smtClean="0">
                <a:solidFill>
                  <a:prstClr val="white"/>
                </a:solidFill>
              </a:rPr>
              <a:t>.</a:t>
            </a:r>
            <a:endParaRPr lang="en-NZ" dirty="0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3752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Z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96731" y="323516"/>
            <a:ext cx="2037769" cy="6229684"/>
          </a:xfrm>
          <a:prstGeom prst="rect">
            <a:avLst/>
          </a:prstGeom>
          <a:gradFill>
            <a:gsLst>
              <a:gs pos="10000">
                <a:srgbClr val="FF0000"/>
              </a:gs>
              <a:gs pos="49000">
                <a:srgbClr val="009600"/>
              </a:gs>
              <a:gs pos="88000">
                <a:srgbClr val="00206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41746" y="4278684"/>
            <a:ext cx="241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 smtClean="0">
                <a:solidFill>
                  <a:prstClr val="white"/>
                </a:solidFill>
              </a:rPr>
              <a:t>Hold to Save</a:t>
            </a:r>
            <a:endParaRPr lang="en-NZ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523092"/>
            <a:ext cx="3352800" cy="3030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" y="3522271"/>
            <a:ext cx="335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 smtClean="0"/>
              <a:t>Status</a:t>
            </a:r>
            <a:endParaRPr lang="en-NZ" sz="3600" dirty="0"/>
          </a:p>
        </p:txBody>
      </p:sp>
    </p:spTree>
    <p:extLst>
      <p:ext uri="{BB962C8B-B14F-4D97-AF65-F5344CB8AC3E}">
        <p14:creationId xmlns:p14="http://schemas.microsoft.com/office/powerpoint/2010/main" val="259537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337929" y="496957"/>
            <a:ext cx="5426765" cy="1093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Main Page</a:t>
            </a:r>
            <a:endParaRPr lang="en-NZ" sz="4000" dirty="0"/>
          </a:p>
        </p:txBody>
      </p:sp>
      <p:sp>
        <p:nvSpPr>
          <p:cNvPr id="5" name="Bevel 4"/>
          <p:cNvSpPr/>
          <p:nvPr/>
        </p:nvSpPr>
        <p:spPr>
          <a:xfrm>
            <a:off x="6480312" y="496957"/>
            <a:ext cx="5387010" cy="1093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About</a:t>
            </a:r>
            <a:endParaRPr lang="en-NZ" sz="4000" dirty="0"/>
          </a:p>
        </p:txBody>
      </p:sp>
      <p:sp>
        <p:nvSpPr>
          <p:cNvPr id="6" name="Bevel 5"/>
          <p:cNvSpPr/>
          <p:nvPr/>
        </p:nvSpPr>
        <p:spPr>
          <a:xfrm>
            <a:off x="337929" y="1981201"/>
            <a:ext cx="5426765" cy="1093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Graphs</a:t>
            </a:r>
            <a:endParaRPr lang="en-NZ" sz="4000" dirty="0"/>
          </a:p>
        </p:txBody>
      </p:sp>
      <p:sp>
        <p:nvSpPr>
          <p:cNvPr id="7" name="Bevel 6"/>
          <p:cNvSpPr/>
          <p:nvPr/>
        </p:nvSpPr>
        <p:spPr>
          <a:xfrm>
            <a:off x="337928" y="3465445"/>
            <a:ext cx="5426765" cy="1093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Settings</a:t>
            </a:r>
            <a:endParaRPr lang="en-NZ" sz="4000" dirty="0"/>
          </a:p>
        </p:txBody>
      </p:sp>
      <p:sp>
        <p:nvSpPr>
          <p:cNvPr id="8" name="Bevel 7"/>
          <p:cNvSpPr/>
          <p:nvPr/>
        </p:nvSpPr>
        <p:spPr>
          <a:xfrm>
            <a:off x="337928" y="4949689"/>
            <a:ext cx="5426765" cy="109330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evel 3"/>
          <p:cNvSpPr/>
          <p:nvPr/>
        </p:nvSpPr>
        <p:spPr>
          <a:xfrm>
            <a:off x="337929" y="496957"/>
            <a:ext cx="5426765" cy="1093304"/>
          </a:xfrm>
          <a:prstGeom prst="bevel">
            <a:avLst/>
          </a:prstGeom>
          <a:solidFill>
            <a:srgbClr val="0096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Main Page</a:t>
            </a:r>
            <a:endParaRPr lang="en-NZ" sz="4000" dirty="0"/>
          </a:p>
        </p:txBody>
      </p:sp>
      <p:sp>
        <p:nvSpPr>
          <p:cNvPr id="5" name="Bevel 4"/>
          <p:cNvSpPr/>
          <p:nvPr/>
        </p:nvSpPr>
        <p:spPr>
          <a:xfrm>
            <a:off x="6480312" y="496957"/>
            <a:ext cx="5387010" cy="1093304"/>
          </a:xfrm>
          <a:prstGeom prst="bevel">
            <a:avLst/>
          </a:prstGeom>
          <a:solidFill>
            <a:srgbClr val="0096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About</a:t>
            </a:r>
            <a:endParaRPr lang="en-NZ" sz="4000" dirty="0"/>
          </a:p>
        </p:txBody>
      </p:sp>
      <p:sp>
        <p:nvSpPr>
          <p:cNvPr id="6" name="Bevel 5"/>
          <p:cNvSpPr/>
          <p:nvPr/>
        </p:nvSpPr>
        <p:spPr>
          <a:xfrm>
            <a:off x="337929" y="1981201"/>
            <a:ext cx="5426765" cy="1093304"/>
          </a:xfrm>
          <a:prstGeom prst="bevel">
            <a:avLst/>
          </a:prstGeom>
          <a:solidFill>
            <a:srgbClr val="0096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Graphs</a:t>
            </a:r>
            <a:endParaRPr lang="en-NZ" sz="4000" dirty="0"/>
          </a:p>
        </p:txBody>
      </p:sp>
      <p:sp>
        <p:nvSpPr>
          <p:cNvPr id="7" name="Bevel 6"/>
          <p:cNvSpPr/>
          <p:nvPr/>
        </p:nvSpPr>
        <p:spPr>
          <a:xfrm>
            <a:off x="337928" y="3465445"/>
            <a:ext cx="5426765" cy="1093304"/>
          </a:xfrm>
          <a:prstGeom prst="bevel">
            <a:avLst/>
          </a:prstGeom>
          <a:solidFill>
            <a:srgbClr val="0096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Settings</a:t>
            </a:r>
            <a:endParaRPr lang="en-NZ" sz="4000" dirty="0"/>
          </a:p>
        </p:txBody>
      </p:sp>
      <p:sp>
        <p:nvSpPr>
          <p:cNvPr id="8" name="Bevel 7"/>
          <p:cNvSpPr/>
          <p:nvPr/>
        </p:nvSpPr>
        <p:spPr>
          <a:xfrm>
            <a:off x="337928" y="4949689"/>
            <a:ext cx="5426765" cy="1093304"/>
          </a:xfrm>
          <a:prstGeom prst="bevel">
            <a:avLst/>
          </a:prstGeom>
          <a:solidFill>
            <a:srgbClr val="009600"/>
          </a:solidFill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4000" dirty="0"/>
          </a:p>
        </p:txBody>
      </p:sp>
    </p:spTree>
    <p:extLst>
      <p:ext uri="{BB962C8B-B14F-4D97-AF65-F5344CB8AC3E}">
        <p14:creationId xmlns:p14="http://schemas.microsoft.com/office/powerpoint/2010/main" val="8185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67B64C2-E5B0-424C-A90A-CEF65ED404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Georgia</vt:lpstr>
      <vt:lpstr>Brushed Metal 16x9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2017-01-01T01:16:41Z</dcterms:created>
  <dcterms:modified xsi:type="dcterms:W3CDTF">2017-01-25T06:31:22Z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TC030309819991</vt:lpwstr>
  </property>
</Properties>
</file>