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01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8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8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2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9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80E93-DCA6-4939-9D6D-333BC02C9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74647-CAD1-442D-B1A8-AB31286F2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/>
              <a:t>M00674847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16C88-FC5A-4643-BDB8-4FF3E184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Aleksandrs Lukjanovs Work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7350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0BA6-DDE2-4DD9-BF5E-75497C0F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72DC-75A7-4B3C-9E45-449C459E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project is an attempt at the stock management system. Which should allow you manage the stock and staff of a small music shop. Mine is very basic but it shows potential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270560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3884-1214-4407-8AA9-B138D68E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80CF7-CD2E-4F39-97AF-31C604666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384" y="2117362"/>
            <a:ext cx="3184550" cy="45040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DD235-E551-4C6C-B5AB-A640A2CE2C31}"/>
              </a:ext>
            </a:extLst>
          </p:cNvPr>
          <p:cNvSpPr txBox="1"/>
          <p:nvPr/>
        </p:nvSpPr>
        <p:spPr>
          <a:xfrm>
            <a:off x="3835866" y="414265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Besides that there were some features such as checking stock and log in ability.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AC600-9C87-4D4C-AF74-02467F7B5A81}"/>
              </a:ext>
            </a:extLst>
          </p:cNvPr>
          <p:cNvSpPr txBox="1"/>
          <p:nvPr/>
        </p:nvSpPr>
        <p:spPr>
          <a:xfrm>
            <a:off x="3835866" y="326778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From this you can see that you would have an Admin and an Employee separately Interacting but admin having more options, to remove users and add users.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2BAE8-087B-4B01-9FF6-111271548E4A}"/>
              </a:ext>
            </a:extLst>
          </p:cNvPr>
          <p:cNvSpPr txBox="1"/>
          <p:nvPr/>
        </p:nvSpPr>
        <p:spPr>
          <a:xfrm>
            <a:off x="3835866" y="271534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basic use case diagram is meant to represent what features my system should have. </a:t>
            </a:r>
          </a:p>
        </p:txBody>
      </p:sp>
    </p:spTree>
    <p:extLst>
      <p:ext uri="{BB962C8B-B14F-4D97-AF65-F5344CB8AC3E}">
        <p14:creationId xmlns:p14="http://schemas.microsoft.com/office/powerpoint/2010/main" val="324257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B599-2059-4E67-A6CF-D1E52A28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36474-963D-49E3-82B7-ED4A744ED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6" y="2150917"/>
            <a:ext cx="4321501" cy="445354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962D59-6E03-40FE-BE98-357D1935180C}"/>
              </a:ext>
            </a:extLst>
          </p:cNvPr>
          <p:cNvSpPr txBox="1">
            <a:spLocks/>
          </p:cNvSpPr>
          <p:nvPr/>
        </p:nvSpPr>
        <p:spPr>
          <a:xfrm>
            <a:off x="5339198" y="2239862"/>
            <a:ext cx="6090575" cy="3890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While hard to see, this diagram shows that my plans essentially are as follows: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I create a password loop to check password.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I create a loop to allow user to select input with numbers 1-8.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My branches refer to how I would go about completing the tasks that the program must be able to do such as adding products.</a:t>
            </a:r>
          </a:p>
        </p:txBody>
      </p:sp>
    </p:spTree>
    <p:extLst>
      <p:ext uri="{BB962C8B-B14F-4D97-AF65-F5344CB8AC3E}">
        <p14:creationId xmlns:p14="http://schemas.microsoft.com/office/powerpoint/2010/main" val="422538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5A40-8C95-4E7D-A5EF-F5840579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F69A7-6EA7-47EA-BFAB-7DB4FFD01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2" y="2417128"/>
            <a:ext cx="5722388" cy="369411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1E7AF1-7FBE-4204-8765-B87491B20955}"/>
              </a:ext>
            </a:extLst>
          </p:cNvPr>
          <p:cNvSpPr txBox="1">
            <a:spLocks/>
          </p:cNvSpPr>
          <p:nvPr/>
        </p:nvSpPr>
        <p:spPr>
          <a:xfrm>
            <a:off x="6385560" y="2478024"/>
            <a:ext cx="4898136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This diagram shows how I planned my classes to interact and look like. Also what tasks each part would complete.</a:t>
            </a:r>
          </a:p>
        </p:txBody>
      </p:sp>
    </p:spTree>
    <p:extLst>
      <p:ext uri="{BB962C8B-B14F-4D97-AF65-F5344CB8AC3E}">
        <p14:creationId xmlns:p14="http://schemas.microsoft.com/office/powerpoint/2010/main" val="332400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29D4-69E1-4165-B273-4C57E176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C98F-F4CB-401E-93B4-E523EB4A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0" y="2493264"/>
            <a:ext cx="6544056" cy="3694176"/>
          </a:xfrm>
        </p:spPr>
        <p:txBody>
          <a:bodyPr/>
          <a:lstStyle/>
          <a:p>
            <a:r>
              <a:rPr lang="en-GB" dirty="0"/>
              <a:t>I created my code a little by little in attempts to match my diagrams properly and to ease debugging.</a:t>
            </a:r>
          </a:p>
          <a:p>
            <a:r>
              <a:rPr lang="en-GB" dirty="0"/>
              <a:t>Bit bucket helped me when I was stuck by showing my changes and I always knew I had a familiar version backed up in case I messed up.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E87B2-7F17-4778-8A9B-8ED6B42DE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5" t="9645" r="25829" b="28577"/>
          <a:stretch/>
        </p:blipFill>
        <p:spPr>
          <a:xfrm>
            <a:off x="434340" y="2115453"/>
            <a:ext cx="4549140" cy="28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C51C-7202-4CBF-B048-A4E91258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9AF0-057D-43D9-A12A-AF3AC8B1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this project the only testing that I did is rigorous testing inside the program using print and process of elimination. Additionally the </a:t>
            </a:r>
            <a:r>
              <a:rPr lang="en-GB" dirty="0" err="1"/>
              <a:t>gdb</a:t>
            </a:r>
            <a:r>
              <a:rPr lang="en-GB" dirty="0"/>
              <a:t> helped. So say, I found an error. I printed different parts and dismantled my code until I found the error. My method is good for segmentation core dumps.</a:t>
            </a:r>
          </a:p>
        </p:txBody>
      </p:sp>
    </p:spTree>
    <p:extLst>
      <p:ext uri="{BB962C8B-B14F-4D97-AF65-F5344CB8AC3E}">
        <p14:creationId xmlns:p14="http://schemas.microsoft.com/office/powerpoint/2010/main" val="326139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6468-9C82-4AF8-9BDE-3A52CE91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Conclusion + 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C655-D30E-444C-B848-C2A6CFD7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end I could not finish the program due to time. However the program does show that I can create classes and they are ready for future use. </a:t>
            </a:r>
          </a:p>
          <a:p>
            <a:r>
              <a:rPr lang="en-GB" dirty="0"/>
              <a:t>I did make a basic </a:t>
            </a:r>
            <a:r>
              <a:rPr lang="en-GB" dirty="0" err="1"/>
              <a:t>ui</a:t>
            </a:r>
            <a:r>
              <a:rPr lang="en-GB" dirty="0"/>
              <a:t> with password checking.</a:t>
            </a:r>
          </a:p>
          <a:p>
            <a:r>
              <a:rPr lang="en-GB" dirty="0"/>
              <a:t>Also my program stuck to it’s plan very well.</a:t>
            </a:r>
          </a:p>
        </p:txBody>
      </p:sp>
    </p:spTree>
    <p:extLst>
      <p:ext uri="{BB962C8B-B14F-4D97-AF65-F5344CB8AC3E}">
        <p14:creationId xmlns:p14="http://schemas.microsoft.com/office/powerpoint/2010/main" val="185261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E9CD-B952-4303-93A3-C3D040DA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A35F-14FB-4F5D-AFD2-623176C4D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 had to do the same project again I will simply address the only factor that held me back. Time. This project was made in a week and for someone as slow as me that’s not enough. So I would have to figure out how to make up more time.</a:t>
            </a:r>
          </a:p>
        </p:txBody>
      </p:sp>
    </p:spTree>
    <p:extLst>
      <p:ext uri="{BB962C8B-B14F-4D97-AF65-F5344CB8AC3E}">
        <p14:creationId xmlns:p14="http://schemas.microsoft.com/office/powerpoint/2010/main" val="23297082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3E46B3"/>
      </a:accent6>
      <a:hlink>
        <a:srgbClr val="82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M00674847</vt:lpstr>
      <vt:lpstr>Overview</vt:lpstr>
      <vt:lpstr>Use Case Diagram</vt:lpstr>
      <vt:lpstr>Activity Diagram</vt:lpstr>
      <vt:lpstr>Class Diagram</vt:lpstr>
      <vt:lpstr>Version Control</vt:lpstr>
      <vt:lpstr>Testing:</vt:lpstr>
      <vt:lpstr>In Conclusion + Progress Report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M00674847</dc:title>
  <dc:creator>Alix Lukjanovs</dc:creator>
  <cp:lastModifiedBy>Alix Lukjanovs</cp:lastModifiedBy>
  <cp:revision>6</cp:revision>
  <dcterms:created xsi:type="dcterms:W3CDTF">2021-01-15T15:09:41Z</dcterms:created>
  <dcterms:modified xsi:type="dcterms:W3CDTF">2021-01-15T16:00:34Z</dcterms:modified>
</cp:coreProperties>
</file>