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7"/>
  </p:notesMasterIdLst>
  <p:sldIdLst>
    <p:sldId id="256" r:id="rId2"/>
    <p:sldId id="287" r:id="rId3"/>
    <p:sldId id="288" r:id="rId4"/>
    <p:sldId id="265" r:id="rId5"/>
    <p:sldId id="282" r:id="rId6"/>
    <p:sldId id="289" r:id="rId7"/>
    <p:sldId id="258" r:id="rId8"/>
    <p:sldId id="279" r:id="rId9"/>
    <p:sldId id="280" r:id="rId10"/>
    <p:sldId id="275" r:id="rId11"/>
    <p:sldId id="290" r:id="rId12"/>
    <p:sldId id="286" r:id="rId13"/>
    <p:sldId id="266" r:id="rId14"/>
    <p:sldId id="276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3197" autoAdjust="0"/>
  </p:normalViewPr>
  <p:slideViewPr>
    <p:cSldViewPr snapToGrid="0" snapToObjects="1">
      <p:cViewPr varScale="1">
        <p:scale>
          <a:sx n="119" d="100"/>
          <a:sy n="119" d="100"/>
        </p:scale>
        <p:origin x="16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EEA33-F7BD-4D45-B9CD-8C1B9077A73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0D09B-2D9B-CE4A-9A07-FA0E95F6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6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D09B-2D9B-CE4A-9A07-FA0E95F622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6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D09B-2D9B-CE4A-9A07-FA0E95F62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D09B-2D9B-CE4A-9A07-FA0E95F62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D09B-2D9B-CE4A-9A07-FA0E95F622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8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547411B-CF7A-8542-9CC5-684B29E8359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911D6ED2-DEE2-634D-968B-6367C6199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411B-CF7A-8542-9CC5-684B29E8359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6ED2-DEE2-634D-968B-6367C619913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411B-CF7A-8542-9CC5-684B29E8359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6ED2-DEE2-634D-968B-6367C6199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411B-CF7A-8542-9CC5-684B29E8359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6ED2-DEE2-634D-968B-6367C6199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411B-CF7A-8542-9CC5-684B29E8359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6ED2-DEE2-634D-968B-6367C6199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411B-CF7A-8542-9CC5-684B29E8359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6ED2-DEE2-634D-968B-6367C6199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411B-CF7A-8542-9CC5-684B29E8359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6ED2-DEE2-634D-968B-6367C6199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9547411B-CF7A-8542-9CC5-684B29E8359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411B-CF7A-8542-9CC5-684B29E8359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6ED2-DEE2-634D-968B-6367C6199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411B-CF7A-8542-9CC5-684B29E8359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6ED2-DEE2-634D-968B-6367C6199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411B-CF7A-8542-9CC5-684B29E8359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6ED2-DEE2-634D-968B-6367C6199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411B-CF7A-8542-9CC5-684B29E8359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6ED2-DEE2-634D-968B-6367C6199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411B-CF7A-8542-9CC5-684B29E8359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6ED2-DEE2-634D-968B-6367C6199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411B-CF7A-8542-9CC5-684B29E8359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6ED2-DEE2-634D-968B-6367C6199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9547411B-CF7A-8542-9CC5-684B29E8359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11D6ED2-DEE2-634D-968B-6367C61991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5966"/>
            <a:ext cx="7772400" cy="1470025"/>
          </a:xfrm>
        </p:spPr>
        <p:txBody>
          <a:bodyPr/>
          <a:lstStyle/>
          <a:p>
            <a:r>
              <a:rPr lang="en-US" dirty="0"/>
              <a:t>App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8600"/>
            <a:ext cx="6400800" cy="2636895"/>
          </a:xfrm>
        </p:spPr>
        <p:txBody>
          <a:bodyPr>
            <a:normAutofit/>
          </a:bodyPr>
          <a:lstStyle/>
          <a:p>
            <a:r>
              <a:rPr lang="en-US" dirty="0"/>
              <a:t>Description</a:t>
            </a:r>
          </a:p>
          <a:p>
            <a:endParaRPr lang="en-US" dirty="0"/>
          </a:p>
          <a:p>
            <a:r>
              <a:rPr lang="en-US" dirty="0"/>
              <a:t>CS490-106</a:t>
            </a:r>
          </a:p>
          <a:p>
            <a:endParaRPr lang="en-US" dirty="0"/>
          </a:p>
          <a:p>
            <a:r>
              <a:rPr lang="en-US" dirty="0"/>
              <a:t>Team Members and roles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50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2887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Technology</a:t>
            </a:r>
          </a:p>
        </p:txBody>
      </p:sp>
    </p:spTree>
    <p:extLst>
      <p:ext uri="{BB962C8B-B14F-4D97-AF65-F5344CB8AC3E}">
        <p14:creationId xmlns:p14="http://schemas.microsoft.com/office/powerpoint/2010/main" val="150005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Accomplished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8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999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4987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3C5D-7B8F-EDC4-466C-BEF0A842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Project Midpoint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9147-39FA-A041-AEDF-1A6CCDC67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b="1" dirty="0"/>
              <a:t>Slide 1</a:t>
            </a:r>
            <a:r>
              <a:rPr lang="en-US" sz="1900" dirty="0"/>
              <a:t> – Title Slide (Dealership Name/Project Name)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b="1" dirty="0"/>
              <a:t>Slide 2</a:t>
            </a:r>
            <a:r>
              <a:rPr lang="en-US" sz="1900" dirty="0"/>
              <a:t> – Objective – Pitch for your app (1 min overview of what problem your app solves)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b="1" dirty="0"/>
              <a:t>Slide 3</a:t>
            </a:r>
            <a:r>
              <a:rPr lang="en-US" sz="1900" dirty="0"/>
              <a:t> – Use Case Outline – How have you analyzed and organized the requirements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b="1" dirty="0"/>
              <a:t>Slide 4</a:t>
            </a:r>
            <a:r>
              <a:rPr lang="en-US" sz="1900" dirty="0"/>
              <a:t> – Requirements from different user perspective (UML Diagram is acceptable/bullet points with main features.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b="1" dirty="0"/>
              <a:t>Slide 5</a:t>
            </a:r>
            <a:r>
              <a:rPr lang="en-US" sz="1900" dirty="0"/>
              <a:t> – Stakeholder Diagram (Should already have it in Risk Document)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b="1" dirty="0"/>
              <a:t>Slide 6</a:t>
            </a:r>
            <a:r>
              <a:rPr lang="en-US" sz="1900" dirty="0"/>
              <a:t> – Project Risks (Only need to go over 5)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b="1" dirty="0"/>
              <a:t>Slide 7</a:t>
            </a:r>
            <a:r>
              <a:rPr lang="en-US" sz="1900" dirty="0"/>
              <a:t> – Work breakdown structure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00" dirty="0"/>
              <a:t>How are you leveraging Project organization techniques learned in class to manage project?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b="1" dirty="0"/>
              <a:t>Slide 8/9/10</a:t>
            </a:r>
            <a:r>
              <a:rPr lang="en-US" sz="1900" dirty="0"/>
              <a:t> - Back End Technology (Can limit to 2 if needed)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b="1" dirty="0"/>
              <a:t>Slide 11/12/13</a:t>
            </a:r>
            <a:r>
              <a:rPr lang="en-US" sz="1900" dirty="0"/>
              <a:t> – Front End Technology (Can limit to 2 if needed)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dirty="0"/>
              <a:t>Task Accomplished Slide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dirty="0"/>
              <a:t>UI Mocks for your application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dirty="0"/>
              <a:t>Demo Slide/Thank you slide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9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9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9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6094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22DB-DB59-8814-99DE-0EADC323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9CF3-6575-CE65-DACF-EE16BFEB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B063-8C5C-0950-A2BF-F8466D65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3E03-2CC3-5081-E44B-3AC893E9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7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0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C6854-B96B-735C-DE41-3403FADD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6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D59B-1269-1409-CDE4-4C7680BF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E45F-0BBA-6435-DA69-558EE821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0897F-584C-D809-540D-EE181BA75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2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end Tools &amp;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2E34B-5DE5-2759-96B2-4427EB1761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Diagram/Schema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0B104D-3102-51AF-DF76-3C21E3658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1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3109</TotalTime>
  <Words>210</Words>
  <Application>Microsoft Macintosh PowerPoint</Application>
  <PresentationFormat>On-screen Show (4:3)</PresentationFormat>
  <Paragraphs>42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Brush Script MT</vt:lpstr>
      <vt:lpstr>Arial</vt:lpstr>
      <vt:lpstr>Calibri</vt:lpstr>
      <vt:lpstr>Calisto MT</vt:lpstr>
      <vt:lpstr>Capital</vt:lpstr>
      <vt:lpstr>App Name</vt:lpstr>
      <vt:lpstr>Objective</vt:lpstr>
      <vt:lpstr>Use case outline</vt:lpstr>
      <vt:lpstr>Requirements</vt:lpstr>
      <vt:lpstr>Stakeholders</vt:lpstr>
      <vt:lpstr>Project Risks</vt:lpstr>
      <vt:lpstr>Work Breakdown Structure</vt:lpstr>
      <vt:lpstr>Back end Tools &amp; Technology</vt:lpstr>
      <vt:lpstr>ER Diagram/Schema</vt:lpstr>
      <vt:lpstr>Front End Technology</vt:lpstr>
      <vt:lpstr>Front End Technology</vt:lpstr>
      <vt:lpstr>Tasks Accomplished</vt:lpstr>
      <vt:lpstr>Application Demo</vt:lpstr>
      <vt:lpstr>Thank you</vt:lpstr>
      <vt:lpstr>Group Project Midpoint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Botox &amp; Filler Procedure</dc:title>
  <dc:creator>Abhishek Naik</dc:creator>
  <cp:lastModifiedBy>Abhishek Naik</cp:lastModifiedBy>
  <cp:revision>65</cp:revision>
  <dcterms:created xsi:type="dcterms:W3CDTF">2015-10-24T16:04:00Z</dcterms:created>
  <dcterms:modified xsi:type="dcterms:W3CDTF">2024-03-01T02:22:42Z</dcterms:modified>
</cp:coreProperties>
</file>