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1"/>
  </p:normalViewPr>
  <p:slideViewPr>
    <p:cSldViewPr snapToGrid="0" snapToObjects="1" showGuides="1">
      <p:cViewPr varScale="1">
        <p:scale>
          <a:sx n="100" d="100"/>
          <a:sy n="100" d="100"/>
        </p:scale>
        <p:origin x="66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D3F9-F172-0944-B611-B3E68BB6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9433D-8198-7D40-9B75-042E0CD15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D19F-E07F-F147-B799-55908F57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8778-4D75-9E4B-A733-DD9A3F52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7F02-EC5F-BA4F-93ED-A27F74A6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786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A1F7-F36D-1947-8C01-D4A19F7C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1DA4-C5BD-924E-804C-37E128B43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AB52-72D3-A542-94C9-95431C7C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C850-5EDF-CE41-AC54-EB55C463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C7F2-3AC9-EA41-AC5A-B068FED9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94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49DD6-D30A-E845-A24C-79380E75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2E88-C120-1B44-9998-281CC720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2136-60C4-3A45-BBA9-925D0D15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9CEC-458E-BB4E-860D-F89EC1D0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8890-A404-9C4F-87E0-0D1C61A1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11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AB1-65F1-F549-A33E-587E76D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6E97-AE37-0743-AD88-5E236D2F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CE33-BE6C-B641-AD29-3A8626B0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BAE7-B5D4-4F48-B417-571045EF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8143-9923-F74E-B62F-1622BD7C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898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2EF2-D205-C648-A0E7-257850C2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2FC6-E06F-C443-A34C-CDF6D450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FC7C-F2E8-E04C-89DA-449FBA9F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5A90-A830-B343-942C-7A89037E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DBBB-C535-2548-BA21-E2C6F784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620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BD5C-FB20-1248-BDC2-A61629C3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33DE-CBF3-9A49-882B-F1646E3D9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9CF9-7B72-BF4E-8D35-1A498E9E0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0727F-5679-2149-AC1C-0DD9EC80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BCDD-5FA2-2C4A-A132-BE2DED71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EEB0-9629-5F40-ABA8-EAED9E5A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22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7EA9-29F7-104E-9C8F-4A837885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842C-9B35-F441-BF51-14040FF3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B9F42-91B5-FE4C-B8C3-DBFAE87B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90535-71D7-704E-833A-7E8525C7C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2E030-3C67-3D45-9E97-5213AD438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69ED0-4731-4547-9361-ADA5FDEB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8F562-40E1-2A40-877D-E262CBDD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6D84E-8519-E548-9388-616418FB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148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AE78-4CF6-5B43-ADBB-46AD6480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2587B-FB91-5A4C-97F7-C0F2A9DC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27BE9-7995-594C-9F61-873304D1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D1E07-C837-2546-AD3D-988BFAAC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84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15E0C-B53F-C24C-BD76-3A9DC0A9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B0E74-A02C-7843-BACC-DE1F3355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3123-2634-BB43-99BC-DF4F8DD9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786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7B0E-E448-7E4A-A5AD-B890599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BFD7-0DD4-4144-91CC-3C043F16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B8A8-3D81-3C47-AEEF-03AEA167D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10F0-334D-A341-8408-C8937254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6C836-D413-F44C-9F07-653F8C9E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5CF6-3D13-3946-B207-E1BAD19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08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5F75-22AD-484B-885E-387FA473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A5C39-CEE7-BC4F-B3C8-9BEDB4E7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FD4B-F0AA-F643-9D97-FCB92E65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C36-3546-DC45-ABC5-6121E949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F6322-4539-CF42-9716-A5454D02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34059-6DF8-5F45-8C14-0036F84E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97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4505A-2206-484A-BFF3-56F57117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37BD7-EE79-3746-9E34-67CA6C00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E678-CDD8-494B-B39B-56F15D14B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2EE9-EAFB-A14E-A3BC-2A4216739BBC}" type="datetimeFigureOut">
              <a:rPr lang="en-CN" smtClean="0"/>
              <a:t>2020/5/8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898B-080B-594E-A23D-D389AE10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7FA5-EACE-244C-A47D-956B832A7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04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BEDB75-F62A-9C4E-834B-B8F87923F737}"/>
              </a:ext>
            </a:extLst>
          </p:cNvPr>
          <p:cNvGrpSpPr/>
          <p:nvPr/>
        </p:nvGrpSpPr>
        <p:grpSpPr>
          <a:xfrm>
            <a:off x="4295999" y="1628999"/>
            <a:ext cx="3600000" cy="3600001"/>
            <a:chOff x="4295999" y="1628999"/>
            <a:chExt cx="3600000" cy="3600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9D0A88-FF70-1943-9030-D349ECA23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000" y="3429000"/>
              <a:ext cx="1800000" cy="180000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33F8A42-8839-6F43-A7FE-2117727F3C3E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295999" y="1628999"/>
              <a:ext cx="3600000" cy="3600000"/>
            </a:xfrm>
            <a:prstGeom prst="roundRect">
              <a:avLst/>
            </a:prstGeom>
            <a:noFill/>
            <a:ln w="190500">
              <a:gradFill>
                <a:gsLst>
                  <a:gs pos="0">
                    <a:srgbClr val="C00000"/>
                  </a:gs>
                  <a:gs pos="25000">
                    <a:srgbClr val="FFC000"/>
                  </a:gs>
                  <a:gs pos="75000">
                    <a:srgbClr val="0070C0"/>
                  </a:gs>
                  <a:gs pos="50000">
                    <a:srgbClr val="00B050"/>
                  </a:gs>
                  <a:gs pos="100000">
                    <a:srgbClr val="7030A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939C16-D90A-1F46-BC82-F870680C2E1E}"/>
                </a:ext>
              </a:extLst>
            </p:cNvPr>
            <p:cNvSpPr txBox="1"/>
            <p:nvPr/>
          </p:nvSpPr>
          <p:spPr>
            <a:xfrm>
              <a:off x="4890380" y="2105560"/>
              <a:ext cx="241123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8000" b="1" dirty="0"/>
                <a:t>G A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6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Jiyuan Zhang</dc:creator>
  <cp:lastModifiedBy>Jiyuan Zhang</cp:lastModifiedBy>
  <cp:revision>4</cp:revision>
  <dcterms:created xsi:type="dcterms:W3CDTF">2020-05-08T15:17:21Z</dcterms:created>
  <dcterms:modified xsi:type="dcterms:W3CDTF">2020-05-09T02:41:16Z</dcterms:modified>
</cp:coreProperties>
</file>