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46"/>
  </p:normalViewPr>
  <p:slideViewPr>
    <p:cSldViewPr snapToGrid="0" snapToObjects="1" showGuides="1">
      <p:cViewPr varScale="1">
        <p:scale>
          <a:sx n="99" d="100"/>
          <a:sy n="99" d="100"/>
        </p:scale>
        <p:origin x="72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CD3F9-F172-0944-B611-B3E68BB63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89433D-8198-7D40-9B75-042E0CD15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CD19F-E07F-F147-B799-55908F57E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12EE9-EAFB-A14E-A3BC-2A4216739BBC}" type="datetimeFigureOut">
              <a:rPr lang="en-CN" smtClean="0"/>
              <a:t>2020/5/21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88778-4D75-9E4B-A733-DD9A3F525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E7F02-EC5F-BA4F-93ED-A27F74A65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6B3B-20D4-D148-AF6D-5A56278869B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97863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CA1F7-F36D-1947-8C01-D4A19F7C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8F1DA4-C5BD-924E-804C-37E128B43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BAB52-72D3-A542-94C9-95431C7C2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12EE9-EAFB-A14E-A3BC-2A4216739BBC}" type="datetimeFigureOut">
              <a:rPr lang="en-CN" smtClean="0"/>
              <a:t>2020/5/21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DC850-5EDF-CE41-AC54-EB55C4634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8C7F2-3AC9-EA41-AC5A-B068FED90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6B3B-20D4-D148-AF6D-5A56278869B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19497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649DD6-D30A-E845-A24C-79380E7562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652E88-C120-1B44-9998-281CC720F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D2136-60C4-3A45-BBA9-925D0D15B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12EE9-EAFB-A14E-A3BC-2A4216739BBC}" type="datetimeFigureOut">
              <a:rPr lang="en-CN" smtClean="0"/>
              <a:t>2020/5/21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49CEC-458E-BB4E-860D-F89EC1D00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38890-A404-9C4F-87E0-0D1C61A1D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6B3B-20D4-D148-AF6D-5A56278869B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21101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6BAB1-65F1-F549-A33E-587E76D7D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96E97-AE37-0743-AD88-5E236D2F2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DCE33-BE6C-B641-AD29-3A8626B00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12EE9-EAFB-A14E-A3BC-2A4216739BBC}" type="datetimeFigureOut">
              <a:rPr lang="en-CN" smtClean="0"/>
              <a:t>2020/5/21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3BAE7-B5D4-4F48-B417-571045EFD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18143-9923-F74E-B62F-1622BD7C3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6B3B-20D4-D148-AF6D-5A56278869B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78981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22EF2-D205-C648-A0E7-257850C28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82FC6-E06F-C443-A34C-CDF6D4500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9FC7C-F2E8-E04C-89DA-449FBA9F6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12EE9-EAFB-A14E-A3BC-2A4216739BBC}" type="datetimeFigureOut">
              <a:rPr lang="en-CN" smtClean="0"/>
              <a:t>2020/5/21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35A90-A830-B343-942C-7A89037E2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4DBBB-C535-2548-BA21-E2C6F7841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6B3B-20D4-D148-AF6D-5A56278869B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16200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6BD5C-FB20-1248-BDC2-A61629C3E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833DE-CBF3-9A49-882B-F1646E3D90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89CF9-7B72-BF4E-8D35-1A498E9E0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0727F-5679-2149-AC1C-0DD9EC800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12EE9-EAFB-A14E-A3BC-2A4216739BBC}" type="datetimeFigureOut">
              <a:rPr lang="en-CN" smtClean="0"/>
              <a:t>2020/5/21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EBCDD-5FA2-2C4A-A132-BE2DED718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FEEB0-9629-5F40-ABA8-EAED9E5AA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6B3B-20D4-D148-AF6D-5A56278869B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0226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37EA9-29F7-104E-9C8F-4A8378850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6842C-9B35-F441-BF51-14040FF37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B9F42-91B5-FE4C-B8C3-DBFAE87B8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590535-71D7-704E-833A-7E8525C7C3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92E030-3C67-3D45-9E97-5213AD4383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269ED0-4731-4547-9361-ADA5FDEB8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12EE9-EAFB-A14E-A3BC-2A4216739BBC}" type="datetimeFigureOut">
              <a:rPr lang="en-CN" smtClean="0"/>
              <a:t>2020/5/21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48F562-40E1-2A40-877D-E262CBDD5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66D84E-8519-E548-9388-616418FBF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6B3B-20D4-D148-AF6D-5A56278869B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1148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8AE78-4CF6-5B43-ADBB-46AD64803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02587B-FB91-5A4C-97F7-C0F2A9DC8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12EE9-EAFB-A14E-A3BC-2A4216739BBC}" type="datetimeFigureOut">
              <a:rPr lang="en-CN" smtClean="0"/>
              <a:t>2020/5/21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A27BE9-7995-594C-9F61-873304D1E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AD1E07-C837-2546-AD3D-988BFAACE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6B3B-20D4-D148-AF6D-5A56278869B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98444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B15E0C-B53F-C24C-BD76-3A9DC0A9F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12EE9-EAFB-A14E-A3BC-2A4216739BBC}" type="datetimeFigureOut">
              <a:rPr lang="en-CN" smtClean="0"/>
              <a:t>2020/5/21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AB0E74-A02C-7843-BACC-DE1F3355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B3123-2634-BB43-99BC-DF4F8DD97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6B3B-20D4-D148-AF6D-5A56278869B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47869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97B0E-E448-7E4A-A5AD-B89059959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ABFD7-0DD4-4144-91CC-3C043F16A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BB8A8-3D81-3C47-AEEF-03AEA167D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C410F0-334D-A341-8408-C89372541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12EE9-EAFB-A14E-A3BC-2A4216739BBC}" type="datetimeFigureOut">
              <a:rPr lang="en-CN" smtClean="0"/>
              <a:t>2020/5/21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6C836-D413-F44C-9F07-653F8C9ED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365CF6-3D13-3946-B207-E1BAD19F2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6B3B-20D4-D148-AF6D-5A56278869B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90831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F5F75-22AD-484B-885E-387FA4738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9A5C39-CEE7-BC4F-B3C8-9BEDB4E716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42FD4B-F0AA-F643-9D97-FCB92E65C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9DBC36-3546-DC45-ABC5-6121E9493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12EE9-EAFB-A14E-A3BC-2A4216739BBC}" type="datetimeFigureOut">
              <a:rPr lang="en-CN" smtClean="0"/>
              <a:t>2020/5/21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F6322-4539-CF42-9716-A5454D02F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34059-6DF8-5F45-8C14-0036F84E4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6B3B-20D4-D148-AF6D-5A56278869B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49724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A4505A-2206-484A-BFF3-56F571179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37BD7-EE79-3746-9E34-67CA6C003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EE678-CDD8-494B-B39B-56F15D14B7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12EE9-EAFB-A14E-A3BC-2A4216739BBC}" type="datetimeFigureOut">
              <a:rPr lang="en-CN" smtClean="0"/>
              <a:t>2020/5/21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B898B-080B-594E-A23D-D389AE101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47FA5-EACE-244C-A47D-956B832A7D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26B3B-20D4-D148-AF6D-5A56278869B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30402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106.12.47.33/gas-frontend/dist/index.html#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FE1E6A-6556-144F-9B68-5150208E9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Global AMP Survey database</a:t>
            </a:r>
            <a:br>
              <a:rPr lang="en-US" dirty="0"/>
            </a:br>
            <a:r>
              <a:rPr lang="en-US" dirty="0"/>
              <a:t>GAS</a:t>
            </a:r>
            <a:br>
              <a:rPr lang="en-US" dirty="0"/>
            </a:br>
            <a:r>
              <a:rPr lang="en-US" b="1" dirty="0"/>
              <a:t>prototype</a:t>
            </a:r>
            <a:endParaRPr lang="en-CN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C5F86C-EAE1-9A4C-A681-D2F1FD5E0897}"/>
              </a:ext>
            </a:extLst>
          </p:cNvPr>
          <p:cNvSpPr/>
          <p:nvPr/>
        </p:nvSpPr>
        <p:spPr>
          <a:xfrm>
            <a:off x="1148363" y="5148262"/>
            <a:ext cx="98952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hlinkClick r:id="rId2"/>
              </a:rPr>
              <a:t>http://106.12.47.33/gas-frontend/dist/index.html#/</a:t>
            </a:r>
            <a:endParaRPr lang="en-CN" sz="3600" dirty="0"/>
          </a:p>
        </p:txBody>
      </p:sp>
    </p:spTree>
    <p:extLst>
      <p:ext uri="{BB962C8B-B14F-4D97-AF65-F5344CB8AC3E}">
        <p14:creationId xmlns:p14="http://schemas.microsoft.com/office/powerpoint/2010/main" val="2743660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EBEDB75-F62A-9C4E-834B-B8F87923F737}"/>
              </a:ext>
            </a:extLst>
          </p:cNvPr>
          <p:cNvGrpSpPr/>
          <p:nvPr/>
        </p:nvGrpSpPr>
        <p:grpSpPr>
          <a:xfrm>
            <a:off x="4295999" y="1628999"/>
            <a:ext cx="3600000" cy="3600001"/>
            <a:chOff x="4295999" y="1628999"/>
            <a:chExt cx="3600000" cy="360000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C9D0A88-FF70-1943-9030-D349ECA23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96000" y="3429000"/>
              <a:ext cx="1800000" cy="1800000"/>
            </a:xfrm>
            <a:prstGeom prst="rect">
              <a:avLst/>
            </a:prstGeom>
          </p:spPr>
        </p:pic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933F8A42-8839-6F43-A7FE-2117727F3C3E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4295999" y="1628999"/>
              <a:ext cx="3600000" cy="3600000"/>
            </a:xfrm>
            <a:prstGeom prst="roundRect">
              <a:avLst/>
            </a:prstGeom>
            <a:noFill/>
            <a:ln w="190500">
              <a:gradFill>
                <a:gsLst>
                  <a:gs pos="0">
                    <a:srgbClr val="C00000"/>
                  </a:gs>
                  <a:gs pos="25000">
                    <a:srgbClr val="FFC000"/>
                  </a:gs>
                  <a:gs pos="75000">
                    <a:srgbClr val="0070C0"/>
                  </a:gs>
                  <a:gs pos="50000">
                    <a:srgbClr val="00B050"/>
                  </a:gs>
                  <a:gs pos="100000">
                    <a:srgbClr val="7030A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8939C16-D90A-1F46-BC82-F870680C2E1E}"/>
                </a:ext>
              </a:extLst>
            </p:cNvPr>
            <p:cNvSpPr txBox="1"/>
            <p:nvPr/>
          </p:nvSpPr>
          <p:spPr>
            <a:xfrm>
              <a:off x="4890380" y="2105560"/>
              <a:ext cx="2411237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CN" sz="8000" b="1" dirty="0"/>
                <a:t>G A S</a:t>
              </a:r>
            </a:p>
          </p:txBody>
        </p:sp>
      </p:grpSp>
      <p:sp>
        <p:nvSpPr>
          <p:cNvPr id="6" name="Title 3">
            <a:extLst>
              <a:ext uri="{FF2B5EF4-FFF2-40B4-BE49-F238E27FC236}">
                <a16:creationId xmlns:a16="http://schemas.microsoft.com/office/drawing/2014/main" id="{FF3D3AFB-5F6A-984E-A3EF-682206BB0D1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88341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logo</a:t>
            </a:r>
            <a:endParaRPr lang="en-CN" b="1" dirty="0"/>
          </a:p>
        </p:txBody>
      </p:sp>
    </p:spTree>
    <p:extLst>
      <p:ext uri="{BB962C8B-B14F-4D97-AF65-F5344CB8AC3E}">
        <p14:creationId xmlns:p14="http://schemas.microsoft.com/office/powerpoint/2010/main" val="3350658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FF3D3AFB-5F6A-984E-A3EF-682206BB0D1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88341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N" b="1" dirty="0"/>
              <a:t>architecture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75134A1-481B-F949-B211-FC076B507132}"/>
              </a:ext>
            </a:extLst>
          </p:cNvPr>
          <p:cNvGrpSpPr/>
          <p:nvPr/>
        </p:nvGrpSpPr>
        <p:grpSpPr>
          <a:xfrm>
            <a:off x="4826501" y="2510628"/>
            <a:ext cx="2520000" cy="1836744"/>
            <a:chOff x="5257800" y="1746194"/>
            <a:chExt cx="2520000" cy="1836744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1DF3BFC-5F02-B443-8662-0CE705099B72}"/>
                </a:ext>
              </a:extLst>
            </p:cNvPr>
            <p:cNvCxnSpPr/>
            <p:nvPr/>
          </p:nvCxnSpPr>
          <p:spPr>
            <a:xfrm>
              <a:off x="5257800" y="2286194"/>
              <a:ext cx="2520000" cy="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14D8A02-B480-F848-8F2E-A63DA440DD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57800" y="3042938"/>
              <a:ext cx="2520000" cy="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itle 3">
              <a:extLst>
                <a:ext uri="{FF2B5EF4-FFF2-40B4-BE49-F238E27FC236}">
                  <a16:creationId xmlns:a16="http://schemas.microsoft.com/office/drawing/2014/main" id="{A1EBA1A6-BC91-DD41-A0D1-325049627365}"/>
                </a:ext>
              </a:extLst>
            </p:cNvPr>
            <p:cNvSpPr txBox="1">
              <a:spLocks/>
            </p:cNvSpPr>
            <p:nvPr/>
          </p:nvSpPr>
          <p:spPr>
            <a:xfrm>
              <a:off x="5707800" y="1746194"/>
              <a:ext cx="1620000" cy="54000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CN" sz="1800" b="1" dirty="0"/>
                <a:t>HTTP request</a:t>
              </a:r>
            </a:p>
          </p:txBody>
        </p:sp>
        <p:sp>
          <p:nvSpPr>
            <p:cNvPr id="18" name="Title 3">
              <a:extLst>
                <a:ext uri="{FF2B5EF4-FFF2-40B4-BE49-F238E27FC236}">
                  <a16:creationId xmlns:a16="http://schemas.microsoft.com/office/drawing/2014/main" id="{31706730-D0F8-5040-B044-EC421638E16B}"/>
                </a:ext>
              </a:extLst>
            </p:cNvPr>
            <p:cNvSpPr txBox="1">
              <a:spLocks/>
            </p:cNvSpPr>
            <p:nvPr/>
          </p:nvSpPr>
          <p:spPr>
            <a:xfrm>
              <a:off x="5707800" y="3042938"/>
              <a:ext cx="1620000" cy="54000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CN" sz="1800" b="1" dirty="0"/>
                <a:t>HTTP response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97FFA63-70BE-E246-9F4D-CC1AA476365D}"/>
              </a:ext>
            </a:extLst>
          </p:cNvPr>
          <p:cNvGrpSpPr/>
          <p:nvPr/>
        </p:nvGrpSpPr>
        <p:grpSpPr>
          <a:xfrm>
            <a:off x="550110" y="1269000"/>
            <a:ext cx="3600000" cy="4320000"/>
            <a:chOff x="550110" y="1222873"/>
            <a:chExt cx="3600000" cy="4320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FACE840-3E86-D445-B00D-454D8B147F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0110" y="1222873"/>
              <a:ext cx="2520000" cy="2520000"/>
            </a:xfrm>
            <a:prstGeom prst="rect">
              <a:avLst/>
            </a:prstGeom>
          </p:spPr>
        </p:pic>
        <p:sp>
          <p:nvSpPr>
            <p:cNvPr id="19" name="Title 3">
              <a:extLst>
                <a:ext uri="{FF2B5EF4-FFF2-40B4-BE49-F238E27FC236}">
                  <a16:creationId xmlns:a16="http://schemas.microsoft.com/office/drawing/2014/main" id="{403E6FD0-E11C-E543-A3E7-5B314A63DC0C}"/>
                </a:ext>
              </a:extLst>
            </p:cNvPr>
            <p:cNvSpPr txBox="1">
              <a:spLocks/>
            </p:cNvSpPr>
            <p:nvPr/>
          </p:nvSpPr>
          <p:spPr>
            <a:xfrm>
              <a:off x="550110" y="3742873"/>
              <a:ext cx="3600000" cy="180000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3600" b="1" dirty="0"/>
                <a:t>Browser</a:t>
              </a:r>
              <a:br>
                <a:rPr lang="en-CN" sz="2800" b="1" dirty="0"/>
              </a:br>
              <a:endParaRPr lang="en-CN" sz="2800" b="1" dirty="0"/>
            </a:p>
            <a:p>
              <a:pPr algn="l"/>
              <a:r>
                <a:rPr lang="en-CN" sz="2800" b="1" dirty="0"/>
                <a:t>Technologies:</a:t>
              </a:r>
            </a:p>
            <a:p>
              <a:pPr algn="l"/>
              <a:r>
                <a:rPr lang="en-CN" sz="2800" b="1" dirty="0"/>
                <a:t>Vue.js + Elemnt UI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051653C-A3D4-1D47-9F0F-4595EA07E283}"/>
              </a:ext>
            </a:extLst>
          </p:cNvPr>
          <p:cNvGrpSpPr/>
          <p:nvPr/>
        </p:nvGrpSpPr>
        <p:grpSpPr>
          <a:xfrm>
            <a:off x="8022892" y="1269000"/>
            <a:ext cx="4320000" cy="5400000"/>
            <a:chOff x="8022893" y="1222873"/>
            <a:chExt cx="4320000" cy="540000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3325CEB-5298-484C-B565-87CB12364D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22893" y="1222873"/>
              <a:ext cx="2520000" cy="2520000"/>
            </a:xfrm>
            <a:prstGeom prst="rect">
              <a:avLst/>
            </a:prstGeom>
          </p:spPr>
        </p:pic>
        <p:sp>
          <p:nvSpPr>
            <p:cNvPr id="21" name="Title 3">
              <a:extLst>
                <a:ext uri="{FF2B5EF4-FFF2-40B4-BE49-F238E27FC236}">
                  <a16:creationId xmlns:a16="http://schemas.microsoft.com/office/drawing/2014/main" id="{0305C7C9-D4FB-714C-93F6-0F290DF985FC}"/>
                </a:ext>
              </a:extLst>
            </p:cNvPr>
            <p:cNvSpPr txBox="1">
              <a:spLocks/>
            </p:cNvSpPr>
            <p:nvPr/>
          </p:nvSpPr>
          <p:spPr>
            <a:xfrm>
              <a:off x="8022893" y="3742873"/>
              <a:ext cx="4320000" cy="288000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fontScale="92500" lnSpcReduction="1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3600" b="1" dirty="0"/>
                <a:t>Server</a:t>
              </a:r>
              <a:endParaRPr lang="en-CN" sz="3600" b="1" dirty="0"/>
            </a:p>
            <a:p>
              <a:pPr algn="l"/>
              <a:endParaRPr lang="en-CN" sz="2800" b="1" dirty="0"/>
            </a:p>
            <a:p>
              <a:pPr algn="l"/>
              <a:r>
                <a:rPr lang="en-CN" sz="2800" b="1" dirty="0"/>
                <a:t>Technologies :</a:t>
              </a:r>
            </a:p>
            <a:p>
              <a:pPr algn="l"/>
              <a:r>
                <a:rPr lang="en-CN" sz="2800" b="1" dirty="0"/>
                <a:t>Centos + Apache</a:t>
              </a:r>
              <a:br>
                <a:rPr lang="en-CN" sz="2800" b="1" dirty="0"/>
              </a:br>
              <a:r>
                <a:rPr lang="en-CN" sz="2800" b="1" dirty="0"/>
                <a:t>Codeigniter(PHP) + MySql</a:t>
              </a:r>
            </a:p>
            <a:p>
              <a:pPr algn="l"/>
              <a:endParaRPr lang="en-CN" sz="2800" b="1" dirty="0"/>
            </a:p>
            <a:p>
              <a:pPr algn="l"/>
              <a:r>
                <a:rPr lang="en-CN" sz="2800" b="1" dirty="0"/>
                <a:t>BLAST from NCBI</a:t>
              </a:r>
            </a:p>
            <a:p>
              <a:pPr algn="l"/>
              <a:r>
                <a:rPr lang="en-CN" sz="2800" b="1" dirty="0"/>
                <a:t>HMMER from hmmer.org</a:t>
              </a:r>
            </a:p>
            <a:p>
              <a:pPr algn="l"/>
              <a:endParaRPr lang="en-CN" sz="2800" b="1" dirty="0"/>
            </a:p>
          </p:txBody>
        </p:sp>
      </p:grpSp>
      <p:sp>
        <p:nvSpPr>
          <p:cNvPr id="16" name="Title 3">
            <a:extLst>
              <a:ext uri="{FF2B5EF4-FFF2-40B4-BE49-F238E27FC236}">
                <a16:creationId xmlns:a16="http://schemas.microsoft.com/office/drawing/2014/main" id="{D5024B4D-4633-1E4E-ADC8-9A5A8B06D4B3}"/>
              </a:ext>
            </a:extLst>
          </p:cNvPr>
          <p:cNvSpPr txBox="1">
            <a:spLocks/>
          </p:cNvSpPr>
          <p:nvPr/>
        </p:nvSpPr>
        <p:spPr>
          <a:xfrm>
            <a:off x="3936000" y="4689000"/>
            <a:ext cx="4320000" cy="216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/>
              <a:t>Functions:</a:t>
            </a:r>
          </a:p>
          <a:p>
            <a:pPr algn="l"/>
            <a:r>
              <a:rPr lang="en-US" sz="2100" b="1" dirty="0"/>
              <a:t>1. S</a:t>
            </a:r>
            <a:r>
              <a:rPr lang="en-CN" sz="2100" b="1" dirty="0"/>
              <a:t>earch AMPs, Families and Environments.</a:t>
            </a:r>
          </a:p>
          <a:p>
            <a:pPr algn="l"/>
            <a:r>
              <a:rPr lang="en-US" sz="2100" b="1" dirty="0"/>
              <a:t>2. R</a:t>
            </a:r>
            <a:r>
              <a:rPr lang="en-CN" sz="2100" b="1" dirty="0"/>
              <a:t>un BLASTP, HMMSEARCH, etc.</a:t>
            </a:r>
          </a:p>
          <a:p>
            <a:pPr algn="l"/>
            <a:r>
              <a:rPr lang="en-CN" sz="2100" b="1" dirty="0"/>
              <a:t>3. Download data.</a:t>
            </a:r>
          </a:p>
          <a:p>
            <a:pPr algn="l"/>
            <a:r>
              <a:rPr lang="en-CN" sz="2100" b="1" dirty="0"/>
              <a:t>4. Others.</a:t>
            </a:r>
          </a:p>
          <a:p>
            <a:pPr algn="l"/>
            <a:r>
              <a:rPr lang="en-CN" sz="2100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23798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92</Words>
  <Application>Microsoft Macintosh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Global AMP Survey database GAS prototype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Jiyuan Zhang</dc:creator>
  <cp:lastModifiedBy>Jiyuan Zhang</cp:lastModifiedBy>
  <cp:revision>18</cp:revision>
  <dcterms:created xsi:type="dcterms:W3CDTF">2020-05-08T15:17:21Z</dcterms:created>
  <dcterms:modified xsi:type="dcterms:W3CDTF">2020-05-21T12:00:59Z</dcterms:modified>
</cp:coreProperties>
</file>