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9" r:id="rId4"/>
    <p:sldId id="258" r:id="rId5"/>
    <p:sldId id="272" r:id="rId6"/>
    <p:sldId id="273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01" autoAdjust="0"/>
  </p:normalViewPr>
  <p:slideViewPr>
    <p:cSldViewPr snapToGrid="0">
      <p:cViewPr varScale="1">
        <p:scale>
          <a:sx n="45" d="100"/>
          <a:sy n="45" d="100"/>
        </p:scale>
        <p:origin x="9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2841E-C230-47BB-811E-13A21288F5D9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39BB-B76D-43A9-91D2-66710ADE0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调的好看一些。。。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D39BB-B76D-43A9-91D2-66710ADE06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3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C028-B17C-4F9E-8148-3B20F25F37F8}" type="datetimeFigureOut">
              <a:rPr lang="zh-CN" altLang="en-US" smtClean="0"/>
              <a:t>2015/3/6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5E99-0B86-461A-B6A9-E0FEE55F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83" y="1946562"/>
            <a:ext cx="3234799" cy="32347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47151" y="5405735"/>
            <a:ext cx="370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HandInHand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1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8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针对</a:t>
            </a:r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83" y="3791476"/>
            <a:ext cx="3292549" cy="961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91" y="2191261"/>
            <a:ext cx="3292549" cy="9167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91" y="128989"/>
            <a:ext cx="3249935" cy="1359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791" y="5278582"/>
            <a:ext cx="3305367" cy="1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27019" y="2466109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针对</a:t>
            </a:r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0690" y="2355273"/>
            <a:ext cx="3824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校园范围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0690" y="4544290"/>
            <a:ext cx="3824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分类完善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26" y="410247"/>
            <a:ext cx="3494377" cy="62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9067" y="2009046"/>
            <a:ext cx="277049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内容性</a:t>
            </a:r>
            <a:endParaRPr lang="zh-CN" alt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067" y="4278453"/>
            <a:ext cx="277049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252118"/>
            <a:ext cx="3572933" cy="63518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9733" y="4278453"/>
            <a:ext cx="1202267" cy="5539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</p:spTree>
    <p:extLst>
      <p:ext uri="{BB962C8B-B14F-4D97-AF65-F5344CB8AC3E}">
        <p14:creationId xmlns:p14="http://schemas.microsoft.com/office/powerpoint/2010/main" val="16234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0.00209 L 0.28294 0.0020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5 -0.00393 L -0.28295 -0.0039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488873" y="2410690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  <p:sp>
        <p:nvSpPr>
          <p:cNvPr id="3" name="矩形 2"/>
          <p:cNvSpPr/>
          <p:nvPr/>
        </p:nvSpPr>
        <p:spPr>
          <a:xfrm>
            <a:off x="7273636" y="1856692"/>
            <a:ext cx="37037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问题</a:t>
            </a:r>
            <a:endParaRPr lang="en-US" altLang="zh-CN" sz="6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3636" y="4156731"/>
            <a:ext cx="370378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关注</a:t>
            </a:r>
            <a:endParaRPr lang="en-US" altLang="zh-CN" sz="6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8582" y="2025226"/>
            <a:ext cx="8382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Thanks</a:t>
            </a:r>
          </a:p>
          <a:p>
            <a:pPr algn="ctr"/>
            <a:r>
              <a:rPr lang="en-US" altLang="zh-CN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17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72746" y="1492586"/>
            <a:ext cx="45079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   园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2747" y="3845096"/>
            <a:ext cx="45079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问</a:t>
            </a:r>
            <a:r>
              <a:rPr lang="zh-CN" altLang="en-US" sz="9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   </a:t>
            </a:r>
            <a:r>
              <a:rPr lang="zh-CN" alt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答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4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5855" y="1052945"/>
            <a:ext cx="377374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学校网站</a:t>
            </a:r>
            <a:endParaRPr lang="zh-CN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524" y="1714259"/>
            <a:ext cx="20457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BBS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6190" y="2282161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人人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78039" y="3376505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校园司令</a:t>
            </a:r>
            <a:endParaRPr lang="zh-CN" altLang="en-US" sz="6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307" y="3729131"/>
            <a:ext cx="39068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Google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3473" y="3945233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百度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4949" y="1498157"/>
            <a:ext cx="26468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知乎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78039" y="1006373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百度知道</a:t>
            </a:r>
            <a:endParaRPr lang="zh-CN" alt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51006" y="5053229"/>
            <a:ext cx="76290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segmentfault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175919"/>
            <a:ext cx="27704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校园贴吧</a:t>
            </a:r>
            <a:endParaRPr lang="zh-CN" altLang="en-US" sz="4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60502" y="2282161"/>
            <a:ext cx="32864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Quora</a:t>
            </a:r>
            <a:endParaRPr lang="zh-CN" altLang="en-US" sz="9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0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2436" y="2967335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复旦谁的数学分析</a:t>
            </a:r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教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的</a:t>
            </a:r>
            <a:r>
              <a:rPr lang="zh-CN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最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好？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4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4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4927" y="2967335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现在校车排队的人多吗？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8671" y="2967335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在</a:t>
            </a:r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XX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老师的实验室怎么样</a:t>
            </a:r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mSun-ExtB" panose="02010609060101010101" pitchFamily="49" charset="-122"/>
                <a:ea typeface="SimSun-ExtB" panose="02010609060101010101" pitchFamily="49" charset="-122"/>
              </a:rPr>
              <a:t>？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77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83673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针对性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433455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latin typeface="SimSun-ExtB" panose="02010609060101010101" pitchFamily="49" charset="-122"/>
                <a:ea typeface="SimSun-ExtB" panose="02010609060101010101" pitchFamily="49" charset="-122"/>
              </a:rPr>
              <a:t>时效性</a:t>
            </a:r>
            <a:endParaRPr lang="zh-CN" altLang="en-US" sz="4400" b="1" dirty="0"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883237" y="2424545"/>
            <a:ext cx="2784763" cy="28540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社交性</a:t>
            </a:r>
          </a:p>
        </p:txBody>
      </p:sp>
    </p:spTree>
    <p:extLst>
      <p:ext uri="{BB962C8B-B14F-4D97-AF65-F5344CB8AC3E}">
        <p14:creationId xmlns:p14="http://schemas.microsoft.com/office/powerpoint/2010/main" val="42357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87</Words>
  <Application>Microsoft Office PowerPoint</Application>
  <PresentationFormat>宽屏</PresentationFormat>
  <Paragraphs>43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SimSun-ExtB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songxue</dc:creator>
  <cp:lastModifiedBy>songxue</cp:lastModifiedBy>
  <cp:revision>26</cp:revision>
  <dcterms:created xsi:type="dcterms:W3CDTF">2015-03-05T09:26:45Z</dcterms:created>
  <dcterms:modified xsi:type="dcterms:W3CDTF">2015-03-06T08:56:17Z</dcterms:modified>
</cp:coreProperties>
</file>