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9" r:id="rId4"/>
    <p:sldId id="258" r:id="rId5"/>
    <p:sldId id="272" r:id="rId6"/>
    <p:sldId id="273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101" autoAdjust="0"/>
  </p:normalViewPr>
  <p:slideViewPr>
    <p:cSldViewPr snapToGrid="0">
      <p:cViewPr varScale="1">
        <p:scale>
          <a:sx n="70" d="100"/>
          <a:sy n="70" d="100"/>
        </p:scale>
        <p:origin x="-1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2841E-C230-47BB-811E-13A21288F5D9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39BB-B76D-43A9-91D2-66710ADE06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8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调的好看一些。。。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D39BB-B76D-43A9-91D2-66710ADE068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513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02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615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73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034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03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979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32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143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506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283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86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C028-B17C-4F9E-8148-3B20F25F37F8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5E99-0B86-461A-B6A9-E0FEE55F9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763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83" y="1946562"/>
            <a:ext cx="3234799" cy="32347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47151" y="5405735"/>
            <a:ext cx="3704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HandInHand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71182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06159" y="2424544"/>
            <a:ext cx="4014509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Time- Sensitive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65625" y="2383602"/>
            <a:ext cx="3430757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Campus- Social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7421" y="2424545"/>
            <a:ext cx="3998794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Pertinent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861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5 -0.00393 L -0.28295 -0.00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0.00209 L 0.28294 0.0020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34519" y="2424545"/>
            <a:ext cx="3983699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Pertinent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8483" y="3791476"/>
            <a:ext cx="3292549" cy="961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791" y="2191261"/>
            <a:ext cx="3292549" cy="9167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791" y="128989"/>
            <a:ext cx="3249935" cy="1359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9791" y="5278582"/>
            <a:ext cx="3305367" cy="13423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3667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27019" y="2466109"/>
            <a:ext cx="3841017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Time-</a:t>
            </a:r>
            <a:r>
              <a:rPr lang="en-US" altLang="zh-CN" sz="4400" b="1" dirty="0" err="1" smtClean="0">
                <a:latin typeface="SimSun-ExtB" panose="02010609060101010101" pitchFamily="49" charset="-122"/>
                <a:ea typeface="SimSun-ExtB" panose="02010609060101010101" pitchFamily="49" charset="-122"/>
              </a:rPr>
              <a:t>Sensetive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4419" y="695285"/>
            <a:ext cx="382481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Campus-Oriented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7918" y="3531416"/>
            <a:ext cx="57255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Well-designed </a:t>
            </a:r>
            <a:r>
              <a:rPr lang="en-US" altLang="zh-CN" sz="48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classification</a:t>
            </a:r>
            <a:endParaRPr lang="zh-CN" altLang="en-US" sz="4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74" y="346626"/>
            <a:ext cx="3600429" cy="64007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206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201684" y="2397249"/>
            <a:ext cx="3922076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Campus- Social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3773" y="2369953"/>
            <a:ext cx="4012441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Pertinent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69682" y="2369954"/>
            <a:ext cx="3850736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Time- Sensitive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68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5 -0.00393 L -0.28295 -0.00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0.00209 L 0.28294 0.0020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49858" y="4622032"/>
            <a:ext cx="44993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Time-Sensitive</a:t>
            </a:r>
            <a:endParaRPr lang="zh-CN" altLang="en-US" sz="5400" b="1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6723" y="2424545"/>
            <a:ext cx="4611496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Time-Sensitive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49067" y="2009046"/>
            <a:ext cx="338458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Content</a:t>
            </a:r>
            <a:endParaRPr lang="zh-CN" altLang="en-US" sz="6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61" y="337307"/>
            <a:ext cx="3572933" cy="63518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79040" y="4442226"/>
            <a:ext cx="1202267" cy="5539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4635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3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04717" y="2424545"/>
            <a:ext cx="3985146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Pertinent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69681" y="2424545"/>
            <a:ext cx="4096396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Time- Sensitive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88288" y="2397249"/>
            <a:ext cx="3521742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Campus- Social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3460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0.00209 L 0.28294 0.0020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5 -0.00393 L -0.28295 -0.0039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330055" y="2410690"/>
            <a:ext cx="3943582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Campus-social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73635" y="1856692"/>
            <a:ext cx="421777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Questions</a:t>
            </a:r>
            <a:endParaRPr lang="en-US" altLang="zh-CN" sz="66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73636" y="4156731"/>
            <a:ext cx="370378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Focus</a:t>
            </a:r>
            <a:endParaRPr lang="en-US" altLang="zh-CN" sz="66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353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582" y="2025226"/>
            <a:ext cx="83820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Thanks</a:t>
            </a:r>
          </a:p>
          <a:p>
            <a:pPr algn="ctr"/>
            <a:r>
              <a:rPr lang="en-US" altLang="zh-CN" sz="9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Q&amp;A</a:t>
            </a:r>
          </a:p>
        </p:txBody>
      </p:sp>
    </p:spTree>
    <p:extLst>
      <p:ext uri="{BB962C8B-B14F-4D97-AF65-F5344CB8AC3E}">
        <p14:creationId xmlns="" xmlns:p14="http://schemas.microsoft.com/office/powerpoint/2010/main" val="2281719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41298" y="1519882"/>
            <a:ext cx="39068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Campus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28244" y="3187183"/>
            <a:ext cx="130343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/>
              <a:t> </a:t>
            </a:r>
            <a:r>
              <a:rPr lang="en-US" altLang="zh-CN" sz="8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Question-and-Answer</a:t>
            </a:r>
            <a:endParaRPr lang="zh-CN" altLang="en-US" sz="88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34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9040" y="0"/>
            <a:ext cx="377374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Campus</a:t>
            </a:r>
            <a:r>
              <a:rPr lang="en-US" altLang="zh-CN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altLang="zh-CN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Websites</a:t>
            </a:r>
            <a:endParaRPr lang="zh-CN" alt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3716" y="2094087"/>
            <a:ext cx="134844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BBS</a:t>
            </a:r>
            <a:endParaRPr lang="zh-CN" alt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66034" y="2085213"/>
            <a:ext cx="251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RenRen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365760" y="2349563"/>
            <a:ext cx="480879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Campus</a:t>
            </a:r>
            <a:r>
              <a:rPr lang="en-US" altLang="zh-CN" sz="6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Commander</a:t>
            </a:r>
            <a:endParaRPr lang="zh-CN" altLang="en-US" sz="6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73168" y="4066755"/>
            <a:ext cx="251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Google</a:t>
            </a:r>
            <a:endParaRPr lang="zh-CN" altLang="en-US" sz="6000" b="1" dirty="0" err="1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0375" y="3720150"/>
            <a:ext cx="21242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Baidu</a:t>
            </a:r>
            <a:endParaRPr lang="zh-CN" altLang="en-US" sz="6000" b="1" dirty="0" err="1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33165" y="288336"/>
            <a:ext cx="21242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Zhihu</a:t>
            </a:r>
            <a:endParaRPr lang="zh-CN" alt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01380" y="654680"/>
            <a:ext cx="43220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Baidu</a:t>
            </a:r>
            <a:r>
              <a:rPr lang="en-US" altLang="zh-CN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altLang="zh-CN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Knows</a:t>
            </a:r>
            <a:endParaRPr lang="zh-CN" alt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89680" y="5292379"/>
            <a:ext cx="48397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segmentfault</a:t>
            </a:r>
            <a:endParaRPr lang="zh-CN" alt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1681" y="4722060"/>
            <a:ext cx="393895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Campus</a:t>
            </a:r>
            <a:r>
              <a:rPr lang="en-US" altLang="zh-CN" sz="4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altLang="zh-CN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Post</a:t>
            </a:r>
            <a:r>
              <a:rPr lang="en-US" altLang="zh-CN" sz="4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</a:t>
            </a:r>
            <a:r>
              <a:rPr lang="en-US" altLang="zh-CN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Bar</a:t>
            </a:r>
            <a:endParaRPr lang="zh-CN" alt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76163" y="2099281"/>
            <a:ext cx="21242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Quora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40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024" y="2380482"/>
            <a:ext cx="114504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Which professor teaches </a:t>
            </a:r>
            <a:r>
              <a:rPr lang="en-US" altLang="zh-CN" sz="5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Mathematical Analysis </a:t>
            </a:r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the best</a:t>
            </a:r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？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35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1456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21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39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0220" y="1954462"/>
            <a:ext cx="111390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Are there many people waiting for the campus bus now</a:t>
            </a:r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？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5032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242" y="2052935"/>
            <a:ext cx="1014994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Which laboratory should I join</a:t>
            </a:r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？</a:t>
            </a:r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Could you please give me some recommendations?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77705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22832" y="2383601"/>
            <a:ext cx="394420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Pertinent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28739" y="2388358"/>
            <a:ext cx="4014509" cy="29175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Time- Sensitive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538327" y="2383601"/>
            <a:ext cx="3489897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Campus- Social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5727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92</Words>
  <Application>Microsoft Office PowerPoint</Application>
  <PresentationFormat>自定义</PresentationFormat>
  <Paragraphs>43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songxue</dc:creator>
  <cp:lastModifiedBy>xie</cp:lastModifiedBy>
  <cp:revision>71</cp:revision>
  <dcterms:created xsi:type="dcterms:W3CDTF">2015-03-05T09:26:45Z</dcterms:created>
  <dcterms:modified xsi:type="dcterms:W3CDTF">2015-03-09T15:09:23Z</dcterms:modified>
</cp:coreProperties>
</file>