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15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4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9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9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6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6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C028-B17C-4F9E-8148-3B20F25F37F8}" type="datetimeFigureOut">
              <a:rPr lang="zh-CN" altLang="en-US" smtClean="0"/>
              <a:t>2015/3/5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3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83" y="1946562"/>
            <a:ext cx="3234799" cy="32347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47151" y="5405735"/>
            <a:ext cx="3704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HandInHand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11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33455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针对</a:t>
            </a:r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91" y="3860423"/>
            <a:ext cx="3292549" cy="961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91" y="448040"/>
            <a:ext cx="3292548" cy="1028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91" y="5277767"/>
            <a:ext cx="3292549" cy="13023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791" y="1995869"/>
            <a:ext cx="3292549" cy="9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6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27019" y="2466109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针对</a:t>
            </a:r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0690" y="2355273"/>
            <a:ext cx="3824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校园范围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0690" y="4544290"/>
            <a:ext cx="3824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分类完善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26" y="410247"/>
            <a:ext cx="3494377" cy="62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71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17328" y="2787226"/>
            <a:ext cx="45079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校   园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70152" y="806025"/>
            <a:ext cx="15792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BBS</a:t>
            </a:r>
            <a:endParaRPr lang="zh-CN" altLang="en-US" sz="7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25881" y="2556393"/>
            <a:ext cx="172354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人人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28421" y="4122095"/>
            <a:ext cx="32624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校园司令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4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0.25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17328" y="2787226"/>
            <a:ext cx="45079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问</a:t>
            </a:r>
            <a:r>
              <a:rPr lang="zh-CN" altLang="en-US" sz="9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   </a:t>
            </a:r>
            <a:r>
              <a:rPr lang="zh-CN" altLang="en-US" sz="9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答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16126" y="1821688"/>
            <a:ext cx="32624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百</a:t>
            </a:r>
            <a:r>
              <a:rPr lang="zh-CN" altLang="en-US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度知道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16126" y="4356886"/>
            <a:ext cx="28873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知   乎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0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0.25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9939" y="2967335"/>
            <a:ext cx="10572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复旦谁的数学分析课上的比较好？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43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4927" y="2967335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现在校车排队的人多吗？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50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684" y="2967335"/>
            <a:ext cx="112646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今天下午三点到四点，</a:t>
            </a:r>
            <a:endParaRPr lang="en-US" altLang="zh-CN" sz="5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有人愿意一起去体育馆打羽毛球吗？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64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5551" y="2967335"/>
            <a:ext cx="88408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现在有在</a:t>
            </a:r>
            <a:r>
              <a:rPr lang="en-US" altLang="zh-CN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BAT</a:t>
            </a:r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实习的师兄师姐</a:t>
            </a:r>
            <a:endParaRPr lang="en-US" altLang="zh-CN" sz="54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可以帮忙内推吗？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77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83673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针对性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433455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时效性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83237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社交性</a:t>
            </a:r>
          </a:p>
        </p:txBody>
      </p:sp>
    </p:spTree>
    <p:extLst>
      <p:ext uri="{BB962C8B-B14F-4D97-AF65-F5344CB8AC3E}">
        <p14:creationId xmlns:p14="http://schemas.microsoft.com/office/powerpoint/2010/main" val="423572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33455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时效性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83237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社交性</a:t>
            </a:r>
          </a:p>
        </p:txBody>
      </p:sp>
      <p:sp>
        <p:nvSpPr>
          <p:cNvPr id="3" name="椭圆 2"/>
          <p:cNvSpPr/>
          <p:nvPr/>
        </p:nvSpPr>
        <p:spPr>
          <a:xfrm>
            <a:off x="983673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针对性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86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5 -0.00393 L -0.28295 -0.003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0.00209 L 0.28294 0.0020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74</Words>
  <Application>Microsoft Office PowerPoint</Application>
  <PresentationFormat>宽屏</PresentationFormat>
  <Paragraphs>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SimSun-ExtB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songxue</dc:creator>
  <cp:lastModifiedBy>songxue</cp:lastModifiedBy>
  <cp:revision>13</cp:revision>
  <dcterms:created xsi:type="dcterms:W3CDTF">2015-03-05T09:26:45Z</dcterms:created>
  <dcterms:modified xsi:type="dcterms:W3CDTF">2015-03-05T11:07:48Z</dcterms:modified>
</cp:coreProperties>
</file>