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9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39952" y="1484785"/>
            <a:ext cx="1512168" cy="288031"/>
          </a:xfrm>
        </p:spPr>
        <p:txBody>
          <a:bodyPr>
            <a:normAutofit fontScale="90000"/>
          </a:bodyPr>
          <a:lstStyle/>
          <a:p>
            <a:r>
              <a:rPr lang="fr-FR" sz="1500" b="1" dirty="0" err="1" smtClean="0">
                <a:latin typeface="Lucida Console" pitchFamily="49" charset="0"/>
              </a:rPr>
              <a:t>Histoires</a:t>
            </a:r>
            <a:r>
              <a:rPr lang="fr-FR" sz="1400" b="1" i="1" dirty="0" err="1" smtClean="0">
                <a:solidFill>
                  <a:srgbClr val="FF0000"/>
                </a:solidFill>
              </a:rPr>
              <a:t>.</a:t>
            </a:r>
            <a:r>
              <a:rPr lang="fr-FR" sz="1400" b="1" i="1" dirty="0" err="1" smtClean="0">
                <a:solidFill>
                  <a:srgbClr val="0070C0"/>
                </a:solidFill>
              </a:rPr>
              <a:t>x</a:t>
            </a:r>
            <a:r>
              <a:rPr lang="fr-FR" sz="1400" b="1" i="1" dirty="0" err="1" smtClean="0">
                <a:solidFill>
                  <a:srgbClr val="00B050"/>
                </a:solidFill>
              </a:rPr>
              <a:t>y</a:t>
            </a:r>
            <a:r>
              <a:rPr lang="fr-FR" sz="1400" b="1" i="1" dirty="0" err="1" smtClean="0">
                <a:solidFill>
                  <a:srgbClr val="FF0000"/>
                </a:solidFill>
              </a:rPr>
              <a:t>z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-616986" y="1153319"/>
            <a:ext cx="14171871" cy="5488555"/>
            <a:chOff x="-616986" y="1153319"/>
            <a:chExt cx="14171871" cy="54885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30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" t="17789" r="6997" b="18186"/>
            <a:stretch/>
          </p:blipFill>
          <p:spPr bwMode="auto">
            <a:xfrm rot="828356">
              <a:off x="-616986" y="1153319"/>
              <a:ext cx="14171871" cy="548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itre 1"/>
            <p:cNvSpPr txBox="1">
              <a:spLocks/>
            </p:cNvSpPr>
            <p:nvPr/>
          </p:nvSpPr>
          <p:spPr>
            <a:xfrm>
              <a:off x="2411760" y="2348880"/>
              <a:ext cx="6264696" cy="12241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4700" b="1" dirty="0" err="1" smtClean="0">
                  <a:latin typeface="Lucida Console" pitchFamily="49" charset="0"/>
                </a:rPr>
                <a:t>Histoires</a:t>
              </a:r>
              <a:r>
                <a:rPr lang="fr-FR" sz="3700" b="1" i="1" dirty="0" err="1" smtClean="0">
                  <a:solidFill>
                    <a:srgbClr val="FFC000"/>
                  </a:solidFill>
                </a:rPr>
                <a:t>.</a:t>
              </a:r>
              <a:r>
                <a:rPr lang="fr-FR" sz="3700" b="1" i="1" dirty="0" err="1" smtClean="0">
                  <a:solidFill>
                    <a:srgbClr val="0070C0"/>
                  </a:solidFill>
                </a:rPr>
                <a:t>x</a:t>
              </a:r>
              <a:r>
                <a:rPr lang="fr-FR" sz="3700" b="1" i="1" dirty="0" err="1" smtClean="0">
                  <a:solidFill>
                    <a:srgbClr val="00B050"/>
                  </a:solidFill>
                </a:rPr>
                <a:t>y</a:t>
              </a:r>
              <a:r>
                <a:rPr lang="fr-FR" sz="3700" b="1" i="1" dirty="0" err="1" smtClean="0">
                  <a:solidFill>
                    <a:srgbClr val="FF0000"/>
                  </a:solidFill>
                </a:rPr>
                <a:t>z</a:t>
              </a:r>
              <a:endParaRPr lang="fr-FR" sz="37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itre 1"/>
          <p:cNvSpPr txBox="1">
            <a:spLocks/>
          </p:cNvSpPr>
          <p:nvPr/>
        </p:nvSpPr>
        <p:spPr>
          <a:xfrm>
            <a:off x="3077834" y="1412775"/>
            <a:ext cx="972108" cy="47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i="1" dirty="0" smtClean="0">
                <a:solidFill>
                  <a:srgbClr val="FFC000"/>
                </a:solidFill>
              </a:rPr>
              <a:t>.</a:t>
            </a:r>
            <a:r>
              <a:rPr lang="fr-FR" b="1" i="1" dirty="0" err="1" smtClean="0">
                <a:solidFill>
                  <a:srgbClr val="0070C0"/>
                </a:solidFill>
              </a:rPr>
              <a:t>x</a:t>
            </a:r>
            <a:r>
              <a:rPr lang="fr-FR" b="1" i="1" dirty="0" err="1" smtClean="0">
                <a:solidFill>
                  <a:srgbClr val="00B050"/>
                </a:solidFill>
              </a:rPr>
              <a:t>y</a:t>
            </a:r>
            <a:r>
              <a:rPr lang="fr-FR" b="1" i="1" dirty="0" err="1" smtClean="0">
                <a:solidFill>
                  <a:srgbClr val="FF0000"/>
                </a:solidFill>
              </a:rPr>
              <a:t>z</a:t>
            </a:r>
            <a:endParaRPr lang="fr-FR" b="1" i="1" dirty="0">
              <a:solidFill>
                <a:srgbClr val="FF0000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07504" y="404664"/>
            <a:ext cx="1643627" cy="1491527"/>
            <a:chOff x="107504" y="404664"/>
            <a:chExt cx="1643627" cy="1491527"/>
          </a:xfrm>
        </p:grpSpPr>
        <p:sp>
          <p:nvSpPr>
            <p:cNvPr id="6" name="Titre 1"/>
            <p:cNvSpPr txBox="1">
              <a:spLocks/>
            </p:cNvSpPr>
            <p:nvPr/>
          </p:nvSpPr>
          <p:spPr>
            <a:xfrm>
              <a:off x="107504" y="457542"/>
              <a:ext cx="1296144" cy="11712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b="1" i="1" dirty="0" smtClean="0">
                  <a:solidFill>
                    <a:srgbClr val="00B050"/>
                  </a:solidFill>
                </a:rPr>
                <a:t>y</a:t>
              </a:r>
              <a:endParaRPr lang="fr-FR" b="1" i="1" dirty="0">
                <a:solidFill>
                  <a:srgbClr val="FF0000"/>
                </a:solidFill>
              </a:endParaRPr>
            </a:p>
          </p:txBody>
        </p:sp>
        <p:sp>
          <p:nvSpPr>
            <p:cNvPr id="7" name="Titre 1"/>
            <p:cNvSpPr txBox="1">
              <a:spLocks/>
            </p:cNvSpPr>
            <p:nvPr/>
          </p:nvSpPr>
          <p:spPr>
            <a:xfrm>
              <a:off x="454987" y="404664"/>
              <a:ext cx="1296144" cy="11712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b="1" i="1" dirty="0" smtClean="0">
                  <a:solidFill>
                    <a:srgbClr val="FFC000"/>
                  </a:solidFill>
                </a:rPr>
                <a:t>.</a:t>
              </a:r>
              <a:r>
                <a:rPr lang="fr-FR" b="1" i="1" dirty="0" smtClean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8" name="Titre 1"/>
            <p:cNvSpPr txBox="1">
              <a:spLocks/>
            </p:cNvSpPr>
            <p:nvPr/>
          </p:nvSpPr>
          <p:spPr>
            <a:xfrm>
              <a:off x="251520" y="724933"/>
              <a:ext cx="1296144" cy="11712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b="1" i="1" dirty="0" smtClean="0">
                  <a:solidFill>
                    <a:srgbClr val="FF0000"/>
                  </a:solidFill>
                </a:rPr>
                <a:t>z</a:t>
              </a:r>
              <a:endParaRPr lang="fr-FR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C:\Users\slim\Desktop\logo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30909" r="26208" b="44175"/>
          <a:stretch/>
        </p:blipFill>
        <p:spPr bwMode="auto">
          <a:xfrm>
            <a:off x="-30719" y="2276872"/>
            <a:ext cx="8930789" cy="21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99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Histoires.xyz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Histoires.xyz</dc:title>
  <dc:creator>macha grenacha</dc:creator>
  <cp:lastModifiedBy>slim</cp:lastModifiedBy>
  <cp:revision>12</cp:revision>
  <dcterms:created xsi:type="dcterms:W3CDTF">2016-01-16T19:37:46Z</dcterms:created>
  <dcterms:modified xsi:type="dcterms:W3CDTF">2016-02-11T13:47:43Z</dcterms:modified>
</cp:coreProperties>
</file>