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39952" y="1484785"/>
            <a:ext cx="1512168" cy="288031"/>
          </a:xfrm>
        </p:spPr>
        <p:txBody>
          <a:bodyPr>
            <a:normAutofit fontScale="90000"/>
          </a:bodyPr>
          <a:lstStyle/>
          <a:p>
            <a:r>
              <a:rPr lang="fr-FR" sz="1500" b="1" dirty="0" err="1" smtClean="0">
                <a:latin typeface="Lucida Console" pitchFamily="49" charset="0"/>
              </a:rPr>
              <a:t>Histoires</a:t>
            </a:r>
            <a:r>
              <a:rPr lang="fr-FR" sz="1400" b="1" i="1" dirty="0" err="1" smtClean="0">
                <a:solidFill>
                  <a:srgbClr val="FF0000"/>
                </a:solidFill>
              </a:rPr>
              <a:t>.</a:t>
            </a:r>
            <a:r>
              <a:rPr lang="fr-FR" sz="1400" b="1" i="1" dirty="0" err="1" smtClean="0">
                <a:solidFill>
                  <a:srgbClr val="0070C0"/>
                </a:solidFill>
              </a:rPr>
              <a:t>x</a:t>
            </a:r>
            <a:r>
              <a:rPr lang="fr-FR" sz="1400" b="1" i="1" dirty="0" err="1" smtClean="0">
                <a:solidFill>
                  <a:srgbClr val="00B050"/>
                </a:solidFill>
              </a:rPr>
              <a:t>y</a:t>
            </a:r>
            <a:r>
              <a:rPr lang="fr-FR" sz="1400" b="1" i="1" dirty="0" err="1" smtClean="0">
                <a:solidFill>
                  <a:srgbClr val="FF0000"/>
                </a:solidFill>
              </a:rPr>
              <a:t>z</a:t>
            </a:r>
            <a:endParaRPr lang="fr-FR" sz="1400" b="1" i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563888" y="2420888"/>
            <a:ext cx="2232248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err="1" smtClean="0">
                <a:latin typeface="Lucida Console" pitchFamily="49" charset="0"/>
              </a:rPr>
              <a:t>Histoires</a:t>
            </a:r>
            <a:r>
              <a:rPr lang="fr-FR" sz="1800" b="1" i="1" dirty="0" err="1" smtClean="0">
                <a:solidFill>
                  <a:srgbClr val="FF0000"/>
                </a:solidFill>
              </a:rPr>
              <a:t>.</a:t>
            </a:r>
            <a:r>
              <a:rPr lang="fr-FR" sz="1800" b="1" i="1" dirty="0" err="1" smtClean="0">
                <a:solidFill>
                  <a:srgbClr val="0070C0"/>
                </a:solidFill>
              </a:rPr>
              <a:t>x</a:t>
            </a:r>
            <a:r>
              <a:rPr lang="fr-FR" sz="1800" b="1" i="1" dirty="0" err="1" smtClean="0">
                <a:solidFill>
                  <a:srgbClr val="00B050"/>
                </a:solidFill>
              </a:rPr>
              <a:t>y</a:t>
            </a:r>
            <a:r>
              <a:rPr lang="fr-FR" sz="1800" b="1" i="1" dirty="0" err="1" smtClean="0">
                <a:solidFill>
                  <a:srgbClr val="FF0000"/>
                </a:solidFill>
              </a:rPr>
              <a:t>z</a:t>
            </a:r>
            <a:endParaRPr lang="fr-FR" sz="1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1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Histoires.xyz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Histoires.xyz</dc:title>
  <dc:creator>macha grenacha</dc:creator>
  <cp:lastModifiedBy>slim</cp:lastModifiedBy>
  <cp:revision>4</cp:revision>
  <dcterms:created xsi:type="dcterms:W3CDTF">2016-01-16T19:37:46Z</dcterms:created>
  <dcterms:modified xsi:type="dcterms:W3CDTF">2016-01-17T08:43:15Z</dcterms:modified>
</cp:coreProperties>
</file>