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000"/>
    <a:srgbClr val="F5F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7" autoAdjust="0"/>
    <p:restoredTop sz="94660"/>
  </p:normalViewPr>
  <p:slideViewPr>
    <p:cSldViewPr>
      <p:cViewPr>
        <p:scale>
          <a:sx n="100" d="100"/>
          <a:sy n="100" d="100"/>
        </p:scale>
        <p:origin x="-372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908720"/>
            <a:ext cx="331366" cy="3600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483519" y="1412081"/>
            <a:ext cx="323503" cy="0"/>
          </a:xfrm>
          <a:prstGeom prst="line">
            <a:avLst/>
          </a:prstGeom>
          <a:ln>
            <a:solidFill>
              <a:srgbClr val="F5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475656" y="1562099"/>
            <a:ext cx="32475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475656" y="2202482"/>
            <a:ext cx="33066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483519" y="2492896"/>
            <a:ext cx="323503" cy="0"/>
          </a:xfrm>
          <a:prstGeom prst="line">
            <a:avLst/>
          </a:prstGeom>
          <a:ln>
            <a:solidFill>
              <a:srgbClr val="6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483172" y="3356992"/>
            <a:ext cx="31723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475656" y="1770434"/>
            <a:ext cx="338530" cy="0"/>
          </a:xfrm>
          <a:prstGeom prst="line">
            <a:avLst/>
          </a:prstGeom>
          <a:ln>
            <a:solidFill>
              <a:srgbClr val="F5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490316" y="3789040"/>
            <a:ext cx="317073" cy="0"/>
          </a:xfrm>
          <a:prstGeom prst="line">
            <a:avLst/>
          </a:prstGeom>
          <a:ln>
            <a:solidFill>
              <a:srgbClr val="F5F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1475656" y="3138488"/>
            <a:ext cx="331713" cy="98"/>
          </a:xfrm>
          <a:prstGeom prst="line">
            <a:avLst/>
          </a:prstGeom>
          <a:ln>
            <a:solidFill>
              <a:srgbClr val="6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475656" y="1988840"/>
            <a:ext cx="33066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483519" y="4074690"/>
            <a:ext cx="32280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475656" y="4293096"/>
            <a:ext cx="32387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1460797" y="3128588"/>
            <a:ext cx="360858" cy="3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460550" y="3145730"/>
            <a:ext cx="360858" cy="3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6963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Slimane</dc:creator>
  <cp:lastModifiedBy>Slimane</cp:lastModifiedBy>
  <cp:revision>5</cp:revision>
  <dcterms:created xsi:type="dcterms:W3CDTF">2015-04-17T14:52:10Z</dcterms:created>
  <dcterms:modified xsi:type="dcterms:W3CDTF">2015-04-19T09:23:17Z</dcterms:modified>
</cp:coreProperties>
</file>